
<file path=[Content_Types].xml><?xml version="1.0" encoding="utf-8"?>
<Types xmlns="http://schemas.openxmlformats.org/package/2006/content-types">
  <Default Extension="png" ContentType="image/png"/>
  <Default Extension="tmp"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wdp" ContentType="image/vnd.ms-photo"/>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notesSlides/notesSlide2.xml" ContentType="application/vnd.openxmlformats-officedocument.presentationml.notesSlide+xml"/>
  <Override PartName="/ppt/tags/tag8.xml" ContentType="application/vnd.openxmlformats-officedocument.presentationml.tags+xml"/>
  <Override PartName="/ppt/notesSlides/notesSlide3.xml" ContentType="application/vnd.openxmlformats-officedocument.presentationml.notesSlide+xml"/>
  <Override PartName="/ppt/tags/tag9.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10.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11.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12.xml" ContentType="application/vnd.openxmlformats-officedocument.presentationml.tag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3"/>
  </p:notesMasterIdLst>
  <p:sldIdLst>
    <p:sldId id="259" r:id="rId2"/>
    <p:sldId id="292" r:id="rId3"/>
    <p:sldId id="282" r:id="rId4"/>
    <p:sldId id="293" r:id="rId5"/>
    <p:sldId id="283" r:id="rId6"/>
    <p:sldId id="294" r:id="rId7"/>
    <p:sldId id="320" r:id="rId8"/>
    <p:sldId id="284" r:id="rId9"/>
    <p:sldId id="289" r:id="rId10"/>
    <p:sldId id="290" r:id="rId11"/>
    <p:sldId id="291" r:id="rId12"/>
    <p:sldId id="285" r:id="rId13"/>
    <p:sldId id="281" r:id="rId14"/>
    <p:sldId id="296" r:id="rId15"/>
    <p:sldId id="297" r:id="rId16"/>
    <p:sldId id="298" r:id="rId17"/>
    <p:sldId id="299" r:id="rId18"/>
    <p:sldId id="300" r:id="rId19"/>
    <p:sldId id="301" r:id="rId20"/>
    <p:sldId id="302" r:id="rId21"/>
    <p:sldId id="303" r:id="rId22"/>
    <p:sldId id="304" r:id="rId23"/>
    <p:sldId id="305" r:id="rId24"/>
    <p:sldId id="306" r:id="rId25"/>
    <p:sldId id="307" r:id="rId26"/>
    <p:sldId id="308" r:id="rId27"/>
    <p:sldId id="309" r:id="rId28"/>
    <p:sldId id="343" r:id="rId29"/>
    <p:sldId id="344" r:id="rId30"/>
    <p:sldId id="277" r:id="rId31"/>
    <p:sldId id="278" r:id="rId3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22">
          <p15:clr>
            <a:srgbClr val="A4A3A4"/>
          </p15:clr>
        </p15:guide>
        <p15:guide id="2" pos="3935">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F73EE"/>
    <a:srgbClr val="1F4E79"/>
    <a:srgbClr val="E3C9F7"/>
    <a:srgbClr val="6E0876"/>
    <a:srgbClr val="731AB6"/>
    <a:srgbClr val="740A47"/>
    <a:srgbClr val="720C4E"/>
    <a:srgbClr val="700E54"/>
    <a:srgbClr val="881DB3"/>
    <a:srgbClr val="FEE4B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141" autoAdjust="0"/>
    <p:restoredTop sz="96215" autoAdjust="0"/>
  </p:normalViewPr>
  <p:slideViewPr>
    <p:cSldViewPr snapToGrid="0" showGuides="1">
      <p:cViewPr varScale="1">
        <p:scale>
          <a:sx n="101" d="100"/>
          <a:sy n="101" d="100"/>
        </p:scale>
        <p:origin x="120" y="354"/>
      </p:cViewPr>
      <p:guideLst>
        <p:guide orient="horz" pos="2122"/>
        <p:guide pos="3935"/>
      </p:guideLst>
    </p:cSldViewPr>
  </p:slideViewPr>
  <p:notesTextViewPr>
    <p:cViewPr>
      <p:scale>
        <a:sx n="150" d="100"/>
        <a:sy n="15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31.wmf"/><Relationship Id="rId2" Type="http://schemas.openxmlformats.org/officeDocument/2006/relationships/image" Target="../media/image30.wmf"/><Relationship Id="rId1" Type="http://schemas.openxmlformats.org/officeDocument/2006/relationships/image" Target="../media/image29.wmf"/><Relationship Id="rId4" Type="http://schemas.openxmlformats.org/officeDocument/2006/relationships/image" Target="../media/image32.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CD13D94-3B84-4F7C-A457-BAB026D08DB2}" type="datetimeFigureOut">
              <a:rPr lang="zh-CN" altLang="en-US" smtClean="0"/>
              <a:t>2021/3/3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804C284-C97B-4A78-9B6C-3354FD79A640}" type="slidenum">
              <a:rPr lang="zh-CN" altLang="en-US" smtClean="0"/>
              <a:t>‹#›</a:t>
            </a:fld>
            <a:endParaRPr lang="zh-CN" altLang="en-US"/>
          </a:p>
        </p:txBody>
      </p:sp>
    </p:spTree>
    <p:extLst>
      <p:ext uri="{BB962C8B-B14F-4D97-AF65-F5344CB8AC3E}">
        <p14:creationId xmlns:p14="http://schemas.microsoft.com/office/powerpoint/2010/main" val="16803266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804C284-C97B-4A78-9B6C-3354FD79A640}" type="slidenum">
              <a:rPr lang="zh-CN" altLang="en-US" smtClean="0"/>
              <a:t>1</a:t>
            </a:fld>
            <a:endParaRPr lang="zh-CN" altLang="en-US"/>
          </a:p>
        </p:txBody>
      </p:sp>
    </p:spTree>
    <p:extLst>
      <p:ext uri="{BB962C8B-B14F-4D97-AF65-F5344CB8AC3E}">
        <p14:creationId xmlns:p14="http://schemas.microsoft.com/office/powerpoint/2010/main" val="307895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804C284-C97B-4A78-9B6C-3354FD79A640}" type="slidenum">
              <a:rPr lang="zh-CN" altLang="en-US" smtClean="0"/>
              <a:t>11</a:t>
            </a:fld>
            <a:endParaRPr lang="zh-CN" altLang="en-US"/>
          </a:p>
        </p:txBody>
      </p:sp>
    </p:spTree>
    <p:extLst>
      <p:ext uri="{BB962C8B-B14F-4D97-AF65-F5344CB8AC3E}">
        <p14:creationId xmlns:p14="http://schemas.microsoft.com/office/powerpoint/2010/main" val="7390153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0" defTabSz="914400" eaLnBrk="1" hangingPunct="1">
              <a:spcBef>
                <a:spcPct val="0"/>
              </a:spcBef>
            </a:pPr>
            <a:r>
              <a:rPr lang="en-US" altLang="zh-CN" dirty="0"/>
              <a:t>2001</a:t>
            </a:r>
            <a:r>
              <a:rPr lang="zh-CN" altLang="en-US" dirty="0"/>
              <a:t>年武汉大学创建了信息安全本科专业</a:t>
            </a:r>
          </a:p>
          <a:p>
            <a:pPr lvl="0" defTabSz="914400" eaLnBrk="1" hangingPunct="1">
              <a:spcBef>
                <a:spcPct val="0"/>
              </a:spcBef>
            </a:pPr>
            <a:r>
              <a:rPr lang="en-US" altLang="zh-CN" dirty="0"/>
              <a:t>2003</a:t>
            </a:r>
            <a:r>
              <a:rPr lang="zh-CN" altLang="en-US" dirty="0"/>
              <a:t>年武汉大学建立了信息安全硕士点和博士点</a:t>
            </a:r>
          </a:p>
          <a:p>
            <a:pPr lvl="0" defTabSz="914400" eaLnBrk="1" hangingPunct="1">
              <a:spcBef>
                <a:spcPct val="0"/>
              </a:spcBef>
            </a:pPr>
            <a:endParaRPr lang="zh-CN" altLang="en-US" dirty="0"/>
          </a:p>
          <a:p>
            <a:pPr lvl="0" defTabSz="914400" eaLnBrk="1" hangingPunct="1">
              <a:spcBef>
                <a:spcPct val="0"/>
              </a:spcBef>
            </a:pPr>
            <a:r>
              <a:rPr lang="en-US" altLang="zh-CN" dirty="0"/>
              <a:t>2006</a:t>
            </a:r>
            <a:r>
              <a:rPr lang="zh-CN" altLang="en-US" dirty="0"/>
              <a:t>年南开大学创建了信息安全与法学双学位试点班</a:t>
            </a:r>
          </a:p>
        </p:txBody>
      </p:sp>
      <p:sp>
        <p:nvSpPr>
          <p:cNvPr id="4" name="灯片编号占位符 3"/>
          <p:cNvSpPr>
            <a:spLocks noGrp="1"/>
          </p:cNvSpPr>
          <p:nvPr>
            <p:ph type="sldNum" sz="quarter" idx="5"/>
          </p:nvPr>
        </p:nvSpPr>
        <p:spPr/>
        <p:txBody>
          <a:bodyPr/>
          <a:lstStyle/>
          <a:p>
            <a:fld id="{F804C284-C97B-4A78-9B6C-3354FD79A640}" type="slidenum">
              <a:rPr lang="zh-CN" altLang="en-US" smtClean="0"/>
              <a:t>12</a:t>
            </a:fld>
            <a:endParaRPr lang="zh-CN" altLang="en-US"/>
          </a:p>
        </p:txBody>
      </p:sp>
    </p:spTree>
    <p:extLst>
      <p:ext uri="{BB962C8B-B14F-4D97-AF65-F5344CB8AC3E}">
        <p14:creationId xmlns:p14="http://schemas.microsoft.com/office/powerpoint/2010/main" val="26944599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804C284-C97B-4A78-9B6C-3354FD79A640}" type="slidenum">
              <a:rPr lang="zh-CN" altLang="en-US" smtClean="0"/>
              <a:t>14</a:t>
            </a:fld>
            <a:endParaRPr lang="zh-CN" altLang="en-US"/>
          </a:p>
        </p:txBody>
      </p:sp>
    </p:spTree>
    <p:extLst>
      <p:ext uri="{BB962C8B-B14F-4D97-AF65-F5344CB8AC3E}">
        <p14:creationId xmlns:p14="http://schemas.microsoft.com/office/powerpoint/2010/main" val="27475646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804C284-C97B-4A78-9B6C-3354FD79A640}" type="slidenum">
              <a:rPr lang="zh-CN" altLang="en-US" smtClean="0"/>
              <a:t>15</a:t>
            </a:fld>
            <a:endParaRPr lang="zh-CN" altLang="en-US"/>
          </a:p>
        </p:txBody>
      </p:sp>
    </p:spTree>
    <p:extLst>
      <p:ext uri="{BB962C8B-B14F-4D97-AF65-F5344CB8AC3E}">
        <p14:creationId xmlns:p14="http://schemas.microsoft.com/office/powerpoint/2010/main" val="133870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804C284-C97B-4A78-9B6C-3354FD79A640}" type="slidenum">
              <a:rPr lang="zh-CN" altLang="en-US" smtClean="0"/>
              <a:t>16</a:t>
            </a:fld>
            <a:endParaRPr lang="zh-CN" altLang="en-US"/>
          </a:p>
        </p:txBody>
      </p:sp>
    </p:spTree>
    <p:extLst>
      <p:ext uri="{BB962C8B-B14F-4D97-AF65-F5344CB8AC3E}">
        <p14:creationId xmlns:p14="http://schemas.microsoft.com/office/powerpoint/2010/main" val="26972672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804C284-C97B-4A78-9B6C-3354FD79A640}" type="slidenum">
              <a:rPr lang="zh-CN" altLang="en-US" smtClean="0"/>
              <a:t>17</a:t>
            </a:fld>
            <a:endParaRPr lang="zh-CN" altLang="en-US"/>
          </a:p>
        </p:txBody>
      </p:sp>
    </p:spTree>
    <p:extLst>
      <p:ext uri="{BB962C8B-B14F-4D97-AF65-F5344CB8AC3E}">
        <p14:creationId xmlns:p14="http://schemas.microsoft.com/office/powerpoint/2010/main" val="18990707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804C284-C97B-4A78-9B6C-3354FD79A640}" type="slidenum">
              <a:rPr lang="zh-CN" altLang="en-US" smtClean="0"/>
              <a:t>18</a:t>
            </a:fld>
            <a:endParaRPr lang="zh-CN" altLang="en-US"/>
          </a:p>
        </p:txBody>
      </p:sp>
    </p:spTree>
    <p:extLst>
      <p:ext uri="{BB962C8B-B14F-4D97-AF65-F5344CB8AC3E}">
        <p14:creationId xmlns:p14="http://schemas.microsoft.com/office/powerpoint/2010/main" val="27773026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804C284-C97B-4A78-9B6C-3354FD79A640}" type="slidenum">
              <a:rPr lang="zh-CN" altLang="en-US" smtClean="0"/>
              <a:t>19</a:t>
            </a:fld>
            <a:endParaRPr lang="zh-CN" altLang="en-US"/>
          </a:p>
        </p:txBody>
      </p:sp>
    </p:spTree>
    <p:extLst>
      <p:ext uri="{BB962C8B-B14F-4D97-AF65-F5344CB8AC3E}">
        <p14:creationId xmlns:p14="http://schemas.microsoft.com/office/powerpoint/2010/main" val="31671076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804C284-C97B-4A78-9B6C-3354FD79A640}" type="slidenum">
              <a:rPr lang="zh-CN" altLang="en-US" smtClean="0"/>
              <a:t>20</a:t>
            </a:fld>
            <a:endParaRPr lang="zh-CN" altLang="en-US"/>
          </a:p>
        </p:txBody>
      </p:sp>
    </p:spTree>
    <p:extLst>
      <p:ext uri="{BB962C8B-B14F-4D97-AF65-F5344CB8AC3E}">
        <p14:creationId xmlns:p14="http://schemas.microsoft.com/office/powerpoint/2010/main" val="40331799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804C284-C97B-4A78-9B6C-3354FD79A640}" type="slidenum">
              <a:rPr lang="zh-CN" altLang="en-US" smtClean="0"/>
              <a:t>21</a:t>
            </a:fld>
            <a:endParaRPr lang="zh-CN" altLang="en-US"/>
          </a:p>
        </p:txBody>
      </p:sp>
    </p:spTree>
    <p:extLst>
      <p:ext uri="{BB962C8B-B14F-4D97-AF65-F5344CB8AC3E}">
        <p14:creationId xmlns:p14="http://schemas.microsoft.com/office/powerpoint/2010/main" val="13262278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804C284-C97B-4A78-9B6C-3354FD79A640}" type="slidenum">
              <a:rPr lang="zh-CN" altLang="en-US" smtClean="0"/>
              <a:t>3</a:t>
            </a:fld>
            <a:endParaRPr lang="zh-CN" altLang="en-US"/>
          </a:p>
        </p:txBody>
      </p:sp>
    </p:spTree>
    <p:extLst>
      <p:ext uri="{BB962C8B-B14F-4D97-AF65-F5344CB8AC3E}">
        <p14:creationId xmlns:p14="http://schemas.microsoft.com/office/powerpoint/2010/main" val="422638118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804C284-C97B-4A78-9B6C-3354FD79A640}" type="slidenum">
              <a:rPr lang="zh-CN" altLang="en-US" smtClean="0"/>
              <a:t>22</a:t>
            </a:fld>
            <a:endParaRPr lang="zh-CN" altLang="en-US"/>
          </a:p>
        </p:txBody>
      </p:sp>
    </p:spTree>
    <p:extLst>
      <p:ext uri="{BB962C8B-B14F-4D97-AF65-F5344CB8AC3E}">
        <p14:creationId xmlns:p14="http://schemas.microsoft.com/office/powerpoint/2010/main" val="19504144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0" defTabSz="914400" eaLnBrk="1" hangingPunct="1">
              <a:spcBef>
                <a:spcPct val="0"/>
              </a:spcBef>
            </a:pPr>
            <a:r>
              <a:rPr lang="en-US" altLang="zh-CN" dirty="0"/>
              <a:t>2001</a:t>
            </a:r>
            <a:r>
              <a:rPr lang="zh-CN" altLang="en-US" dirty="0"/>
              <a:t>年武汉大学创建了信息安全本科专业</a:t>
            </a:r>
          </a:p>
          <a:p>
            <a:pPr lvl="0" defTabSz="914400" eaLnBrk="1" hangingPunct="1">
              <a:spcBef>
                <a:spcPct val="0"/>
              </a:spcBef>
            </a:pPr>
            <a:r>
              <a:rPr lang="en-US" altLang="zh-CN" dirty="0"/>
              <a:t>2003</a:t>
            </a:r>
            <a:r>
              <a:rPr lang="zh-CN" altLang="en-US" dirty="0"/>
              <a:t>年武汉大学建立了信息安全硕士点和博士点</a:t>
            </a:r>
          </a:p>
          <a:p>
            <a:pPr lvl="0" defTabSz="914400" eaLnBrk="1" hangingPunct="1">
              <a:spcBef>
                <a:spcPct val="0"/>
              </a:spcBef>
            </a:pPr>
            <a:endParaRPr lang="zh-CN" altLang="en-US" dirty="0"/>
          </a:p>
          <a:p>
            <a:pPr lvl="0" defTabSz="914400" eaLnBrk="1" hangingPunct="1">
              <a:spcBef>
                <a:spcPct val="0"/>
              </a:spcBef>
            </a:pPr>
            <a:r>
              <a:rPr lang="en-US" altLang="zh-CN" dirty="0"/>
              <a:t>2006</a:t>
            </a:r>
            <a:r>
              <a:rPr lang="zh-CN" altLang="en-US" dirty="0"/>
              <a:t>年南开大学创建了信息安全与法学双学位试点班</a:t>
            </a:r>
          </a:p>
        </p:txBody>
      </p:sp>
      <p:sp>
        <p:nvSpPr>
          <p:cNvPr id="4" name="灯片编号占位符 3"/>
          <p:cNvSpPr>
            <a:spLocks noGrp="1"/>
          </p:cNvSpPr>
          <p:nvPr>
            <p:ph type="sldNum" sz="quarter" idx="5"/>
          </p:nvPr>
        </p:nvSpPr>
        <p:spPr/>
        <p:txBody>
          <a:bodyPr/>
          <a:lstStyle/>
          <a:p>
            <a:fld id="{F804C284-C97B-4A78-9B6C-3354FD79A640}" type="slidenum">
              <a:rPr lang="zh-CN" altLang="en-US" smtClean="0"/>
              <a:t>23</a:t>
            </a:fld>
            <a:endParaRPr lang="zh-CN" altLang="en-US"/>
          </a:p>
        </p:txBody>
      </p:sp>
    </p:spTree>
    <p:extLst>
      <p:ext uri="{BB962C8B-B14F-4D97-AF65-F5344CB8AC3E}">
        <p14:creationId xmlns:p14="http://schemas.microsoft.com/office/powerpoint/2010/main" val="404449218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0" defTabSz="914400" eaLnBrk="1" hangingPunct="1">
              <a:spcBef>
                <a:spcPct val="0"/>
              </a:spcBef>
            </a:pPr>
            <a:r>
              <a:rPr lang="en-US" altLang="zh-CN" dirty="0"/>
              <a:t>2001</a:t>
            </a:r>
            <a:r>
              <a:rPr lang="zh-CN" altLang="en-US" dirty="0"/>
              <a:t>年武汉大学创建了信息安全本科专业</a:t>
            </a:r>
          </a:p>
          <a:p>
            <a:pPr lvl="0" defTabSz="914400" eaLnBrk="1" hangingPunct="1">
              <a:spcBef>
                <a:spcPct val="0"/>
              </a:spcBef>
            </a:pPr>
            <a:r>
              <a:rPr lang="en-US" altLang="zh-CN" dirty="0"/>
              <a:t>2003</a:t>
            </a:r>
            <a:r>
              <a:rPr lang="zh-CN" altLang="en-US" dirty="0"/>
              <a:t>年武汉大学建立了信息安全硕士点和博士点</a:t>
            </a:r>
          </a:p>
          <a:p>
            <a:pPr lvl="0" defTabSz="914400" eaLnBrk="1" hangingPunct="1">
              <a:spcBef>
                <a:spcPct val="0"/>
              </a:spcBef>
            </a:pPr>
            <a:endParaRPr lang="zh-CN" altLang="en-US" dirty="0"/>
          </a:p>
          <a:p>
            <a:pPr lvl="0" defTabSz="914400" eaLnBrk="1" hangingPunct="1">
              <a:spcBef>
                <a:spcPct val="0"/>
              </a:spcBef>
            </a:pPr>
            <a:r>
              <a:rPr lang="en-US" altLang="zh-CN" dirty="0"/>
              <a:t>2006</a:t>
            </a:r>
            <a:r>
              <a:rPr lang="zh-CN" altLang="en-US" dirty="0"/>
              <a:t>年南开大学创建了信息安全与法学双学位试点班</a:t>
            </a:r>
          </a:p>
        </p:txBody>
      </p:sp>
      <p:sp>
        <p:nvSpPr>
          <p:cNvPr id="4" name="灯片编号占位符 3"/>
          <p:cNvSpPr>
            <a:spLocks noGrp="1"/>
          </p:cNvSpPr>
          <p:nvPr>
            <p:ph type="sldNum" sz="quarter" idx="5"/>
          </p:nvPr>
        </p:nvSpPr>
        <p:spPr/>
        <p:txBody>
          <a:bodyPr/>
          <a:lstStyle/>
          <a:p>
            <a:fld id="{F804C284-C97B-4A78-9B6C-3354FD79A640}" type="slidenum">
              <a:rPr lang="zh-CN" altLang="en-US" smtClean="0"/>
              <a:t>24</a:t>
            </a:fld>
            <a:endParaRPr lang="zh-CN" altLang="en-US"/>
          </a:p>
        </p:txBody>
      </p:sp>
    </p:spTree>
    <p:extLst>
      <p:ext uri="{BB962C8B-B14F-4D97-AF65-F5344CB8AC3E}">
        <p14:creationId xmlns:p14="http://schemas.microsoft.com/office/powerpoint/2010/main" val="344597465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804C284-C97B-4A78-9B6C-3354FD79A640}" type="slidenum">
              <a:rPr lang="zh-CN" altLang="en-US" smtClean="0"/>
              <a:t>25</a:t>
            </a:fld>
            <a:endParaRPr lang="zh-CN" altLang="en-US"/>
          </a:p>
        </p:txBody>
      </p:sp>
    </p:spTree>
    <p:extLst>
      <p:ext uri="{BB962C8B-B14F-4D97-AF65-F5344CB8AC3E}">
        <p14:creationId xmlns:p14="http://schemas.microsoft.com/office/powerpoint/2010/main" val="150884571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804C284-C97B-4A78-9B6C-3354FD79A640}" type="slidenum">
              <a:rPr lang="zh-CN" altLang="en-US" smtClean="0"/>
              <a:t>26</a:t>
            </a:fld>
            <a:endParaRPr lang="zh-CN" altLang="en-US"/>
          </a:p>
        </p:txBody>
      </p:sp>
    </p:spTree>
    <p:extLst>
      <p:ext uri="{BB962C8B-B14F-4D97-AF65-F5344CB8AC3E}">
        <p14:creationId xmlns:p14="http://schemas.microsoft.com/office/powerpoint/2010/main" val="81804357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804C284-C97B-4A78-9B6C-3354FD79A640}" type="slidenum">
              <a:rPr lang="zh-CN" altLang="en-US" smtClean="0"/>
              <a:t>27</a:t>
            </a:fld>
            <a:endParaRPr lang="zh-CN" altLang="en-US"/>
          </a:p>
        </p:txBody>
      </p:sp>
    </p:spTree>
    <p:extLst>
      <p:ext uri="{BB962C8B-B14F-4D97-AF65-F5344CB8AC3E}">
        <p14:creationId xmlns:p14="http://schemas.microsoft.com/office/powerpoint/2010/main" val="24900593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804C284-C97B-4A78-9B6C-3354FD79A640}" type="slidenum">
              <a:rPr lang="zh-CN" altLang="en-US" smtClean="0"/>
              <a:t>28</a:t>
            </a:fld>
            <a:endParaRPr lang="zh-CN" altLang="en-US"/>
          </a:p>
        </p:txBody>
      </p:sp>
    </p:spTree>
    <p:extLst>
      <p:ext uri="{BB962C8B-B14F-4D97-AF65-F5344CB8AC3E}">
        <p14:creationId xmlns:p14="http://schemas.microsoft.com/office/powerpoint/2010/main" val="37729364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804C284-C97B-4A78-9B6C-3354FD79A640}" type="slidenum">
              <a:rPr lang="zh-CN" altLang="en-US" smtClean="0"/>
              <a:t>4</a:t>
            </a:fld>
            <a:endParaRPr lang="zh-CN" altLang="en-US"/>
          </a:p>
        </p:txBody>
      </p:sp>
    </p:spTree>
    <p:extLst>
      <p:ext uri="{BB962C8B-B14F-4D97-AF65-F5344CB8AC3E}">
        <p14:creationId xmlns:p14="http://schemas.microsoft.com/office/powerpoint/2010/main" val="18520991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804C284-C97B-4A78-9B6C-3354FD79A640}" type="slidenum">
              <a:rPr lang="zh-CN" altLang="en-US" smtClean="0"/>
              <a:t>5</a:t>
            </a:fld>
            <a:endParaRPr lang="zh-CN" altLang="en-US"/>
          </a:p>
        </p:txBody>
      </p:sp>
    </p:spTree>
    <p:extLst>
      <p:ext uri="{BB962C8B-B14F-4D97-AF65-F5344CB8AC3E}">
        <p14:creationId xmlns:p14="http://schemas.microsoft.com/office/powerpoint/2010/main" val="29455129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804C284-C97B-4A78-9B6C-3354FD79A640}" type="slidenum">
              <a:rPr lang="zh-CN" altLang="en-US" smtClean="0"/>
              <a:t>6</a:t>
            </a:fld>
            <a:endParaRPr lang="zh-CN" altLang="en-US"/>
          </a:p>
        </p:txBody>
      </p:sp>
    </p:spTree>
    <p:extLst>
      <p:ext uri="{BB962C8B-B14F-4D97-AF65-F5344CB8AC3E}">
        <p14:creationId xmlns:p14="http://schemas.microsoft.com/office/powerpoint/2010/main" val="9605340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804C284-C97B-4A78-9B6C-3354FD79A640}" type="slidenum">
              <a:rPr lang="zh-CN" altLang="en-US" smtClean="0"/>
              <a:t>7</a:t>
            </a:fld>
            <a:endParaRPr lang="zh-CN" altLang="en-US"/>
          </a:p>
        </p:txBody>
      </p:sp>
    </p:spTree>
    <p:extLst>
      <p:ext uri="{BB962C8B-B14F-4D97-AF65-F5344CB8AC3E}">
        <p14:creationId xmlns:p14="http://schemas.microsoft.com/office/powerpoint/2010/main" val="35557540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804C284-C97B-4A78-9B6C-3354FD79A640}" type="slidenum">
              <a:rPr lang="zh-CN" altLang="en-US" smtClean="0"/>
              <a:t>8</a:t>
            </a:fld>
            <a:endParaRPr lang="zh-CN" altLang="en-US"/>
          </a:p>
        </p:txBody>
      </p:sp>
    </p:spTree>
    <p:extLst>
      <p:ext uri="{BB962C8B-B14F-4D97-AF65-F5344CB8AC3E}">
        <p14:creationId xmlns:p14="http://schemas.microsoft.com/office/powerpoint/2010/main" val="29119173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804C284-C97B-4A78-9B6C-3354FD79A640}" type="slidenum">
              <a:rPr lang="zh-CN" altLang="en-US" smtClean="0"/>
              <a:t>9</a:t>
            </a:fld>
            <a:endParaRPr lang="zh-CN" altLang="en-US"/>
          </a:p>
        </p:txBody>
      </p:sp>
    </p:spTree>
    <p:extLst>
      <p:ext uri="{BB962C8B-B14F-4D97-AF65-F5344CB8AC3E}">
        <p14:creationId xmlns:p14="http://schemas.microsoft.com/office/powerpoint/2010/main" val="33980096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804C284-C97B-4A78-9B6C-3354FD79A640}" type="slidenum">
              <a:rPr lang="zh-CN" altLang="en-US" smtClean="0"/>
              <a:t>10</a:t>
            </a:fld>
            <a:endParaRPr lang="zh-CN" altLang="en-US"/>
          </a:p>
        </p:txBody>
      </p:sp>
    </p:spTree>
    <p:extLst>
      <p:ext uri="{BB962C8B-B14F-4D97-AF65-F5344CB8AC3E}">
        <p14:creationId xmlns:p14="http://schemas.microsoft.com/office/powerpoint/2010/main" val="90171108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slideMaster" Target="../slideMasters/slideMaster1.xml"/><Relationship Id="rId5" Type="http://schemas.openxmlformats.org/officeDocument/2006/relationships/tags" Target="../tags/tag5.xml"/><Relationship Id="rId4" Type="http://schemas.openxmlformats.org/officeDocument/2006/relationships/tags" Target="../tags/tag4.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8" name="图片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14" y="0"/>
            <a:ext cx="12181172" cy="6858000"/>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838200" y="1825625"/>
            <a:ext cx="105156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A900F3B7-776C-4126-B62B-37D992D390E8}" type="datetimeFigureOut">
              <a:rPr lang="zh-CN" altLang="en-US" smtClean="0"/>
              <a:t>2021/3/3</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92D589-A361-4801-A43C-9A7A53CA3111}"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A900F3B7-776C-4126-B62B-37D992D390E8}" type="datetimeFigureOut">
              <a:rPr lang="zh-CN" altLang="en-US" smtClean="0"/>
              <a:t>2021/3/3</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592D589-A361-4801-A43C-9A7A53CA3111}"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1_标题和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69882" y="432000"/>
            <a:ext cx="10852237" cy="648000"/>
          </a:xfrm>
        </p:spPr>
        <p:txBody>
          <a:bodyPr vert="horz" lIns="101600" tIns="38100" rIns="76200" bIns="38100" rtlCol="0" anchor="ctr" anchorCtr="0">
            <a:noAutofit/>
          </a:bodyPr>
          <a:lstStyle>
            <a:lvl1pPr marL="0" marR="0" algn="l" defTabSz="914400" rtl="0" eaLnBrk="1" fontAlgn="auto" latinLnBrk="0" hangingPunct="1">
              <a:lnSpc>
                <a:spcPct val="100000"/>
              </a:lnSpc>
              <a:buNone/>
              <a:defRPr kumimoji="0" lang="zh-CN" altLang="en-US" sz="2800" b="1" i="0" u="none" strike="noStrike" kern="1200" cap="none" spc="200" normalizeH="0" baseline="0" noProof="1" dirty="0">
                <a:solidFill>
                  <a:schemeClr val="tx1"/>
                </a:solidFill>
                <a:uFillTx/>
                <a:latin typeface="+mj-lt"/>
                <a:ea typeface="+mj-ea"/>
                <a:cs typeface="+mj-cs"/>
                <a:sym typeface="+mn-ea"/>
              </a:defRPr>
            </a:lvl1pPr>
          </a:lstStyle>
          <a:p>
            <a:pPr lvl="0"/>
            <a:r>
              <a:rPr dirty="0">
                <a:sym typeface="+mn-ea"/>
              </a:rPr>
              <a:t>单击此处编辑母版标题样式</a:t>
            </a:r>
          </a:p>
        </p:txBody>
      </p:sp>
      <p:sp>
        <p:nvSpPr>
          <p:cNvPr id="3" name="内容占位符 2"/>
          <p:cNvSpPr>
            <a:spLocks noGrp="1"/>
          </p:cNvSpPr>
          <p:nvPr>
            <p:ph idx="1"/>
            <p:custDataLst>
              <p:tags r:id="rId2"/>
            </p:custDataLst>
          </p:nvPr>
        </p:nvSpPr>
        <p:spPr>
          <a:xfrm>
            <a:off x="669882" y="1296000"/>
            <a:ext cx="10852237" cy="5041355"/>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2021/3/3</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a:xfrm>
            <a:off x="0" y="0"/>
            <a:ext cx="12191999" cy="685800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a:xfrm>
            <a:off x="0" y="0"/>
            <a:ext cx="12191999" cy="6858000"/>
          </a:xfrm>
          <a:prstGeom prst="rect">
            <a:avLst/>
          </a:prstGeom>
        </p:spPr>
      </p:pic>
      <p:pic>
        <p:nvPicPr>
          <p:cNvPr id="8" name="图片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 y="0"/>
            <a:ext cx="12192001" cy="685800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A900F3B7-776C-4126-B62B-37D992D390E8}" type="datetimeFigureOut">
              <a:rPr lang="zh-CN" altLang="en-US" smtClean="0"/>
              <a:t>2021/3/3</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92D589-A361-4801-A43C-9A7A53CA3111}"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a:xfrm>
            <a:off x="838200" y="6356350"/>
            <a:ext cx="2743200" cy="365125"/>
          </a:xfrm>
          <a:prstGeom prst="rect">
            <a:avLst/>
          </a:prstGeom>
        </p:spPr>
        <p:txBody>
          <a:bodyPr/>
          <a:lstStyle/>
          <a:p>
            <a:fld id="{A900F3B7-776C-4126-B62B-37D992D390E8}" type="datetimeFigureOut">
              <a:rPr lang="zh-CN" altLang="en-US" smtClean="0"/>
              <a:t>2021/3/3</a:t>
            </a:fld>
            <a:endParaRPr lang="zh-CN" altLang="en-US"/>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p>
            <a:fld id="{D592D589-A361-4801-A43C-9A7A53CA3111}"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日期占位符 2"/>
          <p:cNvSpPr>
            <a:spLocks noGrp="1"/>
          </p:cNvSpPr>
          <p:nvPr>
            <p:ph type="dt" sz="half" idx="10"/>
          </p:nvPr>
        </p:nvSpPr>
        <p:spPr>
          <a:xfrm>
            <a:off x="838200" y="6356350"/>
            <a:ext cx="2743200" cy="365125"/>
          </a:xfrm>
          <a:prstGeom prst="rect">
            <a:avLst/>
          </a:prstGeom>
        </p:spPr>
        <p:txBody>
          <a:bodyPr/>
          <a:lstStyle/>
          <a:p>
            <a:fld id="{A900F3B7-776C-4126-B62B-37D992D390E8}" type="datetimeFigureOut">
              <a:rPr lang="zh-CN" altLang="en-US" smtClean="0"/>
              <a:t>2021/3/3</a:t>
            </a:fld>
            <a:endParaRPr lang="zh-CN" altLang="en-US"/>
          </a:p>
        </p:txBody>
      </p:sp>
      <p:sp>
        <p:nvSpPr>
          <p:cNvPr id="4" name="页脚占位符 3"/>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a:prstGeom prst="rect">
            <a:avLst/>
          </a:prstGeom>
        </p:spPr>
        <p:txBody>
          <a:bodyPr/>
          <a:lstStyle/>
          <a:p>
            <a:fld id="{D592D589-A361-4801-A43C-9A7A53CA3111}"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fld id="{A900F3B7-776C-4126-B62B-37D992D390E8}" type="datetimeFigureOut">
              <a:rPr lang="zh-CN" altLang="en-US" smtClean="0"/>
              <a:t>2021/3/3</a:t>
            </a:fld>
            <a:endParaRPr lang="zh-CN" altLang="en-US"/>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p>
            <a:fld id="{D592D589-A361-4801-A43C-9A7A53CA3111}"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A900F3B7-776C-4126-B62B-37D992D390E8}" type="datetimeFigureOut">
              <a:rPr lang="zh-CN" altLang="en-US" smtClean="0"/>
              <a:t>2021/3/3</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92D589-A361-4801-A43C-9A7A53CA3111}"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A900F3B7-776C-4126-B62B-37D992D390E8}" type="datetimeFigureOut">
              <a:rPr lang="zh-CN" altLang="en-US" smtClean="0"/>
              <a:t>2021/3/3</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592D589-A361-4801-A43C-9A7A53CA3111}"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9.emf"/></Relationships>
</file>

<file path=ppt/slides/_rels/slide11.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1.emf"/></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tags" Target="../tags/tag11.xml"/></Relationships>
</file>

<file path=ppt/slides/_rels/slide1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5.jpe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6.xml"/></Relationships>
</file>

<file path=ppt/slides/_rels/slide2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7.emf"/></Relationships>
</file>

<file path=ppt/slides/_rels/slide21.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9.emf"/></Relationships>
</file>

<file path=ppt/slides/_rels/slide22.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tags" Target="../tags/tag1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17.jpeg"/></Relationships>
</file>

<file path=ppt/slides/_rels/slide2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19.jpeg"/></Relationships>
</file>

<file path=ppt/slides/_rels/slide27.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microsoft.com/office/2007/relationships/hdphoto" Target="../media/hdphoto3.wdp"/><Relationship Id="rId13" Type="http://schemas.microsoft.com/office/2007/relationships/hdphoto" Target="../media/hdphoto4.wdp"/><Relationship Id="rId3" Type="http://schemas.openxmlformats.org/officeDocument/2006/relationships/image" Target="../media/image21.png"/><Relationship Id="rId7" Type="http://schemas.openxmlformats.org/officeDocument/2006/relationships/image" Target="../media/image23.png"/><Relationship Id="rId12" Type="http://schemas.openxmlformats.org/officeDocument/2006/relationships/image" Target="../media/image27.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microsoft.com/office/2007/relationships/hdphoto" Target="../media/hdphoto2.wdp"/><Relationship Id="rId11" Type="http://schemas.openxmlformats.org/officeDocument/2006/relationships/image" Target="../media/image26.png"/><Relationship Id="rId5" Type="http://schemas.openxmlformats.org/officeDocument/2006/relationships/image" Target="../media/image22.png"/><Relationship Id="rId10" Type="http://schemas.openxmlformats.org/officeDocument/2006/relationships/image" Target="../media/image25.png"/><Relationship Id="rId4" Type="http://schemas.microsoft.com/office/2007/relationships/hdphoto" Target="../media/hdphoto1.wdp"/><Relationship Id="rId9" Type="http://schemas.openxmlformats.org/officeDocument/2006/relationships/image" Target="../media/image24.png"/></Relationships>
</file>

<file path=ppt/slides/_rels/slide29.xml.rels><?xml version="1.0" encoding="UTF-8" standalone="yes"?>
<Relationships xmlns="http://schemas.openxmlformats.org/package/2006/relationships"><Relationship Id="rId8" Type="http://schemas.openxmlformats.org/officeDocument/2006/relationships/tags" Target="../tags/tag20.xml"/><Relationship Id="rId3" Type="http://schemas.openxmlformats.org/officeDocument/2006/relationships/tags" Target="../tags/tag15.xml"/><Relationship Id="rId7" Type="http://schemas.openxmlformats.org/officeDocument/2006/relationships/tags" Target="../tags/tag19.xml"/><Relationship Id="rId12" Type="http://schemas.openxmlformats.org/officeDocument/2006/relationships/image" Target="../media/image28.tmp"/><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tags" Target="../tags/tag18.xml"/><Relationship Id="rId11" Type="http://schemas.openxmlformats.org/officeDocument/2006/relationships/slideLayout" Target="../slideLayouts/slideLayout7.xml"/><Relationship Id="rId5" Type="http://schemas.openxmlformats.org/officeDocument/2006/relationships/tags" Target="../tags/tag17.xml"/><Relationship Id="rId10" Type="http://schemas.openxmlformats.org/officeDocument/2006/relationships/tags" Target="../tags/tag22.xml"/><Relationship Id="rId4" Type="http://schemas.openxmlformats.org/officeDocument/2006/relationships/tags" Target="../tags/tag16.xml"/><Relationship Id="rId9" Type="http://schemas.openxmlformats.org/officeDocument/2006/relationships/tags" Target="../tags/tag21.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7.xml"/></Relationships>
</file>

<file path=ppt/slides/_rels/slide30.xml.rels><?xml version="1.0" encoding="UTF-8" standalone="yes"?>
<Relationships xmlns="http://schemas.openxmlformats.org/package/2006/relationships"><Relationship Id="rId8" Type="http://schemas.openxmlformats.org/officeDocument/2006/relationships/oleObject" Target="../embeddings/oleObject3.bin"/><Relationship Id="rId3" Type="http://schemas.openxmlformats.org/officeDocument/2006/relationships/slideLayout" Target="../slideLayouts/slideLayout2.xml"/><Relationship Id="rId7" Type="http://schemas.openxmlformats.org/officeDocument/2006/relationships/image" Target="../media/image30.wmf"/><Relationship Id="rId2" Type="http://schemas.openxmlformats.org/officeDocument/2006/relationships/tags" Target="../tags/tag23.xml"/><Relationship Id="rId1" Type="http://schemas.openxmlformats.org/officeDocument/2006/relationships/vmlDrawing" Target="../drawings/vmlDrawing1.vml"/><Relationship Id="rId6" Type="http://schemas.openxmlformats.org/officeDocument/2006/relationships/oleObject" Target="../embeddings/oleObject2.bin"/><Relationship Id="rId11" Type="http://schemas.openxmlformats.org/officeDocument/2006/relationships/image" Target="../media/image32.wmf"/><Relationship Id="rId5" Type="http://schemas.openxmlformats.org/officeDocument/2006/relationships/image" Target="../media/image29.wmf"/><Relationship Id="rId10" Type="http://schemas.openxmlformats.org/officeDocument/2006/relationships/oleObject" Target="../embeddings/oleObject4.bin"/><Relationship Id="rId4" Type="http://schemas.openxmlformats.org/officeDocument/2006/relationships/oleObject" Target="../embeddings/oleObject1.bin"/><Relationship Id="rId9" Type="http://schemas.openxmlformats.org/officeDocument/2006/relationships/image" Target="../media/image31.wmf"/></Relationships>
</file>

<file path=ppt/slides/_rels/slide3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8.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9.xml"/><Relationship Id="rId4" Type="http://schemas.openxmlformats.org/officeDocument/2006/relationships/image" Target="../media/image5.jpe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ags" Target="../tags/tag10.xml"/></Relationships>
</file>

<file path=ppt/slides/_rels/slide9.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7.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24121" y="1333981"/>
            <a:ext cx="4047891" cy="2373118"/>
          </a:xfrm>
          <a:prstGeom prst="rect">
            <a:avLst/>
          </a:prstGeom>
        </p:spPr>
      </p:pic>
      <p:sp>
        <p:nvSpPr>
          <p:cNvPr id="4" name="矩形: 圆角 3"/>
          <p:cNvSpPr/>
          <p:nvPr/>
        </p:nvSpPr>
        <p:spPr>
          <a:xfrm>
            <a:off x="4828859" y="3308866"/>
            <a:ext cx="5403904" cy="1097459"/>
          </a:xfrm>
          <a:prstGeom prst="roundRect">
            <a:avLst/>
          </a:prstGeom>
          <a:noFill/>
          <a:ln w="25400">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4000" dirty="0">
                <a:solidFill>
                  <a:srgbClr val="002060"/>
                </a:solidFill>
                <a:latin typeface="思源黑体 CN Heavy" panose="020B0A00000000000000" pitchFamily="34" charset="-122"/>
                <a:ea typeface="思源黑体 CN Heavy" panose="020B0A00000000000000" pitchFamily="34" charset="-122"/>
                <a:cs typeface="+mn-ea"/>
                <a:sym typeface="+mn-lt"/>
              </a:rPr>
              <a:t>可视密码学</a:t>
            </a:r>
          </a:p>
        </p:txBody>
      </p:sp>
      <p:grpSp>
        <p:nvGrpSpPr>
          <p:cNvPr id="7" name="组合 6"/>
          <p:cNvGrpSpPr/>
          <p:nvPr/>
        </p:nvGrpSpPr>
        <p:grpSpPr>
          <a:xfrm flipH="1">
            <a:off x="1645005" y="3787822"/>
            <a:ext cx="3183854" cy="139546"/>
            <a:chOff x="5803418" y="4388994"/>
            <a:chExt cx="3183854" cy="139546"/>
          </a:xfrm>
        </p:grpSpPr>
        <p:cxnSp>
          <p:nvCxnSpPr>
            <p:cNvPr id="5" name="直接连接符 4"/>
            <p:cNvCxnSpPr>
              <a:endCxn id="6" idx="2"/>
            </p:cNvCxnSpPr>
            <p:nvPr/>
          </p:nvCxnSpPr>
          <p:spPr>
            <a:xfrm>
              <a:off x="5803418" y="4458767"/>
              <a:ext cx="3044308" cy="0"/>
            </a:xfrm>
            <a:prstGeom prst="line">
              <a:avLst/>
            </a:prstGeom>
            <a:ln w="12700">
              <a:solidFill>
                <a:srgbClr val="0F73EE"/>
              </a:solidFill>
            </a:ln>
          </p:spPr>
          <p:style>
            <a:lnRef idx="1">
              <a:schemeClr val="accent1"/>
            </a:lnRef>
            <a:fillRef idx="0">
              <a:schemeClr val="accent1"/>
            </a:fillRef>
            <a:effectRef idx="0">
              <a:schemeClr val="accent1"/>
            </a:effectRef>
            <a:fontRef idx="minor">
              <a:schemeClr val="tx1"/>
            </a:fontRef>
          </p:style>
        </p:cxnSp>
        <p:sp>
          <p:nvSpPr>
            <p:cNvPr id="6" name="椭圆 5"/>
            <p:cNvSpPr/>
            <p:nvPr/>
          </p:nvSpPr>
          <p:spPr>
            <a:xfrm>
              <a:off x="8847726" y="4388994"/>
              <a:ext cx="139546" cy="139546"/>
            </a:xfrm>
            <a:prstGeom prst="ellipse">
              <a:avLst/>
            </a:prstGeom>
            <a:solidFill>
              <a:srgbClr val="0F73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8" fill="hold"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left)">
                                      <p:cBhvr>
                                        <p:cTn id="13" dur="500"/>
                                        <p:tgtEl>
                                          <p:spTgt spid="7"/>
                                        </p:tgtEl>
                                      </p:cBhvr>
                                    </p:animEffect>
                                  </p:childTnLst>
                                </p:cTn>
                              </p:par>
                              <p:par>
                                <p:cTn id="14" presetID="22" presetClass="entr" presetSubtype="2" fill="hold" grpId="0"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wipe(right)">
                                      <p:cBhvr>
                                        <p:cTn id="1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4363578" y="1152919"/>
            <a:ext cx="3463831" cy="617070"/>
            <a:chOff x="5819279" y="892151"/>
            <a:chExt cx="4638169" cy="617070"/>
          </a:xfrm>
        </p:grpSpPr>
        <p:sp>
          <p:nvSpPr>
            <p:cNvPr id="28" name="矩形: 圆角 27"/>
            <p:cNvSpPr/>
            <p:nvPr/>
          </p:nvSpPr>
          <p:spPr>
            <a:xfrm>
              <a:off x="5819279" y="892151"/>
              <a:ext cx="4623538" cy="617070"/>
            </a:xfrm>
            <a:prstGeom prst="roundRect">
              <a:avLst>
                <a:gd name="adj" fmla="val 14295"/>
              </a:avLst>
            </a:prstGeom>
            <a:solidFill>
              <a:srgbClr val="0F73EE">
                <a:alpha val="14902"/>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cs typeface="+mn-ea"/>
                <a:sym typeface="+mn-lt"/>
              </a:endParaRPr>
            </a:p>
          </p:txBody>
        </p:sp>
        <p:sp>
          <p:nvSpPr>
            <p:cNvPr id="30" name="矩形: 圆角 29"/>
            <p:cNvSpPr/>
            <p:nvPr/>
          </p:nvSpPr>
          <p:spPr>
            <a:xfrm>
              <a:off x="6095999" y="892151"/>
              <a:ext cx="4361449" cy="617070"/>
            </a:xfrm>
            <a:prstGeom prst="roundRect">
              <a:avLst>
                <a:gd name="adj" fmla="val 14295"/>
              </a:avLst>
            </a:prstGeom>
            <a:solidFill>
              <a:schemeClr val="bg1">
                <a:alpha val="70000"/>
              </a:schemeClr>
            </a:solidFill>
            <a:ln w="12700">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ea typeface="+mj-ea"/>
                  <a:cs typeface="+mn-ea"/>
                  <a:sym typeface="+mn-lt"/>
                </a:rPr>
                <a:t>分存到两个子图中：</a:t>
              </a:r>
            </a:p>
          </p:txBody>
        </p:sp>
      </p:grpSp>
      <p:grpSp>
        <p:nvGrpSpPr>
          <p:cNvPr id="34" name="组合 33"/>
          <p:cNvGrpSpPr/>
          <p:nvPr/>
        </p:nvGrpSpPr>
        <p:grpSpPr>
          <a:xfrm>
            <a:off x="2268895" y="4927376"/>
            <a:ext cx="2461335" cy="554008"/>
            <a:chOff x="1962782" y="3317604"/>
            <a:chExt cx="3102391" cy="554008"/>
          </a:xfrm>
        </p:grpSpPr>
        <p:sp>
          <p:nvSpPr>
            <p:cNvPr id="35" name="矩形: 圆角 34"/>
            <p:cNvSpPr/>
            <p:nvPr/>
          </p:nvSpPr>
          <p:spPr>
            <a:xfrm>
              <a:off x="1962782" y="3317604"/>
              <a:ext cx="3028731" cy="554008"/>
            </a:xfrm>
            <a:prstGeom prst="roundRect">
              <a:avLst>
                <a:gd name="adj" fmla="val 10759"/>
              </a:avLst>
            </a:prstGeom>
            <a:solidFill>
              <a:schemeClr val="bg1">
                <a:lumMod val="95000"/>
              </a:schemeClr>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lt"/>
              </a:endParaRPr>
            </a:p>
          </p:txBody>
        </p:sp>
        <p:sp>
          <p:nvSpPr>
            <p:cNvPr id="36" name="矩形 35"/>
            <p:cNvSpPr/>
            <p:nvPr/>
          </p:nvSpPr>
          <p:spPr>
            <a:xfrm>
              <a:off x="2761860" y="3384550"/>
              <a:ext cx="2303313" cy="460375"/>
            </a:xfrm>
            <a:prstGeom prst="rect">
              <a:avLst/>
            </a:prstGeom>
          </p:spPr>
          <p:txBody>
            <a:bodyPr wrap="square">
              <a:spAutoFit/>
            </a:bodyPr>
            <a:lstStyle/>
            <a:p>
              <a:pPr fontAlgn="base">
                <a:spcAft>
                  <a:spcPct val="0"/>
                </a:spcAft>
                <a:defRPr/>
              </a:pPr>
              <a:r>
                <a:rPr lang="zh-CN" altLang="en-US" sz="2400" dirty="0">
                  <a:latin typeface="+mj-lt"/>
                </a:rPr>
                <a:t> 图</a:t>
              </a:r>
              <a:r>
                <a:rPr lang="en-US" altLang="zh-CN" sz="2400" dirty="0">
                  <a:latin typeface="+mj-lt"/>
                </a:rPr>
                <a:t>3 </a:t>
              </a:r>
              <a:endParaRPr lang="zh-CN" altLang="en-US" sz="2400" dirty="0">
                <a:latin typeface="+mj-lt"/>
              </a:endParaRPr>
            </a:p>
          </p:txBody>
        </p:sp>
      </p:grpSp>
      <p:sp>
        <p:nvSpPr>
          <p:cNvPr id="37" name="矩形 36"/>
          <p:cNvSpPr/>
          <p:nvPr/>
        </p:nvSpPr>
        <p:spPr>
          <a:xfrm>
            <a:off x="2402349" y="5603317"/>
            <a:ext cx="2327881" cy="461665"/>
          </a:xfrm>
          <a:prstGeom prst="rect">
            <a:avLst/>
          </a:prstGeom>
        </p:spPr>
        <p:txBody>
          <a:bodyPr wrap="none">
            <a:spAutoFit/>
          </a:bodyPr>
          <a:lstStyle/>
          <a:p>
            <a:r>
              <a:rPr lang="zh-CN" altLang="en-US" sz="2400" dirty="0">
                <a:solidFill>
                  <a:schemeClr val="tx1">
                    <a:lumMod val="85000"/>
                    <a:lumOff val="15000"/>
                  </a:schemeClr>
                </a:solidFill>
                <a:latin typeface="+mj-lt"/>
                <a:cs typeface="+mn-ea"/>
                <a:sym typeface="+mn-lt"/>
              </a:rPr>
              <a:t>像素：</a:t>
            </a:r>
            <a:r>
              <a:rPr lang="en-US" altLang="zh-CN" sz="2400" dirty="0">
                <a:solidFill>
                  <a:schemeClr val="tx1">
                    <a:lumMod val="85000"/>
                    <a:lumOff val="15000"/>
                  </a:schemeClr>
                </a:solidFill>
                <a:latin typeface="+mj-lt"/>
                <a:cs typeface="+mn-ea"/>
                <a:sym typeface="+mn-lt"/>
              </a:rPr>
              <a:t>512*512 </a:t>
            </a:r>
            <a:endParaRPr lang="zh-CN" altLang="en-US" sz="2400" dirty="0">
              <a:solidFill>
                <a:schemeClr val="tx1">
                  <a:lumMod val="85000"/>
                  <a:lumOff val="15000"/>
                </a:schemeClr>
              </a:solidFill>
              <a:latin typeface="+mj-lt"/>
              <a:cs typeface="+mn-ea"/>
              <a:sym typeface="+mn-lt"/>
            </a:endParaRPr>
          </a:p>
        </p:txBody>
      </p:sp>
      <p:grpSp>
        <p:nvGrpSpPr>
          <p:cNvPr id="38" name="组合 37"/>
          <p:cNvGrpSpPr/>
          <p:nvPr/>
        </p:nvGrpSpPr>
        <p:grpSpPr>
          <a:xfrm>
            <a:off x="7388425" y="4927376"/>
            <a:ext cx="2461335" cy="554008"/>
            <a:chOff x="1962782" y="3317604"/>
            <a:chExt cx="3102391" cy="554008"/>
          </a:xfrm>
        </p:grpSpPr>
        <p:sp>
          <p:nvSpPr>
            <p:cNvPr id="39" name="矩形: 圆角 38"/>
            <p:cNvSpPr/>
            <p:nvPr/>
          </p:nvSpPr>
          <p:spPr>
            <a:xfrm>
              <a:off x="1962782" y="3317604"/>
              <a:ext cx="3028731" cy="554008"/>
            </a:xfrm>
            <a:prstGeom prst="roundRect">
              <a:avLst>
                <a:gd name="adj" fmla="val 10759"/>
              </a:avLst>
            </a:prstGeom>
            <a:solidFill>
              <a:schemeClr val="bg1">
                <a:lumMod val="95000"/>
              </a:schemeClr>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lt"/>
              </a:endParaRPr>
            </a:p>
          </p:txBody>
        </p:sp>
        <p:sp>
          <p:nvSpPr>
            <p:cNvPr id="40" name="矩形 39"/>
            <p:cNvSpPr/>
            <p:nvPr/>
          </p:nvSpPr>
          <p:spPr>
            <a:xfrm>
              <a:off x="2908216" y="3384550"/>
              <a:ext cx="2156957" cy="460375"/>
            </a:xfrm>
            <a:prstGeom prst="rect">
              <a:avLst/>
            </a:prstGeom>
          </p:spPr>
          <p:txBody>
            <a:bodyPr wrap="square">
              <a:spAutoFit/>
            </a:bodyPr>
            <a:lstStyle/>
            <a:p>
              <a:pPr fontAlgn="base">
                <a:spcAft>
                  <a:spcPct val="0"/>
                </a:spcAft>
                <a:defRPr/>
              </a:pPr>
              <a:r>
                <a:rPr lang="zh-CN" altLang="en-US" sz="2400" dirty="0">
                  <a:latin typeface="+mj-lt"/>
                </a:rPr>
                <a:t>图</a:t>
              </a:r>
              <a:r>
                <a:rPr lang="en-US" altLang="zh-CN" sz="2400" dirty="0">
                  <a:latin typeface="+mj-lt"/>
                </a:rPr>
                <a:t>4</a:t>
              </a:r>
            </a:p>
          </p:txBody>
        </p:sp>
      </p:grpSp>
      <p:sp>
        <p:nvSpPr>
          <p:cNvPr id="41" name="矩形 40"/>
          <p:cNvSpPr/>
          <p:nvPr/>
        </p:nvSpPr>
        <p:spPr>
          <a:xfrm>
            <a:off x="7521879" y="5603317"/>
            <a:ext cx="2262158" cy="461665"/>
          </a:xfrm>
          <a:prstGeom prst="rect">
            <a:avLst/>
          </a:prstGeom>
        </p:spPr>
        <p:txBody>
          <a:bodyPr wrap="none">
            <a:spAutoFit/>
          </a:bodyPr>
          <a:lstStyle/>
          <a:p>
            <a:r>
              <a:rPr lang="zh-CN" altLang="en-US" sz="2400" dirty="0">
                <a:solidFill>
                  <a:schemeClr val="tx1">
                    <a:lumMod val="85000"/>
                    <a:lumOff val="15000"/>
                  </a:schemeClr>
                </a:solidFill>
                <a:latin typeface="+mj-lt"/>
                <a:cs typeface="+mn-ea"/>
                <a:sym typeface="+mn-lt"/>
              </a:rPr>
              <a:t>像素：</a:t>
            </a:r>
            <a:r>
              <a:rPr lang="en-US" altLang="zh-CN" sz="2400" dirty="0">
                <a:solidFill>
                  <a:schemeClr val="tx1">
                    <a:lumMod val="85000"/>
                    <a:lumOff val="15000"/>
                  </a:schemeClr>
                </a:solidFill>
                <a:latin typeface="+mj-lt"/>
                <a:cs typeface="+mn-ea"/>
                <a:sym typeface="+mn-lt"/>
              </a:rPr>
              <a:t>512*512 </a:t>
            </a:r>
            <a:endParaRPr lang="zh-CN" altLang="en-US" sz="2400" dirty="0">
              <a:solidFill>
                <a:schemeClr val="tx1">
                  <a:lumMod val="85000"/>
                  <a:lumOff val="15000"/>
                </a:schemeClr>
              </a:solidFill>
              <a:latin typeface="+mj-lt"/>
              <a:cs typeface="+mn-ea"/>
              <a:sym typeface="+mn-lt"/>
            </a:endParaRPr>
          </a:p>
        </p:txBody>
      </p:sp>
      <p:pic>
        <p:nvPicPr>
          <p:cNvPr id="24" name="内容占位符 3"/>
          <p:cNvPicPr>
            <a:picLocks noChangeAspect="1"/>
          </p:cNvPicPr>
          <p:nvPr/>
        </p:nvPicPr>
        <p:blipFill>
          <a:blip r:embed="rId3"/>
          <a:srcRect/>
          <a:stretch>
            <a:fillRect/>
          </a:stretch>
        </p:blipFill>
        <p:spPr>
          <a:xfrm>
            <a:off x="1941513" y="2106612"/>
            <a:ext cx="3309937" cy="2660650"/>
          </a:xfrm>
          <a:prstGeom prst="rect">
            <a:avLst/>
          </a:prstGeom>
          <a:effectLst>
            <a:outerShdw blurRad="50800" dist="38100" dir="2700000" algn="tl" rotWithShape="0">
              <a:prstClr val="black">
                <a:alpha val="40000"/>
              </a:prstClr>
            </a:outerShdw>
          </a:effectLst>
        </p:spPr>
      </p:pic>
      <p:pic>
        <p:nvPicPr>
          <p:cNvPr id="25" name="图片 4"/>
          <p:cNvPicPr>
            <a:picLocks noChangeAspect="1"/>
          </p:cNvPicPr>
          <p:nvPr/>
        </p:nvPicPr>
        <p:blipFill>
          <a:blip r:embed="rId4"/>
          <a:stretch>
            <a:fillRect/>
          </a:stretch>
        </p:blipFill>
        <p:spPr>
          <a:xfrm>
            <a:off x="6745287" y="2106612"/>
            <a:ext cx="3505200" cy="2644775"/>
          </a:xfrm>
          <a:prstGeom prst="rect">
            <a:avLst/>
          </a:prstGeom>
          <a:effectLst>
            <a:outerShdw blurRad="50800" dist="38100" dir="2700000" algn="tl" rotWithShape="0">
              <a:prstClr val="black">
                <a:alpha val="40000"/>
              </a:prst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8" fill="hold" nodeType="after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p:cTn id="7" dur="500" fill="hold"/>
                                        <p:tgtEl>
                                          <p:spTgt spid="26"/>
                                        </p:tgtEl>
                                        <p:attrNameLst>
                                          <p:attrName>ppt_x</p:attrName>
                                        </p:attrNameLst>
                                      </p:cBhvr>
                                      <p:tavLst>
                                        <p:tav tm="0">
                                          <p:val>
                                            <p:strVal val="#ppt_x-#ppt_w/2"/>
                                          </p:val>
                                        </p:tav>
                                        <p:tav tm="100000">
                                          <p:val>
                                            <p:strVal val="#ppt_x"/>
                                          </p:val>
                                        </p:tav>
                                      </p:tavLst>
                                    </p:anim>
                                    <p:anim calcmode="lin" valueType="num">
                                      <p:cBhvr>
                                        <p:cTn id="8" dur="500" fill="hold"/>
                                        <p:tgtEl>
                                          <p:spTgt spid="26"/>
                                        </p:tgtEl>
                                        <p:attrNameLst>
                                          <p:attrName>ppt_y</p:attrName>
                                        </p:attrNameLst>
                                      </p:cBhvr>
                                      <p:tavLst>
                                        <p:tav tm="0">
                                          <p:val>
                                            <p:strVal val="#ppt_y"/>
                                          </p:val>
                                        </p:tav>
                                        <p:tav tm="100000">
                                          <p:val>
                                            <p:strVal val="#ppt_y"/>
                                          </p:val>
                                        </p:tav>
                                      </p:tavLst>
                                    </p:anim>
                                    <p:anim calcmode="lin" valueType="num">
                                      <p:cBhvr>
                                        <p:cTn id="9" dur="500" fill="hold"/>
                                        <p:tgtEl>
                                          <p:spTgt spid="26"/>
                                        </p:tgtEl>
                                        <p:attrNameLst>
                                          <p:attrName>ppt_w</p:attrName>
                                        </p:attrNameLst>
                                      </p:cBhvr>
                                      <p:tavLst>
                                        <p:tav tm="0">
                                          <p:val>
                                            <p:fltVal val="0"/>
                                          </p:val>
                                        </p:tav>
                                        <p:tav tm="100000">
                                          <p:val>
                                            <p:strVal val="#ppt_w"/>
                                          </p:val>
                                        </p:tav>
                                      </p:tavLst>
                                    </p:anim>
                                    <p:anim calcmode="lin" valueType="num">
                                      <p:cBhvr>
                                        <p:cTn id="10" dur="500" fill="hold"/>
                                        <p:tgtEl>
                                          <p:spTgt spid="26"/>
                                        </p:tgtEl>
                                        <p:attrNameLst>
                                          <p:attrName>ppt_h</p:attrName>
                                        </p:attrNameLst>
                                      </p:cBhvr>
                                      <p:tavLst>
                                        <p:tav tm="0">
                                          <p:val>
                                            <p:strVal val="#ppt_h"/>
                                          </p:val>
                                        </p:tav>
                                        <p:tav tm="100000">
                                          <p:val>
                                            <p:strVal val="#ppt_h"/>
                                          </p:val>
                                        </p:tav>
                                      </p:tavLst>
                                    </p:anim>
                                  </p:childTnLst>
                                </p:cTn>
                              </p:par>
                            </p:childTnLst>
                          </p:cTn>
                        </p:par>
                        <p:par>
                          <p:cTn id="11" fill="hold">
                            <p:stCondLst>
                              <p:cond delay="500"/>
                            </p:stCondLst>
                            <p:childTnLst>
                              <p:par>
                                <p:cTn id="12" presetID="53" presetClass="entr" presetSubtype="16" fill="hold" nodeType="afterEffect">
                                  <p:stCondLst>
                                    <p:cond delay="0"/>
                                  </p:stCondLst>
                                  <p:childTnLst>
                                    <p:set>
                                      <p:cBhvr>
                                        <p:cTn id="13" dur="1" fill="hold">
                                          <p:stCondLst>
                                            <p:cond delay="0"/>
                                          </p:stCondLst>
                                        </p:cTn>
                                        <p:tgtEl>
                                          <p:spTgt spid="24"/>
                                        </p:tgtEl>
                                        <p:attrNameLst>
                                          <p:attrName>style.visibility</p:attrName>
                                        </p:attrNameLst>
                                      </p:cBhvr>
                                      <p:to>
                                        <p:strVal val="visible"/>
                                      </p:to>
                                    </p:set>
                                    <p:anim calcmode="lin" valueType="num">
                                      <p:cBhvr>
                                        <p:cTn id="14" dur="500" fill="hold"/>
                                        <p:tgtEl>
                                          <p:spTgt spid="24"/>
                                        </p:tgtEl>
                                        <p:attrNameLst>
                                          <p:attrName>ppt_w</p:attrName>
                                        </p:attrNameLst>
                                      </p:cBhvr>
                                      <p:tavLst>
                                        <p:tav tm="0">
                                          <p:val>
                                            <p:fltVal val="0"/>
                                          </p:val>
                                        </p:tav>
                                        <p:tav tm="100000">
                                          <p:val>
                                            <p:strVal val="#ppt_w"/>
                                          </p:val>
                                        </p:tav>
                                      </p:tavLst>
                                    </p:anim>
                                    <p:anim calcmode="lin" valueType="num">
                                      <p:cBhvr>
                                        <p:cTn id="15" dur="500" fill="hold"/>
                                        <p:tgtEl>
                                          <p:spTgt spid="24"/>
                                        </p:tgtEl>
                                        <p:attrNameLst>
                                          <p:attrName>ppt_h</p:attrName>
                                        </p:attrNameLst>
                                      </p:cBhvr>
                                      <p:tavLst>
                                        <p:tav tm="0">
                                          <p:val>
                                            <p:fltVal val="0"/>
                                          </p:val>
                                        </p:tav>
                                        <p:tav tm="100000">
                                          <p:val>
                                            <p:strVal val="#ppt_h"/>
                                          </p:val>
                                        </p:tav>
                                      </p:tavLst>
                                    </p:anim>
                                    <p:animEffect transition="in" filter="fade">
                                      <p:cBhvr>
                                        <p:cTn id="16" dur="500"/>
                                        <p:tgtEl>
                                          <p:spTgt spid="24"/>
                                        </p:tgtEl>
                                      </p:cBhvr>
                                    </p:animEffect>
                                  </p:childTnLst>
                                </p:cTn>
                              </p:par>
                            </p:childTnLst>
                          </p:cTn>
                        </p:par>
                        <p:par>
                          <p:cTn id="17" fill="hold">
                            <p:stCondLst>
                              <p:cond delay="1000"/>
                            </p:stCondLst>
                            <p:childTnLst>
                              <p:par>
                                <p:cTn id="18" presetID="16" presetClass="entr" presetSubtype="21" fill="hold" nodeType="afterEffect">
                                  <p:stCondLst>
                                    <p:cond delay="0"/>
                                  </p:stCondLst>
                                  <p:childTnLst>
                                    <p:set>
                                      <p:cBhvr>
                                        <p:cTn id="19" dur="1" fill="hold">
                                          <p:stCondLst>
                                            <p:cond delay="0"/>
                                          </p:stCondLst>
                                        </p:cTn>
                                        <p:tgtEl>
                                          <p:spTgt spid="34"/>
                                        </p:tgtEl>
                                        <p:attrNameLst>
                                          <p:attrName>style.visibility</p:attrName>
                                        </p:attrNameLst>
                                      </p:cBhvr>
                                      <p:to>
                                        <p:strVal val="visible"/>
                                      </p:to>
                                    </p:set>
                                    <p:animEffect transition="in" filter="barn(inVertical)">
                                      <p:cBhvr>
                                        <p:cTn id="20" dur="500"/>
                                        <p:tgtEl>
                                          <p:spTgt spid="34"/>
                                        </p:tgtEl>
                                      </p:cBhvr>
                                    </p:animEffect>
                                  </p:childTnLst>
                                </p:cTn>
                              </p:par>
                            </p:childTnLst>
                          </p:cTn>
                        </p:par>
                        <p:par>
                          <p:cTn id="21" fill="hold">
                            <p:stCondLst>
                              <p:cond delay="1500"/>
                            </p:stCondLst>
                            <p:childTnLst>
                              <p:par>
                                <p:cTn id="22" presetID="10" presetClass="entr" presetSubtype="0" fill="hold" grpId="0" nodeType="afterEffect">
                                  <p:stCondLst>
                                    <p:cond delay="0"/>
                                  </p:stCondLst>
                                  <p:childTnLst>
                                    <p:set>
                                      <p:cBhvr>
                                        <p:cTn id="23" dur="1" fill="hold">
                                          <p:stCondLst>
                                            <p:cond delay="0"/>
                                          </p:stCondLst>
                                        </p:cTn>
                                        <p:tgtEl>
                                          <p:spTgt spid="37"/>
                                        </p:tgtEl>
                                        <p:attrNameLst>
                                          <p:attrName>style.visibility</p:attrName>
                                        </p:attrNameLst>
                                      </p:cBhvr>
                                      <p:to>
                                        <p:strVal val="visible"/>
                                      </p:to>
                                    </p:set>
                                    <p:animEffect transition="in" filter="fade">
                                      <p:cBhvr>
                                        <p:cTn id="24" dur="500"/>
                                        <p:tgtEl>
                                          <p:spTgt spid="37"/>
                                        </p:tgtEl>
                                      </p:cBhvr>
                                    </p:animEffect>
                                  </p:childTnLst>
                                </p:cTn>
                              </p:par>
                            </p:childTnLst>
                          </p:cTn>
                        </p:par>
                        <p:par>
                          <p:cTn id="25" fill="hold">
                            <p:stCondLst>
                              <p:cond delay="2000"/>
                            </p:stCondLst>
                            <p:childTnLst>
                              <p:par>
                                <p:cTn id="26" presetID="53" presetClass="entr" presetSubtype="16" fill="hold" nodeType="afterEffect">
                                  <p:stCondLst>
                                    <p:cond delay="0"/>
                                  </p:stCondLst>
                                  <p:childTnLst>
                                    <p:set>
                                      <p:cBhvr>
                                        <p:cTn id="27" dur="1" fill="hold">
                                          <p:stCondLst>
                                            <p:cond delay="0"/>
                                          </p:stCondLst>
                                        </p:cTn>
                                        <p:tgtEl>
                                          <p:spTgt spid="25"/>
                                        </p:tgtEl>
                                        <p:attrNameLst>
                                          <p:attrName>style.visibility</p:attrName>
                                        </p:attrNameLst>
                                      </p:cBhvr>
                                      <p:to>
                                        <p:strVal val="visible"/>
                                      </p:to>
                                    </p:set>
                                    <p:anim calcmode="lin" valueType="num">
                                      <p:cBhvr>
                                        <p:cTn id="28" dur="500" fill="hold"/>
                                        <p:tgtEl>
                                          <p:spTgt spid="25"/>
                                        </p:tgtEl>
                                        <p:attrNameLst>
                                          <p:attrName>ppt_w</p:attrName>
                                        </p:attrNameLst>
                                      </p:cBhvr>
                                      <p:tavLst>
                                        <p:tav tm="0">
                                          <p:val>
                                            <p:fltVal val="0"/>
                                          </p:val>
                                        </p:tav>
                                        <p:tav tm="100000">
                                          <p:val>
                                            <p:strVal val="#ppt_w"/>
                                          </p:val>
                                        </p:tav>
                                      </p:tavLst>
                                    </p:anim>
                                    <p:anim calcmode="lin" valueType="num">
                                      <p:cBhvr>
                                        <p:cTn id="29" dur="500" fill="hold"/>
                                        <p:tgtEl>
                                          <p:spTgt spid="25"/>
                                        </p:tgtEl>
                                        <p:attrNameLst>
                                          <p:attrName>ppt_h</p:attrName>
                                        </p:attrNameLst>
                                      </p:cBhvr>
                                      <p:tavLst>
                                        <p:tav tm="0">
                                          <p:val>
                                            <p:fltVal val="0"/>
                                          </p:val>
                                        </p:tav>
                                        <p:tav tm="100000">
                                          <p:val>
                                            <p:strVal val="#ppt_h"/>
                                          </p:val>
                                        </p:tav>
                                      </p:tavLst>
                                    </p:anim>
                                    <p:animEffect transition="in" filter="fade">
                                      <p:cBhvr>
                                        <p:cTn id="30" dur="500"/>
                                        <p:tgtEl>
                                          <p:spTgt spid="25"/>
                                        </p:tgtEl>
                                      </p:cBhvr>
                                    </p:animEffect>
                                  </p:childTnLst>
                                </p:cTn>
                              </p:par>
                            </p:childTnLst>
                          </p:cTn>
                        </p:par>
                        <p:par>
                          <p:cTn id="31" fill="hold">
                            <p:stCondLst>
                              <p:cond delay="2500"/>
                            </p:stCondLst>
                            <p:childTnLst>
                              <p:par>
                                <p:cTn id="32" presetID="16" presetClass="entr" presetSubtype="21" fill="hold" nodeType="afterEffect">
                                  <p:stCondLst>
                                    <p:cond delay="0"/>
                                  </p:stCondLst>
                                  <p:childTnLst>
                                    <p:set>
                                      <p:cBhvr>
                                        <p:cTn id="33" dur="1" fill="hold">
                                          <p:stCondLst>
                                            <p:cond delay="0"/>
                                          </p:stCondLst>
                                        </p:cTn>
                                        <p:tgtEl>
                                          <p:spTgt spid="38"/>
                                        </p:tgtEl>
                                        <p:attrNameLst>
                                          <p:attrName>style.visibility</p:attrName>
                                        </p:attrNameLst>
                                      </p:cBhvr>
                                      <p:to>
                                        <p:strVal val="visible"/>
                                      </p:to>
                                    </p:set>
                                    <p:animEffect transition="in" filter="barn(inVertical)">
                                      <p:cBhvr>
                                        <p:cTn id="34" dur="500"/>
                                        <p:tgtEl>
                                          <p:spTgt spid="38"/>
                                        </p:tgtEl>
                                      </p:cBhvr>
                                    </p:animEffect>
                                  </p:childTnLst>
                                </p:cTn>
                              </p:par>
                            </p:childTnLst>
                          </p:cTn>
                        </p:par>
                        <p:par>
                          <p:cTn id="35" fill="hold">
                            <p:stCondLst>
                              <p:cond delay="3000"/>
                            </p:stCondLst>
                            <p:childTnLst>
                              <p:par>
                                <p:cTn id="36" presetID="10" presetClass="entr" presetSubtype="0" fill="hold" grpId="0" nodeType="afterEffect">
                                  <p:stCondLst>
                                    <p:cond delay="0"/>
                                  </p:stCondLst>
                                  <p:childTnLst>
                                    <p:set>
                                      <p:cBhvr>
                                        <p:cTn id="37" dur="1" fill="hold">
                                          <p:stCondLst>
                                            <p:cond delay="0"/>
                                          </p:stCondLst>
                                        </p:cTn>
                                        <p:tgtEl>
                                          <p:spTgt spid="41"/>
                                        </p:tgtEl>
                                        <p:attrNameLst>
                                          <p:attrName>style.visibility</p:attrName>
                                        </p:attrNameLst>
                                      </p:cBhvr>
                                      <p:to>
                                        <p:strVal val="visible"/>
                                      </p:to>
                                    </p:set>
                                    <p:animEffect transition="in" filter="fade">
                                      <p:cBhvr>
                                        <p:cTn id="38"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4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3837798" y="1119899"/>
            <a:ext cx="4261627" cy="617070"/>
            <a:chOff x="5819279" y="892151"/>
            <a:chExt cx="4638169" cy="617070"/>
          </a:xfrm>
        </p:grpSpPr>
        <p:sp>
          <p:nvSpPr>
            <p:cNvPr id="28" name="矩形: 圆角 27"/>
            <p:cNvSpPr/>
            <p:nvPr/>
          </p:nvSpPr>
          <p:spPr>
            <a:xfrm>
              <a:off x="5819279" y="892151"/>
              <a:ext cx="4623538" cy="617070"/>
            </a:xfrm>
            <a:prstGeom prst="roundRect">
              <a:avLst>
                <a:gd name="adj" fmla="val 14295"/>
              </a:avLst>
            </a:prstGeom>
            <a:solidFill>
              <a:srgbClr val="0F73EE">
                <a:alpha val="14902"/>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cs typeface="+mn-ea"/>
                <a:sym typeface="+mn-lt"/>
              </a:endParaRPr>
            </a:p>
          </p:txBody>
        </p:sp>
        <p:sp>
          <p:nvSpPr>
            <p:cNvPr id="30" name="矩形: 圆角 29"/>
            <p:cNvSpPr/>
            <p:nvPr/>
          </p:nvSpPr>
          <p:spPr>
            <a:xfrm>
              <a:off x="6095999" y="892151"/>
              <a:ext cx="4361449" cy="617070"/>
            </a:xfrm>
            <a:prstGeom prst="roundRect">
              <a:avLst>
                <a:gd name="adj" fmla="val 14295"/>
              </a:avLst>
            </a:prstGeom>
            <a:solidFill>
              <a:schemeClr val="bg1">
                <a:alpha val="70000"/>
              </a:schemeClr>
            </a:solidFill>
            <a:ln w="12700">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ea typeface="+mj-ea"/>
                  <a:cs typeface="+mn-ea"/>
                  <a:sym typeface="+mn-lt"/>
                </a:rPr>
                <a:t>将两个子图合并恢复原图：</a:t>
              </a:r>
            </a:p>
          </p:txBody>
        </p:sp>
      </p:grpSp>
      <p:grpSp>
        <p:nvGrpSpPr>
          <p:cNvPr id="34" name="组合 33"/>
          <p:cNvGrpSpPr/>
          <p:nvPr/>
        </p:nvGrpSpPr>
        <p:grpSpPr>
          <a:xfrm>
            <a:off x="2268895" y="5016758"/>
            <a:ext cx="2461335" cy="554008"/>
            <a:chOff x="1962782" y="3317604"/>
            <a:chExt cx="3102391" cy="554008"/>
          </a:xfrm>
        </p:grpSpPr>
        <p:sp>
          <p:nvSpPr>
            <p:cNvPr id="35" name="矩形: 圆角 34"/>
            <p:cNvSpPr/>
            <p:nvPr/>
          </p:nvSpPr>
          <p:spPr>
            <a:xfrm>
              <a:off x="1962782" y="3317604"/>
              <a:ext cx="3028731" cy="554008"/>
            </a:xfrm>
            <a:prstGeom prst="roundRect">
              <a:avLst>
                <a:gd name="adj" fmla="val 10759"/>
              </a:avLst>
            </a:prstGeom>
            <a:solidFill>
              <a:schemeClr val="bg1">
                <a:lumMod val="95000"/>
              </a:schemeClr>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lt"/>
              </a:endParaRPr>
            </a:p>
          </p:txBody>
        </p:sp>
        <p:sp>
          <p:nvSpPr>
            <p:cNvPr id="36" name="矩形 35"/>
            <p:cNvSpPr/>
            <p:nvPr/>
          </p:nvSpPr>
          <p:spPr>
            <a:xfrm>
              <a:off x="2761860" y="3384550"/>
              <a:ext cx="2303313" cy="460375"/>
            </a:xfrm>
            <a:prstGeom prst="rect">
              <a:avLst/>
            </a:prstGeom>
          </p:spPr>
          <p:txBody>
            <a:bodyPr wrap="square">
              <a:spAutoFit/>
            </a:bodyPr>
            <a:lstStyle/>
            <a:p>
              <a:pPr fontAlgn="base">
                <a:spcAft>
                  <a:spcPct val="0"/>
                </a:spcAft>
                <a:defRPr/>
              </a:pPr>
              <a:r>
                <a:rPr lang="zh-CN" altLang="en-US" sz="2400" dirty="0">
                  <a:latin typeface="+mj-lt"/>
                </a:rPr>
                <a:t> 图</a:t>
              </a:r>
              <a:r>
                <a:rPr lang="en-US" altLang="zh-CN" sz="2400" dirty="0">
                  <a:latin typeface="+mj-lt"/>
                </a:rPr>
                <a:t>5 </a:t>
              </a:r>
              <a:endParaRPr lang="zh-CN" altLang="en-US" sz="2400" dirty="0">
                <a:latin typeface="+mj-lt"/>
              </a:endParaRPr>
            </a:p>
          </p:txBody>
        </p:sp>
      </p:grpSp>
      <p:sp>
        <p:nvSpPr>
          <p:cNvPr id="37" name="矩形 36"/>
          <p:cNvSpPr/>
          <p:nvPr/>
        </p:nvSpPr>
        <p:spPr>
          <a:xfrm>
            <a:off x="2402349" y="5692699"/>
            <a:ext cx="2327881" cy="461665"/>
          </a:xfrm>
          <a:prstGeom prst="rect">
            <a:avLst/>
          </a:prstGeom>
        </p:spPr>
        <p:txBody>
          <a:bodyPr wrap="none">
            <a:spAutoFit/>
          </a:bodyPr>
          <a:lstStyle/>
          <a:p>
            <a:r>
              <a:rPr lang="zh-CN" altLang="en-US" sz="2400" dirty="0">
                <a:solidFill>
                  <a:schemeClr val="tx1">
                    <a:lumMod val="85000"/>
                    <a:lumOff val="15000"/>
                  </a:schemeClr>
                </a:solidFill>
                <a:latin typeface="+mj-lt"/>
                <a:cs typeface="+mn-ea"/>
                <a:sym typeface="+mn-lt"/>
              </a:rPr>
              <a:t>像素：</a:t>
            </a:r>
            <a:r>
              <a:rPr lang="en-US" altLang="zh-CN" sz="2400" dirty="0">
                <a:solidFill>
                  <a:schemeClr val="tx1">
                    <a:lumMod val="85000"/>
                    <a:lumOff val="15000"/>
                  </a:schemeClr>
                </a:solidFill>
                <a:latin typeface="+mj-lt"/>
                <a:cs typeface="+mn-ea"/>
                <a:sym typeface="+mn-lt"/>
              </a:rPr>
              <a:t>512*512 </a:t>
            </a:r>
            <a:endParaRPr lang="zh-CN" altLang="en-US" sz="2400" dirty="0">
              <a:solidFill>
                <a:schemeClr val="tx1">
                  <a:lumMod val="85000"/>
                  <a:lumOff val="15000"/>
                </a:schemeClr>
              </a:solidFill>
              <a:latin typeface="+mj-lt"/>
              <a:cs typeface="+mn-ea"/>
              <a:sym typeface="+mn-lt"/>
            </a:endParaRPr>
          </a:p>
        </p:txBody>
      </p:sp>
      <p:grpSp>
        <p:nvGrpSpPr>
          <p:cNvPr id="38" name="组合 37"/>
          <p:cNvGrpSpPr/>
          <p:nvPr/>
        </p:nvGrpSpPr>
        <p:grpSpPr>
          <a:xfrm>
            <a:off x="7388425" y="5016758"/>
            <a:ext cx="2461335" cy="554008"/>
            <a:chOff x="1962782" y="3317604"/>
            <a:chExt cx="3102391" cy="554008"/>
          </a:xfrm>
        </p:grpSpPr>
        <p:sp>
          <p:nvSpPr>
            <p:cNvPr id="39" name="矩形: 圆角 38"/>
            <p:cNvSpPr/>
            <p:nvPr/>
          </p:nvSpPr>
          <p:spPr>
            <a:xfrm>
              <a:off x="1962782" y="3317604"/>
              <a:ext cx="3028731" cy="554008"/>
            </a:xfrm>
            <a:prstGeom prst="roundRect">
              <a:avLst>
                <a:gd name="adj" fmla="val 10759"/>
              </a:avLst>
            </a:prstGeom>
            <a:solidFill>
              <a:schemeClr val="bg1">
                <a:lumMod val="95000"/>
              </a:schemeClr>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lt"/>
              </a:endParaRPr>
            </a:p>
          </p:txBody>
        </p:sp>
        <p:sp>
          <p:nvSpPr>
            <p:cNvPr id="40" name="矩形 39"/>
            <p:cNvSpPr/>
            <p:nvPr/>
          </p:nvSpPr>
          <p:spPr>
            <a:xfrm>
              <a:off x="2908216" y="3384550"/>
              <a:ext cx="2156957" cy="460375"/>
            </a:xfrm>
            <a:prstGeom prst="rect">
              <a:avLst/>
            </a:prstGeom>
          </p:spPr>
          <p:txBody>
            <a:bodyPr wrap="square">
              <a:spAutoFit/>
            </a:bodyPr>
            <a:lstStyle/>
            <a:p>
              <a:pPr fontAlgn="base">
                <a:spcAft>
                  <a:spcPct val="0"/>
                </a:spcAft>
                <a:defRPr/>
              </a:pPr>
              <a:r>
                <a:rPr lang="zh-CN" altLang="en-US" sz="2400" dirty="0">
                  <a:latin typeface="+mj-lt"/>
                </a:rPr>
                <a:t>图</a:t>
              </a:r>
              <a:r>
                <a:rPr lang="en-US" altLang="zh-CN" sz="2400" dirty="0">
                  <a:latin typeface="+mj-lt"/>
                </a:rPr>
                <a:t>6</a:t>
              </a:r>
            </a:p>
          </p:txBody>
        </p:sp>
      </p:grpSp>
      <p:sp>
        <p:nvSpPr>
          <p:cNvPr id="41" name="矩形 40"/>
          <p:cNvSpPr/>
          <p:nvPr/>
        </p:nvSpPr>
        <p:spPr>
          <a:xfrm>
            <a:off x="7521879" y="5692699"/>
            <a:ext cx="2262158" cy="461665"/>
          </a:xfrm>
          <a:prstGeom prst="rect">
            <a:avLst/>
          </a:prstGeom>
        </p:spPr>
        <p:txBody>
          <a:bodyPr wrap="none">
            <a:spAutoFit/>
          </a:bodyPr>
          <a:lstStyle/>
          <a:p>
            <a:r>
              <a:rPr lang="zh-CN" altLang="en-US" sz="2400" dirty="0">
                <a:solidFill>
                  <a:schemeClr val="tx1">
                    <a:lumMod val="85000"/>
                    <a:lumOff val="15000"/>
                  </a:schemeClr>
                </a:solidFill>
                <a:latin typeface="+mj-lt"/>
                <a:cs typeface="+mn-ea"/>
                <a:sym typeface="+mn-lt"/>
              </a:rPr>
              <a:t>像素：</a:t>
            </a:r>
            <a:r>
              <a:rPr lang="en-US" altLang="zh-CN" sz="2400" dirty="0">
                <a:solidFill>
                  <a:schemeClr val="tx1">
                    <a:lumMod val="85000"/>
                    <a:lumOff val="15000"/>
                  </a:schemeClr>
                </a:solidFill>
                <a:latin typeface="+mj-lt"/>
                <a:cs typeface="+mn-ea"/>
                <a:sym typeface="+mn-lt"/>
              </a:rPr>
              <a:t>256*256</a:t>
            </a:r>
            <a:endParaRPr lang="zh-CN" altLang="en-US" sz="2400" dirty="0">
              <a:solidFill>
                <a:schemeClr val="tx1">
                  <a:lumMod val="85000"/>
                  <a:lumOff val="15000"/>
                </a:schemeClr>
              </a:solidFill>
              <a:latin typeface="+mj-lt"/>
              <a:cs typeface="+mn-ea"/>
              <a:sym typeface="+mn-lt"/>
            </a:endParaRPr>
          </a:p>
        </p:txBody>
      </p:sp>
      <p:pic>
        <p:nvPicPr>
          <p:cNvPr id="21" name="内容占位符 3"/>
          <p:cNvPicPr>
            <a:picLocks noChangeAspect="1"/>
          </p:cNvPicPr>
          <p:nvPr/>
        </p:nvPicPr>
        <p:blipFill>
          <a:blip r:embed="rId3"/>
          <a:srcRect/>
          <a:stretch>
            <a:fillRect/>
          </a:stretch>
        </p:blipFill>
        <p:spPr>
          <a:xfrm>
            <a:off x="1834373" y="2158885"/>
            <a:ext cx="3514725" cy="2806700"/>
          </a:xfrm>
          <a:prstGeom prst="rect">
            <a:avLst/>
          </a:prstGeom>
          <a:effectLst>
            <a:outerShdw blurRad="50800" dist="38100" dir="2700000" algn="tl" rotWithShape="0">
              <a:prstClr val="black">
                <a:alpha val="40000"/>
              </a:prstClr>
            </a:outerShdw>
          </a:effectLst>
        </p:spPr>
      </p:pic>
      <p:pic>
        <p:nvPicPr>
          <p:cNvPr id="23" name="图片 6"/>
          <p:cNvPicPr>
            <a:picLocks noChangeAspect="1"/>
          </p:cNvPicPr>
          <p:nvPr/>
        </p:nvPicPr>
        <p:blipFill>
          <a:blip r:embed="rId4"/>
          <a:stretch>
            <a:fillRect/>
          </a:stretch>
        </p:blipFill>
        <p:spPr>
          <a:xfrm>
            <a:off x="6736573" y="2208097"/>
            <a:ext cx="3738562" cy="2760663"/>
          </a:xfrm>
          <a:prstGeom prst="rect">
            <a:avLst/>
          </a:prstGeom>
          <a:effectLst>
            <a:outerShdw blurRad="50800" dist="38100" dir="2700000" algn="tl" rotWithShape="0">
              <a:prstClr val="black">
                <a:alpha val="40000"/>
              </a:prst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8" fill="hold" nodeType="after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p:cTn id="7" dur="500" fill="hold"/>
                                        <p:tgtEl>
                                          <p:spTgt spid="26"/>
                                        </p:tgtEl>
                                        <p:attrNameLst>
                                          <p:attrName>ppt_x</p:attrName>
                                        </p:attrNameLst>
                                      </p:cBhvr>
                                      <p:tavLst>
                                        <p:tav tm="0">
                                          <p:val>
                                            <p:strVal val="#ppt_x-#ppt_w/2"/>
                                          </p:val>
                                        </p:tav>
                                        <p:tav tm="100000">
                                          <p:val>
                                            <p:strVal val="#ppt_x"/>
                                          </p:val>
                                        </p:tav>
                                      </p:tavLst>
                                    </p:anim>
                                    <p:anim calcmode="lin" valueType="num">
                                      <p:cBhvr>
                                        <p:cTn id="8" dur="500" fill="hold"/>
                                        <p:tgtEl>
                                          <p:spTgt spid="26"/>
                                        </p:tgtEl>
                                        <p:attrNameLst>
                                          <p:attrName>ppt_y</p:attrName>
                                        </p:attrNameLst>
                                      </p:cBhvr>
                                      <p:tavLst>
                                        <p:tav tm="0">
                                          <p:val>
                                            <p:strVal val="#ppt_y"/>
                                          </p:val>
                                        </p:tav>
                                        <p:tav tm="100000">
                                          <p:val>
                                            <p:strVal val="#ppt_y"/>
                                          </p:val>
                                        </p:tav>
                                      </p:tavLst>
                                    </p:anim>
                                    <p:anim calcmode="lin" valueType="num">
                                      <p:cBhvr>
                                        <p:cTn id="9" dur="500" fill="hold"/>
                                        <p:tgtEl>
                                          <p:spTgt spid="26"/>
                                        </p:tgtEl>
                                        <p:attrNameLst>
                                          <p:attrName>ppt_w</p:attrName>
                                        </p:attrNameLst>
                                      </p:cBhvr>
                                      <p:tavLst>
                                        <p:tav tm="0">
                                          <p:val>
                                            <p:fltVal val="0"/>
                                          </p:val>
                                        </p:tav>
                                        <p:tav tm="100000">
                                          <p:val>
                                            <p:strVal val="#ppt_w"/>
                                          </p:val>
                                        </p:tav>
                                      </p:tavLst>
                                    </p:anim>
                                    <p:anim calcmode="lin" valueType="num">
                                      <p:cBhvr>
                                        <p:cTn id="10" dur="500" fill="hold"/>
                                        <p:tgtEl>
                                          <p:spTgt spid="26"/>
                                        </p:tgtEl>
                                        <p:attrNameLst>
                                          <p:attrName>ppt_h</p:attrName>
                                        </p:attrNameLst>
                                      </p:cBhvr>
                                      <p:tavLst>
                                        <p:tav tm="0">
                                          <p:val>
                                            <p:strVal val="#ppt_h"/>
                                          </p:val>
                                        </p:tav>
                                        <p:tav tm="100000">
                                          <p:val>
                                            <p:strVal val="#ppt_h"/>
                                          </p:val>
                                        </p:tav>
                                      </p:tavLst>
                                    </p:anim>
                                  </p:childTnLst>
                                </p:cTn>
                              </p:par>
                            </p:childTnLst>
                          </p:cTn>
                        </p:par>
                        <p:par>
                          <p:cTn id="11" fill="hold">
                            <p:stCondLst>
                              <p:cond delay="500"/>
                            </p:stCondLst>
                            <p:childTnLst>
                              <p:par>
                                <p:cTn id="12" presetID="53" presetClass="entr" presetSubtype="16" fill="hold" nodeType="afterEffect">
                                  <p:stCondLst>
                                    <p:cond delay="0"/>
                                  </p:stCondLst>
                                  <p:childTnLst>
                                    <p:set>
                                      <p:cBhvr>
                                        <p:cTn id="13" dur="1" fill="hold">
                                          <p:stCondLst>
                                            <p:cond delay="0"/>
                                          </p:stCondLst>
                                        </p:cTn>
                                        <p:tgtEl>
                                          <p:spTgt spid="21"/>
                                        </p:tgtEl>
                                        <p:attrNameLst>
                                          <p:attrName>style.visibility</p:attrName>
                                        </p:attrNameLst>
                                      </p:cBhvr>
                                      <p:to>
                                        <p:strVal val="visible"/>
                                      </p:to>
                                    </p:set>
                                    <p:anim calcmode="lin" valueType="num">
                                      <p:cBhvr>
                                        <p:cTn id="14" dur="500" fill="hold"/>
                                        <p:tgtEl>
                                          <p:spTgt spid="21"/>
                                        </p:tgtEl>
                                        <p:attrNameLst>
                                          <p:attrName>ppt_w</p:attrName>
                                        </p:attrNameLst>
                                      </p:cBhvr>
                                      <p:tavLst>
                                        <p:tav tm="0">
                                          <p:val>
                                            <p:fltVal val="0"/>
                                          </p:val>
                                        </p:tav>
                                        <p:tav tm="100000">
                                          <p:val>
                                            <p:strVal val="#ppt_w"/>
                                          </p:val>
                                        </p:tav>
                                      </p:tavLst>
                                    </p:anim>
                                    <p:anim calcmode="lin" valueType="num">
                                      <p:cBhvr>
                                        <p:cTn id="15" dur="500" fill="hold"/>
                                        <p:tgtEl>
                                          <p:spTgt spid="21"/>
                                        </p:tgtEl>
                                        <p:attrNameLst>
                                          <p:attrName>ppt_h</p:attrName>
                                        </p:attrNameLst>
                                      </p:cBhvr>
                                      <p:tavLst>
                                        <p:tav tm="0">
                                          <p:val>
                                            <p:fltVal val="0"/>
                                          </p:val>
                                        </p:tav>
                                        <p:tav tm="100000">
                                          <p:val>
                                            <p:strVal val="#ppt_h"/>
                                          </p:val>
                                        </p:tav>
                                      </p:tavLst>
                                    </p:anim>
                                    <p:animEffect transition="in" filter="fade">
                                      <p:cBhvr>
                                        <p:cTn id="16" dur="500"/>
                                        <p:tgtEl>
                                          <p:spTgt spid="21"/>
                                        </p:tgtEl>
                                      </p:cBhvr>
                                    </p:animEffect>
                                  </p:childTnLst>
                                </p:cTn>
                              </p:par>
                            </p:childTnLst>
                          </p:cTn>
                        </p:par>
                        <p:par>
                          <p:cTn id="17" fill="hold">
                            <p:stCondLst>
                              <p:cond delay="1000"/>
                            </p:stCondLst>
                            <p:childTnLst>
                              <p:par>
                                <p:cTn id="18" presetID="16" presetClass="entr" presetSubtype="21" fill="hold" nodeType="afterEffect">
                                  <p:stCondLst>
                                    <p:cond delay="0"/>
                                  </p:stCondLst>
                                  <p:childTnLst>
                                    <p:set>
                                      <p:cBhvr>
                                        <p:cTn id="19" dur="1" fill="hold">
                                          <p:stCondLst>
                                            <p:cond delay="0"/>
                                          </p:stCondLst>
                                        </p:cTn>
                                        <p:tgtEl>
                                          <p:spTgt spid="34"/>
                                        </p:tgtEl>
                                        <p:attrNameLst>
                                          <p:attrName>style.visibility</p:attrName>
                                        </p:attrNameLst>
                                      </p:cBhvr>
                                      <p:to>
                                        <p:strVal val="visible"/>
                                      </p:to>
                                    </p:set>
                                    <p:animEffect transition="in" filter="barn(inVertical)">
                                      <p:cBhvr>
                                        <p:cTn id="20" dur="500"/>
                                        <p:tgtEl>
                                          <p:spTgt spid="34"/>
                                        </p:tgtEl>
                                      </p:cBhvr>
                                    </p:animEffect>
                                  </p:childTnLst>
                                </p:cTn>
                              </p:par>
                            </p:childTnLst>
                          </p:cTn>
                        </p:par>
                        <p:par>
                          <p:cTn id="21" fill="hold">
                            <p:stCondLst>
                              <p:cond delay="1500"/>
                            </p:stCondLst>
                            <p:childTnLst>
                              <p:par>
                                <p:cTn id="22" presetID="10" presetClass="entr" presetSubtype="0" fill="hold" grpId="0" nodeType="afterEffect">
                                  <p:stCondLst>
                                    <p:cond delay="0"/>
                                  </p:stCondLst>
                                  <p:childTnLst>
                                    <p:set>
                                      <p:cBhvr>
                                        <p:cTn id="23" dur="1" fill="hold">
                                          <p:stCondLst>
                                            <p:cond delay="0"/>
                                          </p:stCondLst>
                                        </p:cTn>
                                        <p:tgtEl>
                                          <p:spTgt spid="37"/>
                                        </p:tgtEl>
                                        <p:attrNameLst>
                                          <p:attrName>style.visibility</p:attrName>
                                        </p:attrNameLst>
                                      </p:cBhvr>
                                      <p:to>
                                        <p:strVal val="visible"/>
                                      </p:to>
                                    </p:set>
                                    <p:animEffect transition="in" filter="fade">
                                      <p:cBhvr>
                                        <p:cTn id="24" dur="500"/>
                                        <p:tgtEl>
                                          <p:spTgt spid="37"/>
                                        </p:tgtEl>
                                      </p:cBhvr>
                                    </p:animEffect>
                                  </p:childTnLst>
                                </p:cTn>
                              </p:par>
                            </p:childTnLst>
                          </p:cTn>
                        </p:par>
                        <p:par>
                          <p:cTn id="25" fill="hold">
                            <p:stCondLst>
                              <p:cond delay="2000"/>
                            </p:stCondLst>
                            <p:childTnLst>
                              <p:par>
                                <p:cTn id="26" presetID="53" presetClass="entr" presetSubtype="16" fill="hold" nodeType="afterEffect">
                                  <p:stCondLst>
                                    <p:cond delay="0"/>
                                  </p:stCondLst>
                                  <p:childTnLst>
                                    <p:set>
                                      <p:cBhvr>
                                        <p:cTn id="27" dur="1" fill="hold">
                                          <p:stCondLst>
                                            <p:cond delay="0"/>
                                          </p:stCondLst>
                                        </p:cTn>
                                        <p:tgtEl>
                                          <p:spTgt spid="23"/>
                                        </p:tgtEl>
                                        <p:attrNameLst>
                                          <p:attrName>style.visibility</p:attrName>
                                        </p:attrNameLst>
                                      </p:cBhvr>
                                      <p:to>
                                        <p:strVal val="visible"/>
                                      </p:to>
                                    </p:set>
                                    <p:anim calcmode="lin" valueType="num">
                                      <p:cBhvr>
                                        <p:cTn id="28" dur="500" fill="hold"/>
                                        <p:tgtEl>
                                          <p:spTgt spid="23"/>
                                        </p:tgtEl>
                                        <p:attrNameLst>
                                          <p:attrName>ppt_w</p:attrName>
                                        </p:attrNameLst>
                                      </p:cBhvr>
                                      <p:tavLst>
                                        <p:tav tm="0">
                                          <p:val>
                                            <p:fltVal val="0"/>
                                          </p:val>
                                        </p:tav>
                                        <p:tav tm="100000">
                                          <p:val>
                                            <p:strVal val="#ppt_w"/>
                                          </p:val>
                                        </p:tav>
                                      </p:tavLst>
                                    </p:anim>
                                    <p:anim calcmode="lin" valueType="num">
                                      <p:cBhvr>
                                        <p:cTn id="29" dur="500" fill="hold"/>
                                        <p:tgtEl>
                                          <p:spTgt spid="23"/>
                                        </p:tgtEl>
                                        <p:attrNameLst>
                                          <p:attrName>ppt_h</p:attrName>
                                        </p:attrNameLst>
                                      </p:cBhvr>
                                      <p:tavLst>
                                        <p:tav tm="0">
                                          <p:val>
                                            <p:fltVal val="0"/>
                                          </p:val>
                                        </p:tav>
                                        <p:tav tm="100000">
                                          <p:val>
                                            <p:strVal val="#ppt_h"/>
                                          </p:val>
                                        </p:tav>
                                      </p:tavLst>
                                    </p:anim>
                                    <p:animEffect transition="in" filter="fade">
                                      <p:cBhvr>
                                        <p:cTn id="30" dur="500"/>
                                        <p:tgtEl>
                                          <p:spTgt spid="23"/>
                                        </p:tgtEl>
                                      </p:cBhvr>
                                    </p:animEffect>
                                  </p:childTnLst>
                                </p:cTn>
                              </p:par>
                            </p:childTnLst>
                          </p:cTn>
                        </p:par>
                        <p:par>
                          <p:cTn id="31" fill="hold">
                            <p:stCondLst>
                              <p:cond delay="2500"/>
                            </p:stCondLst>
                            <p:childTnLst>
                              <p:par>
                                <p:cTn id="32" presetID="16" presetClass="entr" presetSubtype="21" fill="hold" nodeType="afterEffect">
                                  <p:stCondLst>
                                    <p:cond delay="0"/>
                                  </p:stCondLst>
                                  <p:childTnLst>
                                    <p:set>
                                      <p:cBhvr>
                                        <p:cTn id="33" dur="1" fill="hold">
                                          <p:stCondLst>
                                            <p:cond delay="0"/>
                                          </p:stCondLst>
                                        </p:cTn>
                                        <p:tgtEl>
                                          <p:spTgt spid="38"/>
                                        </p:tgtEl>
                                        <p:attrNameLst>
                                          <p:attrName>style.visibility</p:attrName>
                                        </p:attrNameLst>
                                      </p:cBhvr>
                                      <p:to>
                                        <p:strVal val="visible"/>
                                      </p:to>
                                    </p:set>
                                    <p:animEffect transition="in" filter="barn(inVertical)">
                                      <p:cBhvr>
                                        <p:cTn id="34" dur="500"/>
                                        <p:tgtEl>
                                          <p:spTgt spid="38"/>
                                        </p:tgtEl>
                                      </p:cBhvr>
                                    </p:animEffect>
                                  </p:childTnLst>
                                </p:cTn>
                              </p:par>
                            </p:childTnLst>
                          </p:cTn>
                        </p:par>
                        <p:par>
                          <p:cTn id="35" fill="hold">
                            <p:stCondLst>
                              <p:cond delay="3000"/>
                            </p:stCondLst>
                            <p:childTnLst>
                              <p:par>
                                <p:cTn id="36" presetID="10" presetClass="entr" presetSubtype="0" fill="hold" grpId="0" nodeType="afterEffect">
                                  <p:stCondLst>
                                    <p:cond delay="0"/>
                                  </p:stCondLst>
                                  <p:childTnLst>
                                    <p:set>
                                      <p:cBhvr>
                                        <p:cTn id="37" dur="1" fill="hold">
                                          <p:stCondLst>
                                            <p:cond delay="0"/>
                                          </p:stCondLst>
                                        </p:cTn>
                                        <p:tgtEl>
                                          <p:spTgt spid="41"/>
                                        </p:tgtEl>
                                        <p:attrNameLst>
                                          <p:attrName>style.visibility</p:attrName>
                                        </p:attrNameLst>
                                      </p:cBhvr>
                                      <p:to>
                                        <p:strVal val="visible"/>
                                      </p:to>
                                    </p:set>
                                    <p:animEffect transition="in" filter="fade">
                                      <p:cBhvr>
                                        <p:cTn id="38"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41"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2881280" y="418892"/>
            <a:ext cx="6718366" cy="1109044"/>
            <a:chOff x="3279913" y="488294"/>
            <a:chExt cx="6718366" cy="1109044"/>
          </a:xfrm>
        </p:grpSpPr>
        <p:grpSp>
          <p:nvGrpSpPr>
            <p:cNvPr id="15" name="组合 14"/>
            <p:cNvGrpSpPr/>
            <p:nvPr/>
          </p:nvGrpSpPr>
          <p:grpSpPr>
            <a:xfrm>
              <a:off x="3279913" y="909457"/>
              <a:ext cx="6718366" cy="687881"/>
              <a:chOff x="3279913" y="909457"/>
              <a:chExt cx="6718366" cy="687881"/>
            </a:xfrm>
          </p:grpSpPr>
          <p:sp>
            <p:nvSpPr>
              <p:cNvPr id="170" name="矩形: 圆角 169"/>
              <p:cNvSpPr/>
              <p:nvPr/>
            </p:nvSpPr>
            <p:spPr>
              <a:xfrm>
                <a:off x="3279913" y="909457"/>
                <a:ext cx="6718366" cy="687881"/>
              </a:xfrm>
              <a:prstGeom prst="roundRect">
                <a:avLst/>
              </a:prstGeom>
              <a:solidFill>
                <a:srgbClr val="0F73EE"/>
              </a:solidFill>
              <a:ln w="127000">
                <a:solidFill>
                  <a:srgbClr val="00B0F0">
                    <a:alpha val="25000"/>
                  </a:srgb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微软雅黑 Light" panose="020B0502040204020203" pitchFamily="34" charset="-122"/>
                  <a:ea typeface="微软雅黑 Light" panose="020B0502040204020203" pitchFamily="34" charset="-122"/>
                  <a:cs typeface="+mn-ea"/>
                </a:endParaRPr>
              </a:p>
            </p:txBody>
          </p:sp>
          <p:sp>
            <p:nvSpPr>
              <p:cNvPr id="171" name="文本框 170"/>
              <p:cNvSpPr txBox="1"/>
              <p:nvPr/>
            </p:nvSpPr>
            <p:spPr>
              <a:xfrm>
                <a:off x="4648956" y="1032190"/>
                <a:ext cx="5109091" cy="535531"/>
              </a:xfrm>
              <a:prstGeom prst="rect">
                <a:avLst/>
              </a:prstGeom>
              <a:noFill/>
            </p:spPr>
            <p:txBody>
              <a:bodyPr wrap="none" rtlCol="0" anchor="t">
                <a:spAutoFit/>
              </a:bodyPr>
              <a:lstStyle/>
              <a:p>
                <a:pPr lvl="0" fontAlgn="base">
                  <a:lnSpc>
                    <a:spcPct val="90000"/>
                  </a:lnSpc>
                  <a:spcBef>
                    <a:spcPts val="1000"/>
                  </a:spcBef>
                  <a:spcAft>
                    <a:spcPct val="0"/>
                  </a:spcAft>
                  <a:defRPr/>
                </a:pPr>
                <a:r>
                  <a:rPr lang="zh-CN" altLang="en-US" sz="3200" dirty="0">
                    <a:solidFill>
                      <a:schemeClr val="bg1"/>
                    </a:solidFill>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sym typeface="+mn-ea"/>
                  </a:rPr>
                  <a:t>灰度图像可视密码技术实现</a:t>
                </a:r>
                <a:endParaRPr lang="zh-CN" altLang="en-US" sz="3200" noProof="0" dirty="0">
                  <a:ln>
                    <a:noFill/>
                  </a:ln>
                  <a:solidFill>
                    <a:srgbClr val="FFFF00"/>
                  </a:solidFill>
                  <a:effectLst>
                    <a:outerShdw blurRad="38100" dist="38100" dir="2700000" algn="tl">
                      <a:srgbClr val="000000">
                        <a:alpha val="43137"/>
                      </a:srgbClr>
                    </a:outerShdw>
                  </a:effectLst>
                  <a:uLnTx/>
                  <a:uFillTx/>
                  <a:latin typeface="思源黑体 CN Heavy" panose="020B0A00000000000000" pitchFamily="34" charset="-122"/>
                  <a:ea typeface="思源黑体 CN Heavy" panose="020B0A00000000000000" pitchFamily="34" charset="-122"/>
                  <a:sym typeface="+mn-ea"/>
                </a:endParaRPr>
              </a:p>
            </p:txBody>
          </p:sp>
        </p:grpSp>
        <p:grpSp>
          <p:nvGrpSpPr>
            <p:cNvPr id="16" name="28b0fd0e-7ece-4f48-881a-83c93b08799b"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3459237" y="488294"/>
              <a:ext cx="1104746" cy="1087791"/>
              <a:chOff x="3950910" y="1316832"/>
              <a:chExt cx="4290179" cy="4224337"/>
            </a:xfrm>
          </p:grpSpPr>
          <p:sp>
            <p:nvSpPr>
              <p:cNvPr id="17" name="ïṥļîḋè"/>
              <p:cNvSpPr/>
              <p:nvPr/>
            </p:nvSpPr>
            <p:spPr bwMode="auto">
              <a:xfrm>
                <a:off x="4051407" y="3713164"/>
                <a:ext cx="727736" cy="421048"/>
              </a:xfrm>
              <a:custGeom>
                <a:avLst/>
                <a:gdLst>
                  <a:gd name="T0" fmla="*/ 166 w 202"/>
                  <a:gd name="T1" fmla="*/ 96 h 117"/>
                  <a:gd name="T2" fmla="*/ 36 w 202"/>
                  <a:gd name="T3" fmla="*/ 96 h 117"/>
                  <a:gd name="T4" fmla="*/ 36 w 202"/>
                  <a:gd name="T5" fmla="*/ 21 h 117"/>
                  <a:gd name="T6" fmla="*/ 166 w 202"/>
                  <a:gd name="T7" fmla="*/ 21 h 117"/>
                  <a:gd name="T8" fmla="*/ 166 w 202"/>
                  <a:gd name="T9" fmla="*/ 96 h 117"/>
                </a:gdLst>
                <a:ahLst/>
                <a:cxnLst>
                  <a:cxn ang="0">
                    <a:pos x="T0" y="T1"/>
                  </a:cxn>
                  <a:cxn ang="0">
                    <a:pos x="T2" y="T3"/>
                  </a:cxn>
                  <a:cxn ang="0">
                    <a:pos x="T4" y="T5"/>
                  </a:cxn>
                  <a:cxn ang="0">
                    <a:pos x="T6" y="T7"/>
                  </a:cxn>
                  <a:cxn ang="0">
                    <a:pos x="T8" y="T9"/>
                  </a:cxn>
                </a:cxnLst>
                <a:rect l="0" t="0" r="r" b="b"/>
                <a:pathLst>
                  <a:path w="202" h="117">
                    <a:moveTo>
                      <a:pt x="166" y="96"/>
                    </a:moveTo>
                    <a:cubicBezTo>
                      <a:pt x="130" y="117"/>
                      <a:pt x="72" y="117"/>
                      <a:pt x="36" y="96"/>
                    </a:cubicBezTo>
                    <a:cubicBezTo>
                      <a:pt x="0" y="76"/>
                      <a:pt x="0" y="42"/>
                      <a:pt x="36" y="21"/>
                    </a:cubicBezTo>
                    <a:cubicBezTo>
                      <a:pt x="72" y="0"/>
                      <a:pt x="130" y="0"/>
                      <a:pt x="166" y="21"/>
                    </a:cubicBezTo>
                    <a:cubicBezTo>
                      <a:pt x="202" y="42"/>
                      <a:pt x="202" y="76"/>
                      <a:pt x="166" y="96"/>
                    </a:cubicBezTo>
                    <a:close/>
                  </a:path>
                </a:pathLst>
              </a:custGeom>
              <a:solidFill>
                <a:srgbClr val="B2D3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9" name="íṣḻíďe"/>
              <p:cNvSpPr/>
              <p:nvPr/>
            </p:nvSpPr>
            <p:spPr bwMode="auto">
              <a:xfrm>
                <a:off x="4170964" y="3766878"/>
                <a:ext cx="481692" cy="270302"/>
              </a:xfrm>
              <a:custGeom>
                <a:avLst/>
                <a:gdLst>
                  <a:gd name="T0" fmla="*/ 110 w 134"/>
                  <a:gd name="T1" fmla="*/ 11 h 75"/>
                  <a:gd name="T2" fmla="*/ 102 w 134"/>
                  <a:gd name="T3" fmla="*/ 7 h 75"/>
                  <a:gd name="T4" fmla="*/ 102 w 134"/>
                  <a:gd name="T5" fmla="*/ 7 h 75"/>
                  <a:gd name="T6" fmla="*/ 86 w 134"/>
                  <a:gd name="T7" fmla="*/ 0 h 75"/>
                  <a:gd name="T8" fmla="*/ 87 w 134"/>
                  <a:gd name="T9" fmla="*/ 3 h 75"/>
                  <a:gd name="T10" fmla="*/ 49 w 134"/>
                  <a:gd name="T11" fmla="*/ 3 h 75"/>
                  <a:gd name="T12" fmla="*/ 50 w 134"/>
                  <a:gd name="T13" fmla="*/ 0 h 75"/>
                  <a:gd name="T14" fmla="*/ 31 w 134"/>
                  <a:gd name="T15" fmla="*/ 8 h 75"/>
                  <a:gd name="T16" fmla="*/ 31 w 134"/>
                  <a:gd name="T17" fmla="*/ 8 h 75"/>
                  <a:gd name="T18" fmla="*/ 24 w 134"/>
                  <a:gd name="T19" fmla="*/ 11 h 75"/>
                  <a:gd name="T20" fmla="*/ 24 w 134"/>
                  <a:gd name="T21" fmla="*/ 61 h 75"/>
                  <a:gd name="T22" fmla="*/ 110 w 134"/>
                  <a:gd name="T23" fmla="*/ 61 h 75"/>
                  <a:gd name="T24" fmla="*/ 110 w 134"/>
                  <a:gd name="T25" fmla="*/ 11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4" h="75">
                    <a:moveTo>
                      <a:pt x="110" y="11"/>
                    </a:moveTo>
                    <a:cubicBezTo>
                      <a:pt x="108" y="10"/>
                      <a:pt x="105" y="9"/>
                      <a:pt x="102" y="7"/>
                    </a:cubicBezTo>
                    <a:cubicBezTo>
                      <a:pt x="102" y="7"/>
                      <a:pt x="102" y="7"/>
                      <a:pt x="102" y="7"/>
                    </a:cubicBezTo>
                    <a:cubicBezTo>
                      <a:pt x="86" y="0"/>
                      <a:pt x="86" y="0"/>
                      <a:pt x="86" y="0"/>
                    </a:cubicBezTo>
                    <a:cubicBezTo>
                      <a:pt x="87" y="3"/>
                      <a:pt x="87" y="3"/>
                      <a:pt x="87" y="3"/>
                    </a:cubicBezTo>
                    <a:cubicBezTo>
                      <a:pt x="75" y="1"/>
                      <a:pt x="62" y="1"/>
                      <a:pt x="49" y="3"/>
                    </a:cubicBezTo>
                    <a:cubicBezTo>
                      <a:pt x="50" y="0"/>
                      <a:pt x="50" y="0"/>
                      <a:pt x="50" y="0"/>
                    </a:cubicBezTo>
                    <a:cubicBezTo>
                      <a:pt x="31" y="8"/>
                      <a:pt x="31" y="8"/>
                      <a:pt x="31" y="8"/>
                    </a:cubicBezTo>
                    <a:cubicBezTo>
                      <a:pt x="31" y="8"/>
                      <a:pt x="31" y="8"/>
                      <a:pt x="31" y="8"/>
                    </a:cubicBezTo>
                    <a:cubicBezTo>
                      <a:pt x="29" y="9"/>
                      <a:pt x="26" y="10"/>
                      <a:pt x="24" y="11"/>
                    </a:cubicBezTo>
                    <a:cubicBezTo>
                      <a:pt x="0" y="25"/>
                      <a:pt x="0" y="47"/>
                      <a:pt x="24" y="61"/>
                    </a:cubicBezTo>
                    <a:cubicBezTo>
                      <a:pt x="48" y="75"/>
                      <a:pt x="86" y="75"/>
                      <a:pt x="110" y="61"/>
                    </a:cubicBezTo>
                    <a:cubicBezTo>
                      <a:pt x="134" y="47"/>
                      <a:pt x="134" y="25"/>
                      <a:pt x="110" y="11"/>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0" name="íś1îḍê"/>
              <p:cNvSpPr/>
              <p:nvPr/>
            </p:nvSpPr>
            <p:spPr bwMode="auto">
              <a:xfrm>
                <a:off x="4300917" y="3749550"/>
                <a:ext cx="221786" cy="129953"/>
              </a:xfrm>
              <a:custGeom>
                <a:avLst/>
                <a:gdLst>
                  <a:gd name="T0" fmla="*/ 51 w 62"/>
                  <a:gd name="T1" fmla="*/ 29 h 36"/>
                  <a:gd name="T2" fmla="*/ 11 w 62"/>
                  <a:gd name="T3" fmla="*/ 29 h 36"/>
                  <a:gd name="T4" fmla="*/ 11 w 62"/>
                  <a:gd name="T5" fmla="*/ 6 h 36"/>
                  <a:gd name="T6" fmla="*/ 51 w 62"/>
                  <a:gd name="T7" fmla="*/ 6 h 36"/>
                  <a:gd name="T8" fmla="*/ 51 w 62"/>
                  <a:gd name="T9" fmla="*/ 29 h 36"/>
                </a:gdLst>
                <a:ahLst/>
                <a:cxnLst>
                  <a:cxn ang="0">
                    <a:pos x="T0" y="T1"/>
                  </a:cxn>
                  <a:cxn ang="0">
                    <a:pos x="T2" y="T3"/>
                  </a:cxn>
                  <a:cxn ang="0">
                    <a:pos x="T4" y="T5"/>
                  </a:cxn>
                  <a:cxn ang="0">
                    <a:pos x="T6" y="T7"/>
                  </a:cxn>
                  <a:cxn ang="0">
                    <a:pos x="T8" y="T9"/>
                  </a:cxn>
                </a:cxnLst>
                <a:rect l="0" t="0" r="r" b="b"/>
                <a:pathLst>
                  <a:path w="62" h="36">
                    <a:moveTo>
                      <a:pt x="51" y="29"/>
                    </a:moveTo>
                    <a:cubicBezTo>
                      <a:pt x="40" y="36"/>
                      <a:pt x="22" y="36"/>
                      <a:pt x="11" y="29"/>
                    </a:cubicBezTo>
                    <a:cubicBezTo>
                      <a:pt x="0" y="23"/>
                      <a:pt x="0" y="13"/>
                      <a:pt x="11" y="6"/>
                    </a:cubicBezTo>
                    <a:cubicBezTo>
                      <a:pt x="22" y="0"/>
                      <a:pt x="40" y="0"/>
                      <a:pt x="51" y="6"/>
                    </a:cubicBezTo>
                    <a:cubicBezTo>
                      <a:pt x="62" y="13"/>
                      <a:pt x="62" y="23"/>
                      <a:pt x="51" y="29"/>
                    </a:cubicBezTo>
                    <a:close/>
                  </a:path>
                </a:pathLst>
              </a:custGeom>
              <a:solidFill>
                <a:srgbClr val="8A2AE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1" name="iš1ïḍe"/>
              <p:cNvSpPr/>
              <p:nvPr/>
            </p:nvSpPr>
            <p:spPr bwMode="auto">
              <a:xfrm>
                <a:off x="4375423" y="3352761"/>
                <a:ext cx="72774" cy="474761"/>
              </a:xfrm>
              <a:custGeom>
                <a:avLst/>
                <a:gdLst>
                  <a:gd name="T0" fmla="*/ 10 w 20"/>
                  <a:gd name="T1" fmla="*/ 132 h 132"/>
                  <a:gd name="T2" fmla="*/ 10 w 20"/>
                  <a:gd name="T3" fmla="*/ 132 h 132"/>
                  <a:gd name="T4" fmla="*/ 0 w 20"/>
                  <a:gd name="T5" fmla="*/ 122 h 132"/>
                  <a:gd name="T6" fmla="*/ 0 w 20"/>
                  <a:gd name="T7" fmla="*/ 0 h 132"/>
                  <a:gd name="T8" fmla="*/ 20 w 20"/>
                  <a:gd name="T9" fmla="*/ 0 h 132"/>
                  <a:gd name="T10" fmla="*/ 20 w 20"/>
                  <a:gd name="T11" fmla="*/ 122 h 132"/>
                  <a:gd name="T12" fmla="*/ 10 w 20"/>
                  <a:gd name="T13" fmla="*/ 132 h 132"/>
                </a:gdLst>
                <a:ahLst/>
                <a:cxnLst>
                  <a:cxn ang="0">
                    <a:pos x="T0" y="T1"/>
                  </a:cxn>
                  <a:cxn ang="0">
                    <a:pos x="T2" y="T3"/>
                  </a:cxn>
                  <a:cxn ang="0">
                    <a:pos x="T4" y="T5"/>
                  </a:cxn>
                  <a:cxn ang="0">
                    <a:pos x="T6" y="T7"/>
                  </a:cxn>
                  <a:cxn ang="0">
                    <a:pos x="T8" y="T9"/>
                  </a:cxn>
                  <a:cxn ang="0">
                    <a:pos x="T10" y="T11"/>
                  </a:cxn>
                  <a:cxn ang="0">
                    <a:pos x="T12" y="T13"/>
                  </a:cxn>
                </a:cxnLst>
                <a:rect l="0" t="0" r="r" b="b"/>
                <a:pathLst>
                  <a:path w="20" h="132">
                    <a:moveTo>
                      <a:pt x="10" y="132"/>
                    </a:moveTo>
                    <a:cubicBezTo>
                      <a:pt x="10" y="132"/>
                      <a:pt x="10" y="132"/>
                      <a:pt x="10" y="132"/>
                    </a:cubicBezTo>
                    <a:cubicBezTo>
                      <a:pt x="5" y="132"/>
                      <a:pt x="0" y="128"/>
                      <a:pt x="0" y="122"/>
                    </a:cubicBezTo>
                    <a:cubicBezTo>
                      <a:pt x="0" y="0"/>
                      <a:pt x="0" y="0"/>
                      <a:pt x="0" y="0"/>
                    </a:cubicBezTo>
                    <a:cubicBezTo>
                      <a:pt x="20" y="0"/>
                      <a:pt x="20" y="0"/>
                      <a:pt x="20" y="0"/>
                    </a:cubicBezTo>
                    <a:cubicBezTo>
                      <a:pt x="20" y="122"/>
                      <a:pt x="20" y="122"/>
                      <a:pt x="20" y="122"/>
                    </a:cubicBezTo>
                    <a:cubicBezTo>
                      <a:pt x="20" y="128"/>
                      <a:pt x="15" y="132"/>
                      <a:pt x="10" y="132"/>
                    </a:cubicBezTo>
                    <a:close/>
                  </a:path>
                </a:pathLst>
              </a:custGeom>
              <a:solidFill>
                <a:srgbClr val="8A2AE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2" name="ísḻiḍè"/>
              <p:cNvSpPr/>
              <p:nvPr/>
            </p:nvSpPr>
            <p:spPr bwMode="auto">
              <a:xfrm>
                <a:off x="4371958" y="3331969"/>
                <a:ext cx="79704" cy="43318"/>
              </a:xfrm>
              <a:custGeom>
                <a:avLst/>
                <a:gdLst>
                  <a:gd name="T0" fmla="*/ 18 w 22"/>
                  <a:gd name="T1" fmla="*/ 10 h 12"/>
                  <a:gd name="T2" fmla="*/ 4 w 22"/>
                  <a:gd name="T3" fmla="*/ 10 h 12"/>
                  <a:gd name="T4" fmla="*/ 4 w 22"/>
                  <a:gd name="T5" fmla="*/ 2 h 12"/>
                  <a:gd name="T6" fmla="*/ 18 w 22"/>
                  <a:gd name="T7" fmla="*/ 2 h 12"/>
                  <a:gd name="T8" fmla="*/ 18 w 22"/>
                  <a:gd name="T9" fmla="*/ 10 h 12"/>
                </a:gdLst>
                <a:ahLst/>
                <a:cxnLst>
                  <a:cxn ang="0">
                    <a:pos x="T0" y="T1"/>
                  </a:cxn>
                  <a:cxn ang="0">
                    <a:pos x="T2" y="T3"/>
                  </a:cxn>
                  <a:cxn ang="0">
                    <a:pos x="T4" y="T5"/>
                  </a:cxn>
                  <a:cxn ang="0">
                    <a:pos x="T6" y="T7"/>
                  </a:cxn>
                  <a:cxn ang="0">
                    <a:pos x="T8" y="T9"/>
                  </a:cxn>
                </a:cxnLst>
                <a:rect l="0" t="0" r="r" b="b"/>
                <a:pathLst>
                  <a:path w="22" h="12">
                    <a:moveTo>
                      <a:pt x="18" y="10"/>
                    </a:moveTo>
                    <a:cubicBezTo>
                      <a:pt x="14" y="12"/>
                      <a:pt x="8" y="12"/>
                      <a:pt x="4" y="10"/>
                    </a:cubicBezTo>
                    <a:cubicBezTo>
                      <a:pt x="0" y="8"/>
                      <a:pt x="0" y="4"/>
                      <a:pt x="4" y="2"/>
                    </a:cubicBezTo>
                    <a:cubicBezTo>
                      <a:pt x="8" y="0"/>
                      <a:pt x="14" y="0"/>
                      <a:pt x="18" y="2"/>
                    </a:cubicBezTo>
                    <a:cubicBezTo>
                      <a:pt x="22" y="4"/>
                      <a:pt x="22" y="8"/>
                      <a:pt x="18" y="10"/>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3" name="iSlïḓe"/>
              <p:cNvSpPr/>
              <p:nvPr/>
            </p:nvSpPr>
            <p:spPr bwMode="auto">
              <a:xfrm>
                <a:off x="4382354" y="2924783"/>
                <a:ext cx="58912" cy="443573"/>
              </a:xfrm>
              <a:custGeom>
                <a:avLst/>
                <a:gdLst>
                  <a:gd name="T0" fmla="*/ 8 w 16"/>
                  <a:gd name="T1" fmla="*/ 123 h 123"/>
                  <a:gd name="T2" fmla="*/ 8 w 16"/>
                  <a:gd name="T3" fmla="*/ 123 h 123"/>
                  <a:gd name="T4" fmla="*/ 0 w 16"/>
                  <a:gd name="T5" fmla="*/ 115 h 123"/>
                  <a:gd name="T6" fmla="*/ 0 w 16"/>
                  <a:gd name="T7" fmla="*/ 0 h 123"/>
                  <a:gd name="T8" fmla="*/ 16 w 16"/>
                  <a:gd name="T9" fmla="*/ 0 h 123"/>
                  <a:gd name="T10" fmla="*/ 16 w 16"/>
                  <a:gd name="T11" fmla="*/ 115 h 123"/>
                  <a:gd name="T12" fmla="*/ 8 w 16"/>
                  <a:gd name="T13" fmla="*/ 123 h 123"/>
                </a:gdLst>
                <a:ahLst/>
                <a:cxnLst>
                  <a:cxn ang="0">
                    <a:pos x="T0" y="T1"/>
                  </a:cxn>
                  <a:cxn ang="0">
                    <a:pos x="T2" y="T3"/>
                  </a:cxn>
                  <a:cxn ang="0">
                    <a:pos x="T4" y="T5"/>
                  </a:cxn>
                  <a:cxn ang="0">
                    <a:pos x="T6" y="T7"/>
                  </a:cxn>
                  <a:cxn ang="0">
                    <a:pos x="T8" y="T9"/>
                  </a:cxn>
                  <a:cxn ang="0">
                    <a:pos x="T10" y="T11"/>
                  </a:cxn>
                  <a:cxn ang="0">
                    <a:pos x="T12" y="T13"/>
                  </a:cxn>
                </a:cxnLst>
                <a:rect l="0" t="0" r="r" b="b"/>
                <a:pathLst>
                  <a:path w="16" h="123">
                    <a:moveTo>
                      <a:pt x="8" y="123"/>
                    </a:moveTo>
                    <a:cubicBezTo>
                      <a:pt x="8" y="123"/>
                      <a:pt x="8" y="123"/>
                      <a:pt x="8" y="123"/>
                    </a:cubicBezTo>
                    <a:cubicBezTo>
                      <a:pt x="4" y="123"/>
                      <a:pt x="0" y="119"/>
                      <a:pt x="0" y="115"/>
                    </a:cubicBezTo>
                    <a:cubicBezTo>
                      <a:pt x="0" y="0"/>
                      <a:pt x="0" y="0"/>
                      <a:pt x="0" y="0"/>
                    </a:cubicBezTo>
                    <a:cubicBezTo>
                      <a:pt x="16" y="0"/>
                      <a:pt x="16" y="0"/>
                      <a:pt x="16" y="0"/>
                    </a:cubicBezTo>
                    <a:cubicBezTo>
                      <a:pt x="16" y="115"/>
                      <a:pt x="16" y="115"/>
                      <a:pt x="16" y="115"/>
                    </a:cubicBezTo>
                    <a:cubicBezTo>
                      <a:pt x="16" y="119"/>
                      <a:pt x="12" y="123"/>
                      <a:pt x="8" y="123"/>
                    </a:cubicBezTo>
                    <a:close/>
                  </a:path>
                </a:pathLst>
              </a:custGeom>
              <a:solidFill>
                <a:srgbClr val="8A2AE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4" name="iṣļidé"/>
              <p:cNvSpPr/>
              <p:nvPr/>
            </p:nvSpPr>
            <p:spPr bwMode="auto">
              <a:xfrm>
                <a:off x="4818996" y="3098053"/>
                <a:ext cx="103962" cy="60645"/>
              </a:xfrm>
              <a:custGeom>
                <a:avLst/>
                <a:gdLst>
                  <a:gd name="T0" fmla="*/ 0 w 29"/>
                  <a:gd name="T1" fmla="*/ 12 h 17"/>
                  <a:gd name="T2" fmla="*/ 0 w 29"/>
                  <a:gd name="T3" fmla="*/ 8 h 17"/>
                  <a:gd name="T4" fmla="*/ 7 w 29"/>
                  <a:gd name="T5" fmla="*/ 7 h 17"/>
                  <a:gd name="T6" fmla="*/ 14 w 29"/>
                  <a:gd name="T7" fmla="*/ 1 h 17"/>
                  <a:gd name="T8" fmla="*/ 19 w 29"/>
                  <a:gd name="T9" fmla="*/ 1 h 17"/>
                  <a:gd name="T10" fmla="*/ 24 w 29"/>
                  <a:gd name="T11" fmla="*/ 4 h 17"/>
                  <a:gd name="T12" fmla="*/ 29 w 29"/>
                  <a:gd name="T13" fmla="*/ 3 h 17"/>
                  <a:gd name="T14" fmla="*/ 29 w 29"/>
                  <a:gd name="T15" fmla="*/ 8 h 17"/>
                  <a:gd name="T16" fmla="*/ 29 w 29"/>
                  <a:gd name="T17" fmla="*/ 8 h 17"/>
                  <a:gd name="T18" fmla="*/ 28 w 29"/>
                  <a:gd name="T19" fmla="*/ 9 h 17"/>
                  <a:gd name="T20" fmla="*/ 11 w 29"/>
                  <a:gd name="T21" fmla="*/ 17 h 17"/>
                  <a:gd name="T22" fmla="*/ 7 w 29"/>
                  <a:gd name="T23" fmla="*/ 17 h 17"/>
                  <a:gd name="T24" fmla="*/ 1 w 29"/>
                  <a:gd name="T25" fmla="*/ 13 h 17"/>
                  <a:gd name="T26" fmla="*/ 0 w 29"/>
                  <a:gd name="T27" fmla="*/ 12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17">
                    <a:moveTo>
                      <a:pt x="0" y="12"/>
                    </a:moveTo>
                    <a:cubicBezTo>
                      <a:pt x="0" y="8"/>
                      <a:pt x="0" y="8"/>
                      <a:pt x="0" y="8"/>
                    </a:cubicBezTo>
                    <a:cubicBezTo>
                      <a:pt x="7" y="7"/>
                      <a:pt x="7" y="7"/>
                      <a:pt x="7" y="7"/>
                    </a:cubicBezTo>
                    <a:cubicBezTo>
                      <a:pt x="14" y="1"/>
                      <a:pt x="14" y="1"/>
                      <a:pt x="14" y="1"/>
                    </a:cubicBezTo>
                    <a:cubicBezTo>
                      <a:pt x="15" y="0"/>
                      <a:pt x="17" y="0"/>
                      <a:pt x="19" y="1"/>
                    </a:cubicBezTo>
                    <a:cubicBezTo>
                      <a:pt x="24" y="4"/>
                      <a:pt x="24" y="4"/>
                      <a:pt x="24" y="4"/>
                    </a:cubicBezTo>
                    <a:cubicBezTo>
                      <a:pt x="29" y="3"/>
                      <a:pt x="29" y="3"/>
                      <a:pt x="29" y="3"/>
                    </a:cubicBezTo>
                    <a:cubicBezTo>
                      <a:pt x="29" y="8"/>
                      <a:pt x="29" y="8"/>
                      <a:pt x="29" y="8"/>
                    </a:cubicBezTo>
                    <a:cubicBezTo>
                      <a:pt x="29" y="8"/>
                      <a:pt x="29" y="8"/>
                      <a:pt x="29" y="8"/>
                    </a:cubicBezTo>
                    <a:cubicBezTo>
                      <a:pt x="29" y="9"/>
                      <a:pt x="29" y="9"/>
                      <a:pt x="28" y="9"/>
                    </a:cubicBezTo>
                    <a:cubicBezTo>
                      <a:pt x="11" y="17"/>
                      <a:pt x="11" y="17"/>
                      <a:pt x="11" y="17"/>
                    </a:cubicBezTo>
                    <a:cubicBezTo>
                      <a:pt x="10" y="17"/>
                      <a:pt x="8" y="17"/>
                      <a:pt x="7" y="17"/>
                    </a:cubicBezTo>
                    <a:cubicBezTo>
                      <a:pt x="1" y="13"/>
                      <a:pt x="1" y="13"/>
                      <a:pt x="1" y="13"/>
                    </a:cubicBezTo>
                    <a:cubicBezTo>
                      <a:pt x="1" y="13"/>
                      <a:pt x="0" y="13"/>
                      <a:pt x="0" y="12"/>
                    </a:cubicBezTo>
                    <a:close/>
                  </a:path>
                </a:pathLst>
              </a:custGeom>
              <a:solidFill>
                <a:srgbClr val="B45E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5" name="iSliḋe"/>
              <p:cNvSpPr/>
              <p:nvPr/>
            </p:nvSpPr>
            <p:spPr bwMode="auto">
              <a:xfrm>
                <a:off x="4818996" y="3084192"/>
                <a:ext cx="103962" cy="60645"/>
              </a:xfrm>
              <a:custGeom>
                <a:avLst/>
                <a:gdLst>
                  <a:gd name="T0" fmla="*/ 1 w 29"/>
                  <a:gd name="T1" fmla="*/ 10 h 17"/>
                  <a:gd name="T2" fmla="*/ 14 w 29"/>
                  <a:gd name="T3" fmla="*/ 1 h 17"/>
                  <a:gd name="T4" fmla="*/ 19 w 29"/>
                  <a:gd name="T5" fmla="*/ 1 h 17"/>
                  <a:gd name="T6" fmla="*/ 28 w 29"/>
                  <a:gd name="T7" fmla="*/ 6 h 17"/>
                  <a:gd name="T8" fmla="*/ 28 w 29"/>
                  <a:gd name="T9" fmla="*/ 9 h 17"/>
                  <a:gd name="T10" fmla="*/ 11 w 29"/>
                  <a:gd name="T11" fmla="*/ 16 h 17"/>
                  <a:gd name="T12" fmla="*/ 7 w 29"/>
                  <a:gd name="T13" fmla="*/ 16 h 17"/>
                  <a:gd name="T14" fmla="*/ 1 w 29"/>
                  <a:gd name="T15" fmla="*/ 13 h 17"/>
                  <a:gd name="T16" fmla="*/ 1 w 29"/>
                  <a:gd name="T17" fmla="*/ 1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17">
                    <a:moveTo>
                      <a:pt x="1" y="10"/>
                    </a:moveTo>
                    <a:cubicBezTo>
                      <a:pt x="14" y="1"/>
                      <a:pt x="14" y="1"/>
                      <a:pt x="14" y="1"/>
                    </a:cubicBezTo>
                    <a:cubicBezTo>
                      <a:pt x="15" y="0"/>
                      <a:pt x="17" y="0"/>
                      <a:pt x="19" y="1"/>
                    </a:cubicBezTo>
                    <a:cubicBezTo>
                      <a:pt x="28" y="6"/>
                      <a:pt x="28" y="6"/>
                      <a:pt x="28" y="6"/>
                    </a:cubicBezTo>
                    <a:cubicBezTo>
                      <a:pt x="29" y="7"/>
                      <a:pt x="29" y="8"/>
                      <a:pt x="28" y="9"/>
                    </a:cubicBezTo>
                    <a:cubicBezTo>
                      <a:pt x="11" y="16"/>
                      <a:pt x="11" y="16"/>
                      <a:pt x="11" y="16"/>
                    </a:cubicBezTo>
                    <a:cubicBezTo>
                      <a:pt x="10" y="17"/>
                      <a:pt x="8" y="17"/>
                      <a:pt x="7" y="16"/>
                    </a:cubicBezTo>
                    <a:cubicBezTo>
                      <a:pt x="1" y="13"/>
                      <a:pt x="1" y="13"/>
                      <a:pt x="1" y="13"/>
                    </a:cubicBezTo>
                    <a:cubicBezTo>
                      <a:pt x="0" y="12"/>
                      <a:pt x="0" y="11"/>
                      <a:pt x="1" y="10"/>
                    </a:cubicBezTo>
                    <a:close/>
                  </a:path>
                </a:pathLst>
              </a:custGeom>
              <a:solidFill>
                <a:srgbClr val="8A2AE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6" name="îśḷíḓé"/>
              <p:cNvSpPr/>
              <p:nvPr/>
            </p:nvSpPr>
            <p:spPr bwMode="auto">
              <a:xfrm>
                <a:off x="4602407" y="3108449"/>
                <a:ext cx="237381" cy="90101"/>
              </a:xfrm>
              <a:custGeom>
                <a:avLst/>
                <a:gdLst>
                  <a:gd name="T0" fmla="*/ 39 w 66"/>
                  <a:gd name="T1" fmla="*/ 25 h 25"/>
                  <a:gd name="T2" fmla="*/ 44 w 66"/>
                  <a:gd name="T3" fmla="*/ 24 h 25"/>
                  <a:gd name="T4" fmla="*/ 64 w 66"/>
                  <a:gd name="T5" fmla="*/ 12 h 25"/>
                  <a:gd name="T6" fmla="*/ 65 w 66"/>
                  <a:gd name="T7" fmla="*/ 9 h 25"/>
                  <a:gd name="T8" fmla="*/ 62 w 66"/>
                  <a:gd name="T9" fmla="*/ 8 h 25"/>
                  <a:gd name="T10" fmla="*/ 42 w 66"/>
                  <a:gd name="T11" fmla="*/ 20 h 25"/>
                  <a:gd name="T12" fmla="*/ 36 w 66"/>
                  <a:gd name="T13" fmla="*/ 20 h 25"/>
                  <a:gd name="T14" fmla="*/ 3 w 66"/>
                  <a:gd name="T15" fmla="*/ 1 h 25"/>
                  <a:gd name="T16" fmla="*/ 0 w 66"/>
                  <a:gd name="T17" fmla="*/ 2 h 25"/>
                  <a:gd name="T18" fmla="*/ 1 w 66"/>
                  <a:gd name="T19" fmla="*/ 5 h 25"/>
                  <a:gd name="T20" fmla="*/ 34 w 66"/>
                  <a:gd name="T21" fmla="*/ 24 h 25"/>
                  <a:gd name="T22" fmla="*/ 39 w 66"/>
                  <a:gd name="T23"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6" h="25">
                    <a:moveTo>
                      <a:pt x="39" y="25"/>
                    </a:moveTo>
                    <a:cubicBezTo>
                      <a:pt x="41" y="25"/>
                      <a:pt x="43" y="25"/>
                      <a:pt x="44" y="24"/>
                    </a:cubicBezTo>
                    <a:cubicBezTo>
                      <a:pt x="64" y="12"/>
                      <a:pt x="64" y="12"/>
                      <a:pt x="64" y="12"/>
                    </a:cubicBezTo>
                    <a:cubicBezTo>
                      <a:pt x="66" y="12"/>
                      <a:pt x="66" y="10"/>
                      <a:pt x="65" y="9"/>
                    </a:cubicBezTo>
                    <a:cubicBezTo>
                      <a:pt x="65" y="8"/>
                      <a:pt x="63" y="8"/>
                      <a:pt x="62" y="8"/>
                    </a:cubicBezTo>
                    <a:cubicBezTo>
                      <a:pt x="42" y="20"/>
                      <a:pt x="42" y="20"/>
                      <a:pt x="42" y="20"/>
                    </a:cubicBezTo>
                    <a:cubicBezTo>
                      <a:pt x="41" y="21"/>
                      <a:pt x="38" y="21"/>
                      <a:pt x="36" y="20"/>
                    </a:cubicBezTo>
                    <a:cubicBezTo>
                      <a:pt x="3" y="1"/>
                      <a:pt x="3" y="1"/>
                      <a:pt x="3" y="1"/>
                    </a:cubicBezTo>
                    <a:cubicBezTo>
                      <a:pt x="2" y="0"/>
                      <a:pt x="1" y="0"/>
                      <a:pt x="0" y="2"/>
                    </a:cubicBezTo>
                    <a:cubicBezTo>
                      <a:pt x="0" y="3"/>
                      <a:pt x="0" y="4"/>
                      <a:pt x="1" y="5"/>
                    </a:cubicBezTo>
                    <a:cubicBezTo>
                      <a:pt x="34" y="24"/>
                      <a:pt x="34" y="24"/>
                      <a:pt x="34" y="24"/>
                    </a:cubicBezTo>
                    <a:cubicBezTo>
                      <a:pt x="36" y="25"/>
                      <a:pt x="37" y="25"/>
                      <a:pt x="39" y="25"/>
                    </a:cubicBezTo>
                    <a:close/>
                  </a:path>
                </a:pathLst>
              </a:custGeom>
              <a:solidFill>
                <a:srgbClr val="B45E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7" name="îS1îḋe"/>
              <p:cNvSpPr/>
              <p:nvPr/>
            </p:nvSpPr>
            <p:spPr bwMode="auto">
              <a:xfrm>
                <a:off x="4061803" y="2716858"/>
                <a:ext cx="731202" cy="464365"/>
              </a:xfrm>
              <a:custGeom>
                <a:avLst/>
                <a:gdLst>
                  <a:gd name="T0" fmla="*/ 203 w 203"/>
                  <a:gd name="T1" fmla="*/ 64 h 129"/>
                  <a:gd name="T2" fmla="*/ 198 w 203"/>
                  <a:gd name="T3" fmla="*/ 61 h 129"/>
                  <a:gd name="T4" fmla="*/ 130 w 203"/>
                  <a:gd name="T5" fmla="*/ 11 h 129"/>
                  <a:gd name="T6" fmla="*/ 95 w 203"/>
                  <a:gd name="T7" fmla="*/ 5 h 129"/>
                  <a:gd name="T8" fmla="*/ 94 w 203"/>
                  <a:gd name="T9" fmla="*/ 5 h 129"/>
                  <a:gd name="T10" fmla="*/ 94 w 203"/>
                  <a:gd name="T11" fmla="*/ 5 h 129"/>
                  <a:gd name="T12" fmla="*/ 0 w 203"/>
                  <a:gd name="T13" fmla="*/ 60 h 129"/>
                  <a:gd name="T14" fmla="*/ 8 w 203"/>
                  <a:gd name="T15" fmla="*/ 63 h 129"/>
                  <a:gd name="T16" fmla="*/ 41 w 203"/>
                  <a:gd name="T17" fmla="*/ 77 h 129"/>
                  <a:gd name="T18" fmla="*/ 86 w 203"/>
                  <a:gd name="T19" fmla="*/ 109 h 129"/>
                  <a:gd name="T20" fmla="*/ 121 w 203"/>
                  <a:gd name="T21" fmla="*/ 128 h 129"/>
                  <a:gd name="T22" fmla="*/ 123 w 203"/>
                  <a:gd name="T23" fmla="*/ 129 h 129"/>
                  <a:gd name="T24" fmla="*/ 146 w 203"/>
                  <a:gd name="T25" fmla="*/ 105 h 129"/>
                  <a:gd name="T26" fmla="*/ 193 w 203"/>
                  <a:gd name="T27" fmla="*/ 73 h 129"/>
                  <a:gd name="T28" fmla="*/ 198 w 203"/>
                  <a:gd name="T29" fmla="*/ 76 h 129"/>
                  <a:gd name="T30" fmla="*/ 203 w 203"/>
                  <a:gd name="T31" fmla="*/ 64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3" h="129">
                    <a:moveTo>
                      <a:pt x="203" y="64"/>
                    </a:moveTo>
                    <a:cubicBezTo>
                      <a:pt x="201" y="63"/>
                      <a:pt x="200" y="62"/>
                      <a:pt x="198" y="61"/>
                    </a:cubicBezTo>
                    <a:cubicBezTo>
                      <a:pt x="130" y="11"/>
                      <a:pt x="130" y="11"/>
                      <a:pt x="130" y="11"/>
                    </a:cubicBezTo>
                    <a:cubicBezTo>
                      <a:pt x="117" y="2"/>
                      <a:pt x="105" y="0"/>
                      <a:pt x="95" y="5"/>
                    </a:cubicBezTo>
                    <a:cubicBezTo>
                      <a:pt x="94" y="5"/>
                      <a:pt x="94" y="5"/>
                      <a:pt x="94" y="5"/>
                    </a:cubicBezTo>
                    <a:cubicBezTo>
                      <a:pt x="94" y="5"/>
                      <a:pt x="94" y="5"/>
                      <a:pt x="94" y="5"/>
                    </a:cubicBezTo>
                    <a:cubicBezTo>
                      <a:pt x="0" y="60"/>
                      <a:pt x="0" y="60"/>
                      <a:pt x="0" y="60"/>
                    </a:cubicBezTo>
                    <a:cubicBezTo>
                      <a:pt x="8" y="63"/>
                      <a:pt x="8" y="63"/>
                      <a:pt x="8" y="63"/>
                    </a:cubicBezTo>
                    <a:cubicBezTo>
                      <a:pt x="41" y="77"/>
                      <a:pt x="41" y="77"/>
                      <a:pt x="41" y="77"/>
                    </a:cubicBezTo>
                    <a:cubicBezTo>
                      <a:pt x="86" y="109"/>
                      <a:pt x="86" y="109"/>
                      <a:pt x="86" y="109"/>
                    </a:cubicBezTo>
                    <a:cubicBezTo>
                      <a:pt x="121" y="128"/>
                      <a:pt x="121" y="128"/>
                      <a:pt x="121" y="128"/>
                    </a:cubicBezTo>
                    <a:cubicBezTo>
                      <a:pt x="123" y="129"/>
                      <a:pt x="123" y="129"/>
                      <a:pt x="123" y="129"/>
                    </a:cubicBezTo>
                    <a:cubicBezTo>
                      <a:pt x="131" y="122"/>
                      <a:pt x="141" y="116"/>
                      <a:pt x="146" y="105"/>
                    </a:cubicBezTo>
                    <a:cubicBezTo>
                      <a:pt x="154" y="90"/>
                      <a:pt x="179" y="86"/>
                      <a:pt x="193" y="73"/>
                    </a:cubicBezTo>
                    <a:cubicBezTo>
                      <a:pt x="195" y="74"/>
                      <a:pt x="196" y="75"/>
                      <a:pt x="198" y="76"/>
                    </a:cubicBezTo>
                    <a:cubicBezTo>
                      <a:pt x="201" y="73"/>
                      <a:pt x="201" y="69"/>
                      <a:pt x="203" y="64"/>
                    </a:cubicBezTo>
                    <a:close/>
                  </a:path>
                </a:pathLst>
              </a:custGeom>
              <a:solidFill>
                <a:srgbClr val="8A2AE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8" name="îś1íḍê"/>
              <p:cNvSpPr/>
              <p:nvPr/>
            </p:nvSpPr>
            <p:spPr bwMode="auto">
              <a:xfrm>
                <a:off x="4505376" y="2867604"/>
                <a:ext cx="421048" cy="320551"/>
              </a:xfrm>
              <a:custGeom>
                <a:avLst/>
                <a:gdLst>
                  <a:gd name="T0" fmla="*/ 110 w 117"/>
                  <a:gd name="T1" fmla="*/ 0 h 89"/>
                  <a:gd name="T2" fmla="*/ 106 w 117"/>
                  <a:gd name="T3" fmla="*/ 1 h 89"/>
                  <a:gd name="T4" fmla="*/ 106 w 117"/>
                  <a:gd name="T5" fmla="*/ 1 h 89"/>
                  <a:gd name="T6" fmla="*/ 14 w 117"/>
                  <a:gd name="T7" fmla="*/ 55 h 89"/>
                  <a:gd name="T8" fmla="*/ 17 w 117"/>
                  <a:gd name="T9" fmla="*/ 68 h 89"/>
                  <a:gd name="T10" fmla="*/ 21 w 117"/>
                  <a:gd name="T11" fmla="*/ 67 h 89"/>
                  <a:gd name="T12" fmla="*/ 0 w 117"/>
                  <a:gd name="T13" fmla="*/ 87 h 89"/>
                  <a:gd name="T14" fmla="*/ 11 w 117"/>
                  <a:gd name="T15" fmla="*/ 89 h 89"/>
                  <a:gd name="T16" fmla="*/ 101 w 117"/>
                  <a:gd name="T17" fmla="*/ 36 h 89"/>
                  <a:gd name="T18" fmla="*/ 102 w 117"/>
                  <a:gd name="T19" fmla="*/ 36 h 89"/>
                  <a:gd name="T20" fmla="*/ 106 w 117"/>
                  <a:gd name="T21" fmla="*/ 33 h 89"/>
                  <a:gd name="T22" fmla="*/ 106 w 117"/>
                  <a:gd name="T23" fmla="*/ 33 h 89"/>
                  <a:gd name="T24" fmla="*/ 106 w 117"/>
                  <a:gd name="T25" fmla="*/ 33 h 89"/>
                  <a:gd name="T26" fmla="*/ 117 w 117"/>
                  <a:gd name="T27" fmla="*/ 7 h 89"/>
                  <a:gd name="T28" fmla="*/ 117 w 117"/>
                  <a:gd name="T29" fmla="*/ 6 h 89"/>
                  <a:gd name="T30" fmla="*/ 110 w 117"/>
                  <a:gd name="T31"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7" h="89">
                    <a:moveTo>
                      <a:pt x="110" y="0"/>
                    </a:moveTo>
                    <a:cubicBezTo>
                      <a:pt x="109" y="0"/>
                      <a:pt x="107" y="0"/>
                      <a:pt x="106" y="1"/>
                    </a:cubicBezTo>
                    <a:cubicBezTo>
                      <a:pt x="106" y="1"/>
                      <a:pt x="106" y="1"/>
                      <a:pt x="106" y="1"/>
                    </a:cubicBezTo>
                    <a:cubicBezTo>
                      <a:pt x="14" y="55"/>
                      <a:pt x="14" y="55"/>
                      <a:pt x="14" y="55"/>
                    </a:cubicBezTo>
                    <a:cubicBezTo>
                      <a:pt x="17" y="68"/>
                      <a:pt x="17" y="68"/>
                      <a:pt x="17" y="68"/>
                    </a:cubicBezTo>
                    <a:cubicBezTo>
                      <a:pt x="21" y="67"/>
                      <a:pt x="21" y="67"/>
                      <a:pt x="21" y="67"/>
                    </a:cubicBezTo>
                    <a:cubicBezTo>
                      <a:pt x="16" y="75"/>
                      <a:pt x="7" y="80"/>
                      <a:pt x="0" y="87"/>
                    </a:cubicBezTo>
                    <a:cubicBezTo>
                      <a:pt x="11" y="89"/>
                      <a:pt x="11" y="89"/>
                      <a:pt x="11" y="89"/>
                    </a:cubicBezTo>
                    <a:cubicBezTo>
                      <a:pt x="101" y="36"/>
                      <a:pt x="101" y="36"/>
                      <a:pt x="101" y="36"/>
                    </a:cubicBezTo>
                    <a:cubicBezTo>
                      <a:pt x="101" y="36"/>
                      <a:pt x="102" y="36"/>
                      <a:pt x="102" y="36"/>
                    </a:cubicBezTo>
                    <a:cubicBezTo>
                      <a:pt x="103" y="35"/>
                      <a:pt x="105" y="34"/>
                      <a:pt x="106" y="33"/>
                    </a:cubicBezTo>
                    <a:cubicBezTo>
                      <a:pt x="106" y="33"/>
                      <a:pt x="106" y="33"/>
                      <a:pt x="106" y="33"/>
                    </a:cubicBezTo>
                    <a:cubicBezTo>
                      <a:pt x="106" y="33"/>
                      <a:pt x="106" y="33"/>
                      <a:pt x="106" y="33"/>
                    </a:cubicBezTo>
                    <a:cubicBezTo>
                      <a:pt x="113" y="28"/>
                      <a:pt x="117" y="19"/>
                      <a:pt x="117" y="7"/>
                    </a:cubicBezTo>
                    <a:cubicBezTo>
                      <a:pt x="117" y="6"/>
                      <a:pt x="117" y="6"/>
                      <a:pt x="117" y="6"/>
                    </a:cubicBezTo>
                    <a:cubicBezTo>
                      <a:pt x="117" y="3"/>
                      <a:pt x="114" y="0"/>
                      <a:pt x="110" y="0"/>
                    </a:cubicBezTo>
                    <a:close/>
                  </a:path>
                </a:pathLst>
              </a:custGeom>
              <a:solidFill>
                <a:srgbClr val="721BD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9" name="ïṡļïḋé"/>
              <p:cNvSpPr/>
              <p:nvPr/>
            </p:nvSpPr>
            <p:spPr bwMode="auto">
              <a:xfrm>
                <a:off x="4448197" y="2723789"/>
                <a:ext cx="64111" cy="20792"/>
              </a:xfrm>
              <a:custGeom>
                <a:avLst/>
                <a:gdLst>
                  <a:gd name="T0" fmla="*/ 0 w 18"/>
                  <a:gd name="T1" fmla="*/ 0 h 6"/>
                  <a:gd name="T2" fmla="*/ 18 w 18"/>
                  <a:gd name="T3" fmla="*/ 6 h 6"/>
                  <a:gd name="T4" fmla="*/ 0 w 18"/>
                  <a:gd name="T5" fmla="*/ 0 h 6"/>
                </a:gdLst>
                <a:ahLst/>
                <a:cxnLst>
                  <a:cxn ang="0">
                    <a:pos x="T0" y="T1"/>
                  </a:cxn>
                  <a:cxn ang="0">
                    <a:pos x="T2" y="T3"/>
                  </a:cxn>
                  <a:cxn ang="0">
                    <a:pos x="T4" y="T5"/>
                  </a:cxn>
                </a:cxnLst>
                <a:rect l="0" t="0" r="r" b="b"/>
                <a:pathLst>
                  <a:path w="18" h="6">
                    <a:moveTo>
                      <a:pt x="0" y="0"/>
                    </a:moveTo>
                    <a:cubicBezTo>
                      <a:pt x="6" y="0"/>
                      <a:pt x="12" y="2"/>
                      <a:pt x="18" y="6"/>
                    </a:cubicBezTo>
                    <a:cubicBezTo>
                      <a:pt x="12" y="2"/>
                      <a:pt x="6" y="0"/>
                      <a:pt x="0" y="0"/>
                    </a:cubicBezTo>
                    <a:close/>
                  </a:path>
                </a:pathLst>
              </a:cu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0" name="iSḷîḓè"/>
              <p:cNvSpPr/>
              <p:nvPr/>
            </p:nvSpPr>
            <p:spPr bwMode="auto">
              <a:xfrm>
                <a:off x="4061803" y="2794830"/>
                <a:ext cx="537139" cy="386394"/>
              </a:xfrm>
              <a:custGeom>
                <a:avLst/>
                <a:gdLst>
                  <a:gd name="T0" fmla="*/ 149 w 149"/>
                  <a:gd name="T1" fmla="*/ 79 h 107"/>
                  <a:gd name="T2" fmla="*/ 149 w 149"/>
                  <a:gd name="T3" fmla="*/ 78 h 107"/>
                  <a:gd name="T4" fmla="*/ 142 w 149"/>
                  <a:gd name="T5" fmla="*/ 71 h 107"/>
                  <a:gd name="T6" fmla="*/ 136 w 149"/>
                  <a:gd name="T7" fmla="*/ 78 h 107"/>
                  <a:gd name="T8" fmla="*/ 136 w 149"/>
                  <a:gd name="T9" fmla="*/ 79 h 107"/>
                  <a:gd name="T10" fmla="*/ 129 w 149"/>
                  <a:gd name="T11" fmla="*/ 96 h 107"/>
                  <a:gd name="T12" fmla="*/ 107 w 149"/>
                  <a:gd name="T13" fmla="*/ 91 h 107"/>
                  <a:gd name="T14" fmla="*/ 39 w 149"/>
                  <a:gd name="T15" fmla="*/ 41 h 107"/>
                  <a:gd name="T16" fmla="*/ 9 w 149"/>
                  <a:gd name="T17" fmla="*/ 32 h 107"/>
                  <a:gd name="T18" fmla="*/ 65 w 149"/>
                  <a:gd name="T19" fmla="*/ 0 h 107"/>
                  <a:gd name="T20" fmla="*/ 0 w 149"/>
                  <a:gd name="T21" fmla="*/ 38 h 107"/>
                  <a:gd name="T22" fmla="*/ 8 w 149"/>
                  <a:gd name="T23" fmla="*/ 41 h 107"/>
                  <a:gd name="T24" fmla="*/ 41 w 149"/>
                  <a:gd name="T25" fmla="*/ 55 h 107"/>
                  <a:gd name="T26" fmla="*/ 86 w 149"/>
                  <a:gd name="T27" fmla="*/ 87 h 107"/>
                  <a:gd name="T28" fmla="*/ 121 w 149"/>
                  <a:gd name="T29" fmla="*/ 106 h 107"/>
                  <a:gd name="T30" fmla="*/ 123 w 149"/>
                  <a:gd name="T31" fmla="*/ 107 h 107"/>
                  <a:gd name="T32" fmla="*/ 146 w 149"/>
                  <a:gd name="T33" fmla="*/ 83 h 107"/>
                  <a:gd name="T34" fmla="*/ 149 w 149"/>
                  <a:gd name="T35" fmla="*/ 79 h 107"/>
                  <a:gd name="T36" fmla="*/ 149 w 149"/>
                  <a:gd name="T37" fmla="*/ 79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9" h="107">
                    <a:moveTo>
                      <a:pt x="149" y="79"/>
                    </a:moveTo>
                    <a:cubicBezTo>
                      <a:pt x="149" y="78"/>
                      <a:pt x="149" y="78"/>
                      <a:pt x="149" y="78"/>
                    </a:cubicBezTo>
                    <a:cubicBezTo>
                      <a:pt x="149" y="74"/>
                      <a:pt x="146" y="71"/>
                      <a:pt x="142" y="71"/>
                    </a:cubicBezTo>
                    <a:cubicBezTo>
                      <a:pt x="139" y="71"/>
                      <a:pt x="136" y="74"/>
                      <a:pt x="136" y="78"/>
                    </a:cubicBezTo>
                    <a:cubicBezTo>
                      <a:pt x="136" y="79"/>
                      <a:pt x="136" y="79"/>
                      <a:pt x="136" y="79"/>
                    </a:cubicBezTo>
                    <a:cubicBezTo>
                      <a:pt x="136" y="87"/>
                      <a:pt x="133" y="94"/>
                      <a:pt x="129" y="96"/>
                    </a:cubicBezTo>
                    <a:cubicBezTo>
                      <a:pt x="123" y="99"/>
                      <a:pt x="115" y="97"/>
                      <a:pt x="107" y="91"/>
                    </a:cubicBezTo>
                    <a:cubicBezTo>
                      <a:pt x="39" y="41"/>
                      <a:pt x="39" y="41"/>
                      <a:pt x="39" y="41"/>
                    </a:cubicBezTo>
                    <a:cubicBezTo>
                      <a:pt x="28" y="33"/>
                      <a:pt x="18" y="30"/>
                      <a:pt x="9" y="32"/>
                    </a:cubicBezTo>
                    <a:cubicBezTo>
                      <a:pt x="65" y="0"/>
                      <a:pt x="65" y="0"/>
                      <a:pt x="65" y="0"/>
                    </a:cubicBezTo>
                    <a:cubicBezTo>
                      <a:pt x="0" y="38"/>
                      <a:pt x="0" y="38"/>
                      <a:pt x="0" y="38"/>
                    </a:cubicBezTo>
                    <a:cubicBezTo>
                      <a:pt x="8" y="41"/>
                      <a:pt x="8" y="41"/>
                      <a:pt x="8" y="41"/>
                    </a:cubicBezTo>
                    <a:cubicBezTo>
                      <a:pt x="41" y="55"/>
                      <a:pt x="41" y="55"/>
                      <a:pt x="41" y="55"/>
                    </a:cubicBezTo>
                    <a:cubicBezTo>
                      <a:pt x="86" y="87"/>
                      <a:pt x="86" y="87"/>
                      <a:pt x="86" y="87"/>
                    </a:cubicBezTo>
                    <a:cubicBezTo>
                      <a:pt x="121" y="106"/>
                      <a:pt x="121" y="106"/>
                      <a:pt x="121" y="106"/>
                    </a:cubicBezTo>
                    <a:cubicBezTo>
                      <a:pt x="123" y="107"/>
                      <a:pt x="123" y="107"/>
                      <a:pt x="123" y="107"/>
                    </a:cubicBezTo>
                    <a:cubicBezTo>
                      <a:pt x="131" y="100"/>
                      <a:pt x="141" y="94"/>
                      <a:pt x="146" y="83"/>
                    </a:cubicBezTo>
                    <a:cubicBezTo>
                      <a:pt x="147" y="82"/>
                      <a:pt x="148" y="81"/>
                      <a:pt x="149" y="79"/>
                    </a:cubicBezTo>
                    <a:cubicBezTo>
                      <a:pt x="149" y="79"/>
                      <a:pt x="149" y="79"/>
                      <a:pt x="149" y="79"/>
                    </a:cubicBezTo>
                    <a:close/>
                  </a:path>
                </a:pathLst>
              </a:custGeom>
              <a:solidFill>
                <a:srgbClr val="B45E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1" name="ï$ḷïḑe"/>
              <p:cNvSpPr/>
              <p:nvPr/>
            </p:nvSpPr>
            <p:spPr bwMode="auto">
              <a:xfrm>
                <a:off x="4018486" y="2907456"/>
                <a:ext cx="573526" cy="291095"/>
              </a:xfrm>
              <a:custGeom>
                <a:avLst/>
                <a:gdLst>
                  <a:gd name="T0" fmla="*/ 133 w 159"/>
                  <a:gd name="T1" fmla="*/ 81 h 81"/>
                  <a:gd name="T2" fmla="*/ 110 w 159"/>
                  <a:gd name="T3" fmla="*/ 72 h 81"/>
                  <a:gd name="T4" fmla="*/ 41 w 159"/>
                  <a:gd name="T5" fmla="*/ 22 h 81"/>
                  <a:gd name="T6" fmla="*/ 20 w 159"/>
                  <a:gd name="T7" fmla="*/ 17 h 81"/>
                  <a:gd name="T8" fmla="*/ 12 w 159"/>
                  <a:gd name="T9" fmla="*/ 34 h 81"/>
                  <a:gd name="T10" fmla="*/ 6 w 159"/>
                  <a:gd name="T11" fmla="*/ 40 h 81"/>
                  <a:gd name="T12" fmla="*/ 0 w 159"/>
                  <a:gd name="T13" fmla="*/ 34 h 81"/>
                  <a:gd name="T14" fmla="*/ 14 w 159"/>
                  <a:gd name="T15" fmla="*/ 5 h 81"/>
                  <a:gd name="T16" fmla="*/ 49 w 159"/>
                  <a:gd name="T17" fmla="*/ 12 h 81"/>
                  <a:gd name="T18" fmla="*/ 117 w 159"/>
                  <a:gd name="T19" fmla="*/ 62 h 81"/>
                  <a:gd name="T20" fmla="*/ 139 w 159"/>
                  <a:gd name="T21" fmla="*/ 67 h 81"/>
                  <a:gd name="T22" fmla="*/ 146 w 159"/>
                  <a:gd name="T23" fmla="*/ 50 h 81"/>
                  <a:gd name="T24" fmla="*/ 146 w 159"/>
                  <a:gd name="T25" fmla="*/ 49 h 81"/>
                  <a:gd name="T26" fmla="*/ 153 w 159"/>
                  <a:gd name="T27" fmla="*/ 42 h 81"/>
                  <a:gd name="T28" fmla="*/ 159 w 159"/>
                  <a:gd name="T29" fmla="*/ 49 h 81"/>
                  <a:gd name="T30" fmla="*/ 159 w 159"/>
                  <a:gd name="T31" fmla="*/ 50 h 81"/>
                  <a:gd name="T32" fmla="*/ 145 w 159"/>
                  <a:gd name="T33" fmla="*/ 78 h 81"/>
                  <a:gd name="T34" fmla="*/ 133 w 159"/>
                  <a:gd name="T35"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9" h="81">
                    <a:moveTo>
                      <a:pt x="133" y="81"/>
                    </a:moveTo>
                    <a:cubicBezTo>
                      <a:pt x="126" y="81"/>
                      <a:pt x="118" y="78"/>
                      <a:pt x="110" y="72"/>
                    </a:cubicBezTo>
                    <a:cubicBezTo>
                      <a:pt x="41" y="22"/>
                      <a:pt x="41" y="22"/>
                      <a:pt x="41" y="22"/>
                    </a:cubicBezTo>
                    <a:cubicBezTo>
                      <a:pt x="33" y="16"/>
                      <a:pt x="25" y="14"/>
                      <a:pt x="20" y="17"/>
                    </a:cubicBezTo>
                    <a:cubicBezTo>
                      <a:pt x="15" y="19"/>
                      <a:pt x="12" y="25"/>
                      <a:pt x="12" y="34"/>
                    </a:cubicBezTo>
                    <a:cubicBezTo>
                      <a:pt x="12" y="37"/>
                      <a:pt x="10" y="40"/>
                      <a:pt x="6" y="40"/>
                    </a:cubicBezTo>
                    <a:cubicBezTo>
                      <a:pt x="3" y="40"/>
                      <a:pt x="0" y="37"/>
                      <a:pt x="0" y="34"/>
                    </a:cubicBezTo>
                    <a:cubicBezTo>
                      <a:pt x="0" y="20"/>
                      <a:pt x="5" y="10"/>
                      <a:pt x="14" y="5"/>
                    </a:cubicBezTo>
                    <a:cubicBezTo>
                      <a:pt x="24" y="0"/>
                      <a:pt x="37" y="3"/>
                      <a:pt x="49" y="12"/>
                    </a:cubicBezTo>
                    <a:cubicBezTo>
                      <a:pt x="117" y="62"/>
                      <a:pt x="117" y="62"/>
                      <a:pt x="117" y="62"/>
                    </a:cubicBezTo>
                    <a:cubicBezTo>
                      <a:pt x="125" y="68"/>
                      <a:pt x="133" y="70"/>
                      <a:pt x="139" y="67"/>
                    </a:cubicBezTo>
                    <a:cubicBezTo>
                      <a:pt x="143" y="65"/>
                      <a:pt x="146" y="58"/>
                      <a:pt x="146" y="50"/>
                    </a:cubicBezTo>
                    <a:cubicBezTo>
                      <a:pt x="146" y="49"/>
                      <a:pt x="146" y="49"/>
                      <a:pt x="146" y="49"/>
                    </a:cubicBezTo>
                    <a:cubicBezTo>
                      <a:pt x="146" y="45"/>
                      <a:pt x="149" y="42"/>
                      <a:pt x="153" y="42"/>
                    </a:cubicBezTo>
                    <a:cubicBezTo>
                      <a:pt x="156" y="42"/>
                      <a:pt x="159" y="45"/>
                      <a:pt x="159" y="49"/>
                    </a:cubicBezTo>
                    <a:cubicBezTo>
                      <a:pt x="159" y="50"/>
                      <a:pt x="159" y="50"/>
                      <a:pt x="159" y="50"/>
                    </a:cubicBezTo>
                    <a:cubicBezTo>
                      <a:pt x="159" y="63"/>
                      <a:pt x="154" y="74"/>
                      <a:pt x="145" y="78"/>
                    </a:cubicBezTo>
                    <a:cubicBezTo>
                      <a:pt x="141" y="80"/>
                      <a:pt x="137" y="81"/>
                      <a:pt x="133" y="81"/>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2" name="îŝlïḋé"/>
              <p:cNvSpPr/>
              <p:nvPr/>
            </p:nvSpPr>
            <p:spPr bwMode="auto">
              <a:xfrm>
                <a:off x="4158835" y="3576280"/>
                <a:ext cx="188865" cy="263371"/>
              </a:xfrm>
              <a:custGeom>
                <a:avLst/>
                <a:gdLst>
                  <a:gd name="T0" fmla="*/ 41 w 52"/>
                  <a:gd name="T1" fmla="*/ 7 h 73"/>
                  <a:gd name="T2" fmla="*/ 20 w 52"/>
                  <a:gd name="T3" fmla="*/ 10 h 73"/>
                  <a:gd name="T4" fmla="*/ 0 w 52"/>
                  <a:gd name="T5" fmla="*/ 58 h 73"/>
                  <a:gd name="T6" fmla="*/ 20 w 52"/>
                  <a:gd name="T7" fmla="*/ 68 h 73"/>
                  <a:gd name="T8" fmla="*/ 51 w 52"/>
                  <a:gd name="T9" fmla="*/ 27 h 73"/>
                  <a:gd name="T10" fmla="*/ 47 w 52"/>
                  <a:gd name="T11" fmla="*/ 11 h 73"/>
                  <a:gd name="T12" fmla="*/ 41 w 52"/>
                  <a:gd name="T13" fmla="*/ 7 h 73"/>
                </a:gdLst>
                <a:ahLst/>
                <a:cxnLst>
                  <a:cxn ang="0">
                    <a:pos x="T0" y="T1"/>
                  </a:cxn>
                  <a:cxn ang="0">
                    <a:pos x="T2" y="T3"/>
                  </a:cxn>
                  <a:cxn ang="0">
                    <a:pos x="T4" y="T5"/>
                  </a:cxn>
                  <a:cxn ang="0">
                    <a:pos x="T6" y="T7"/>
                  </a:cxn>
                  <a:cxn ang="0">
                    <a:pos x="T8" y="T9"/>
                  </a:cxn>
                  <a:cxn ang="0">
                    <a:pos x="T10" y="T11"/>
                  </a:cxn>
                  <a:cxn ang="0">
                    <a:pos x="T12" y="T13"/>
                  </a:cxn>
                </a:cxnLst>
                <a:rect l="0" t="0" r="r" b="b"/>
                <a:pathLst>
                  <a:path w="52" h="73">
                    <a:moveTo>
                      <a:pt x="41" y="7"/>
                    </a:moveTo>
                    <a:cubicBezTo>
                      <a:pt x="41" y="7"/>
                      <a:pt x="28" y="0"/>
                      <a:pt x="20" y="10"/>
                    </a:cubicBezTo>
                    <a:cubicBezTo>
                      <a:pt x="12" y="20"/>
                      <a:pt x="1" y="42"/>
                      <a:pt x="0" y="58"/>
                    </a:cubicBezTo>
                    <a:cubicBezTo>
                      <a:pt x="0" y="73"/>
                      <a:pt x="13" y="72"/>
                      <a:pt x="20" y="68"/>
                    </a:cubicBezTo>
                    <a:cubicBezTo>
                      <a:pt x="28" y="65"/>
                      <a:pt x="49" y="33"/>
                      <a:pt x="51" y="27"/>
                    </a:cubicBezTo>
                    <a:cubicBezTo>
                      <a:pt x="52" y="21"/>
                      <a:pt x="49" y="12"/>
                      <a:pt x="47" y="11"/>
                    </a:cubicBezTo>
                    <a:cubicBezTo>
                      <a:pt x="45" y="9"/>
                      <a:pt x="41" y="7"/>
                      <a:pt x="41" y="7"/>
                    </a:cubicBezTo>
                    <a:close/>
                  </a:path>
                </a:pathLst>
              </a:custGeom>
              <a:solidFill>
                <a:srgbClr val="173D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3" name="iŝlîḍê"/>
              <p:cNvSpPr/>
              <p:nvPr/>
            </p:nvSpPr>
            <p:spPr bwMode="auto">
              <a:xfrm>
                <a:off x="4228143" y="3555487"/>
                <a:ext cx="90101" cy="114359"/>
              </a:xfrm>
              <a:custGeom>
                <a:avLst/>
                <a:gdLst>
                  <a:gd name="T0" fmla="*/ 25 w 25"/>
                  <a:gd name="T1" fmla="*/ 10 h 32"/>
                  <a:gd name="T2" fmla="*/ 25 w 25"/>
                  <a:gd name="T3" fmla="*/ 23 h 32"/>
                  <a:gd name="T4" fmla="*/ 21 w 25"/>
                  <a:gd name="T5" fmla="*/ 30 h 32"/>
                  <a:gd name="T6" fmla="*/ 12 w 25"/>
                  <a:gd name="T7" fmla="*/ 31 h 32"/>
                  <a:gd name="T8" fmla="*/ 0 w 25"/>
                  <a:gd name="T9" fmla="*/ 14 h 32"/>
                  <a:gd name="T10" fmla="*/ 25 w 25"/>
                  <a:gd name="T11" fmla="*/ 10 h 32"/>
                </a:gdLst>
                <a:ahLst/>
                <a:cxnLst>
                  <a:cxn ang="0">
                    <a:pos x="T0" y="T1"/>
                  </a:cxn>
                  <a:cxn ang="0">
                    <a:pos x="T2" y="T3"/>
                  </a:cxn>
                  <a:cxn ang="0">
                    <a:pos x="T4" y="T5"/>
                  </a:cxn>
                  <a:cxn ang="0">
                    <a:pos x="T6" y="T7"/>
                  </a:cxn>
                  <a:cxn ang="0">
                    <a:pos x="T8" y="T9"/>
                  </a:cxn>
                  <a:cxn ang="0">
                    <a:pos x="T10" y="T11"/>
                  </a:cxn>
                </a:cxnLst>
                <a:rect l="0" t="0" r="r" b="b"/>
                <a:pathLst>
                  <a:path w="25" h="32">
                    <a:moveTo>
                      <a:pt x="25" y="10"/>
                    </a:moveTo>
                    <a:cubicBezTo>
                      <a:pt x="25" y="23"/>
                      <a:pt x="25" y="23"/>
                      <a:pt x="25" y="23"/>
                    </a:cubicBezTo>
                    <a:cubicBezTo>
                      <a:pt x="25" y="26"/>
                      <a:pt x="24" y="28"/>
                      <a:pt x="21" y="30"/>
                    </a:cubicBezTo>
                    <a:cubicBezTo>
                      <a:pt x="19" y="31"/>
                      <a:pt x="16" y="32"/>
                      <a:pt x="12" y="31"/>
                    </a:cubicBezTo>
                    <a:cubicBezTo>
                      <a:pt x="2" y="30"/>
                      <a:pt x="1" y="27"/>
                      <a:pt x="0" y="14"/>
                    </a:cubicBezTo>
                    <a:cubicBezTo>
                      <a:pt x="0" y="0"/>
                      <a:pt x="25" y="10"/>
                      <a:pt x="25" y="10"/>
                    </a:cubicBez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4" name="îŝḷíḋê"/>
              <p:cNvSpPr/>
              <p:nvPr/>
            </p:nvSpPr>
            <p:spPr bwMode="auto">
              <a:xfrm>
                <a:off x="3990763" y="3486179"/>
                <a:ext cx="187132" cy="263371"/>
              </a:xfrm>
              <a:custGeom>
                <a:avLst/>
                <a:gdLst>
                  <a:gd name="T0" fmla="*/ 41 w 52"/>
                  <a:gd name="T1" fmla="*/ 6 h 73"/>
                  <a:gd name="T2" fmla="*/ 20 w 52"/>
                  <a:gd name="T3" fmla="*/ 9 h 73"/>
                  <a:gd name="T4" fmla="*/ 0 w 52"/>
                  <a:gd name="T5" fmla="*/ 57 h 73"/>
                  <a:gd name="T6" fmla="*/ 20 w 52"/>
                  <a:gd name="T7" fmla="*/ 68 h 73"/>
                  <a:gd name="T8" fmla="*/ 51 w 52"/>
                  <a:gd name="T9" fmla="*/ 26 h 73"/>
                  <a:gd name="T10" fmla="*/ 47 w 52"/>
                  <a:gd name="T11" fmla="*/ 10 h 73"/>
                  <a:gd name="T12" fmla="*/ 41 w 52"/>
                  <a:gd name="T13" fmla="*/ 6 h 73"/>
                </a:gdLst>
                <a:ahLst/>
                <a:cxnLst>
                  <a:cxn ang="0">
                    <a:pos x="T0" y="T1"/>
                  </a:cxn>
                  <a:cxn ang="0">
                    <a:pos x="T2" y="T3"/>
                  </a:cxn>
                  <a:cxn ang="0">
                    <a:pos x="T4" y="T5"/>
                  </a:cxn>
                  <a:cxn ang="0">
                    <a:pos x="T6" y="T7"/>
                  </a:cxn>
                  <a:cxn ang="0">
                    <a:pos x="T8" y="T9"/>
                  </a:cxn>
                  <a:cxn ang="0">
                    <a:pos x="T10" y="T11"/>
                  </a:cxn>
                  <a:cxn ang="0">
                    <a:pos x="T12" y="T13"/>
                  </a:cxn>
                </a:cxnLst>
                <a:rect l="0" t="0" r="r" b="b"/>
                <a:pathLst>
                  <a:path w="52" h="73">
                    <a:moveTo>
                      <a:pt x="41" y="6"/>
                    </a:moveTo>
                    <a:cubicBezTo>
                      <a:pt x="41" y="6"/>
                      <a:pt x="28" y="0"/>
                      <a:pt x="20" y="9"/>
                    </a:cubicBezTo>
                    <a:cubicBezTo>
                      <a:pt x="12" y="19"/>
                      <a:pt x="1" y="42"/>
                      <a:pt x="0" y="57"/>
                    </a:cubicBezTo>
                    <a:cubicBezTo>
                      <a:pt x="0" y="73"/>
                      <a:pt x="13" y="71"/>
                      <a:pt x="20" y="68"/>
                    </a:cubicBezTo>
                    <a:cubicBezTo>
                      <a:pt x="28" y="64"/>
                      <a:pt x="49" y="33"/>
                      <a:pt x="51" y="26"/>
                    </a:cubicBezTo>
                    <a:cubicBezTo>
                      <a:pt x="52" y="20"/>
                      <a:pt x="49" y="12"/>
                      <a:pt x="47" y="10"/>
                    </a:cubicBezTo>
                    <a:cubicBezTo>
                      <a:pt x="45" y="9"/>
                      <a:pt x="41" y="6"/>
                      <a:pt x="41" y="6"/>
                    </a:cubicBezTo>
                    <a:close/>
                  </a:path>
                </a:pathLst>
              </a:custGeom>
              <a:solidFill>
                <a:srgbClr val="173D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5" name="îŝḻidê"/>
              <p:cNvSpPr/>
              <p:nvPr/>
            </p:nvSpPr>
            <p:spPr bwMode="auto">
              <a:xfrm>
                <a:off x="4054872" y="3465387"/>
                <a:ext cx="93566" cy="110893"/>
              </a:xfrm>
              <a:custGeom>
                <a:avLst/>
                <a:gdLst>
                  <a:gd name="T0" fmla="*/ 26 w 26"/>
                  <a:gd name="T1" fmla="*/ 9 h 31"/>
                  <a:gd name="T2" fmla="*/ 26 w 26"/>
                  <a:gd name="T3" fmla="*/ 22 h 31"/>
                  <a:gd name="T4" fmla="*/ 22 w 26"/>
                  <a:gd name="T5" fmla="*/ 29 h 31"/>
                  <a:gd name="T6" fmla="*/ 12 w 26"/>
                  <a:gd name="T7" fmla="*/ 31 h 31"/>
                  <a:gd name="T8" fmla="*/ 1 w 26"/>
                  <a:gd name="T9" fmla="*/ 13 h 31"/>
                  <a:gd name="T10" fmla="*/ 26 w 26"/>
                  <a:gd name="T11" fmla="*/ 9 h 31"/>
                </a:gdLst>
                <a:ahLst/>
                <a:cxnLst>
                  <a:cxn ang="0">
                    <a:pos x="T0" y="T1"/>
                  </a:cxn>
                  <a:cxn ang="0">
                    <a:pos x="T2" y="T3"/>
                  </a:cxn>
                  <a:cxn ang="0">
                    <a:pos x="T4" y="T5"/>
                  </a:cxn>
                  <a:cxn ang="0">
                    <a:pos x="T6" y="T7"/>
                  </a:cxn>
                  <a:cxn ang="0">
                    <a:pos x="T8" y="T9"/>
                  </a:cxn>
                  <a:cxn ang="0">
                    <a:pos x="T10" y="T11"/>
                  </a:cxn>
                </a:cxnLst>
                <a:rect l="0" t="0" r="r" b="b"/>
                <a:pathLst>
                  <a:path w="26" h="31">
                    <a:moveTo>
                      <a:pt x="26" y="9"/>
                    </a:moveTo>
                    <a:cubicBezTo>
                      <a:pt x="26" y="22"/>
                      <a:pt x="26" y="22"/>
                      <a:pt x="26" y="22"/>
                    </a:cubicBezTo>
                    <a:cubicBezTo>
                      <a:pt x="26" y="25"/>
                      <a:pt x="25" y="28"/>
                      <a:pt x="22" y="29"/>
                    </a:cubicBezTo>
                    <a:cubicBezTo>
                      <a:pt x="20" y="31"/>
                      <a:pt x="17" y="31"/>
                      <a:pt x="12" y="31"/>
                    </a:cubicBezTo>
                    <a:cubicBezTo>
                      <a:pt x="3" y="29"/>
                      <a:pt x="2" y="26"/>
                      <a:pt x="1" y="13"/>
                    </a:cubicBezTo>
                    <a:cubicBezTo>
                      <a:pt x="0" y="0"/>
                      <a:pt x="26" y="9"/>
                      <a:pt x="26" y="9"/>
                    </a:cubicBez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6" name="î$lîḑe"/>
              <p:cNvSpPr/>
              <p:nvPr/>
            </p:nvSpPr>
            <p:spPr bwMode="auto">
              <a:xfrm>
                <a:off x="3983832" y="2392843"/>
                <a:ext cx="590853" cy="1143586"/>
              </a:xfrm>
              <a:custGeom>
                <a:avLst/>
                <a:gdLst>
                  <a:gd name="T0" fmla="*/ 160 w 164"/>
                  <a:gd name="T1" fmla="*/ 62 h 318"/>
                  <a:gd name="T2" fmla="*/ 93 w 164"/>
                  <a:gd name="T3" fmla="*/ 71 h 318"/>
                  <a:gd name="T4" fmla="*/ 50 w 164"/>
                  <a:gd name="T5" fmla="*/ 114 h 318"/>
                  <a:gd name="T6" fmla="*/ 11 w 164"/>
                  <a:gd name="T7" fmla="*/ 157 h 318"/>
                  <a:gd name="T8" fmla="*/ 1 w 164"/>
                  <a:gd name="T9" fmla="*/ 188 h 318"/>
                  <a:gd name="T10" fmla="*/ 17 w 164"/>
                  <a:gd name="T11" fmla="*/ 308 h 318"/>
                  <a:gd name="T12" fmla="*/ 29 w 164"/>
                  <a:gd name="T13" fmla="*/ 318 h 318"/>
                  <a:gd name="T14" fmla="*/ 35 w 164"/>
                  <a:gd name="T15" fmla="*/ 317 h 318"/>
                  <a:gd name="T16" fmla="*/ 48 w 164"/>
                  <a:gd name="T17" fmla="*/ 302 h 318"/>
                  <a:gd name="T18" fmla="*/ 45 w 164"/>
                  <a:gd name="T19" fmla="*/ 190 h 318"/>
                  <a:gd name="T20" fmla="*/ 127 w 164"/>
                  <a:gd name="T21" fmla="*/ 140 h 318"/>
                  <a:gd name="T22" fmla="*/ 160 w 164"/>
                  <a:gd name="T23" fmla="*/ 62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318">
                    <a:moveTo>
                      <a:pt x="160" y="62"/>
                    </a:moveTo>
                    <a:cubicBezTo>
                      <a:pt x="156" y="0"/>
                      <a:pt x="93" y="71"/>
                      <a:pt x="93" y="71"/>
                    </a:cubicBezTo>
                    <a:cubicBezTo>
                      <a:pt x="50" y="114"/>
                      <a:pt x="50" y="114"/>
                      <a:pt x="50" y="114"/>
                    </a:cubicBezTo>
                    <a:cubicBezTo>
                      <a:pt x="11" y="157"/>
                      <a:pt x="11" y="157"/>
                      <a:pt x="11" y="157"/>
                    </a:cubicBezTo>
                    <a:cubicBezTo>
                      <a:pt x="3" y="165"/>
                      <a:pt x="0" y="176"/>
                      <a:pt x="1" y="188"/>
                    </a:cubicBezTo>
                    <a:cubicBezTo>
                      <a:pt x="17" y="308"/>
                      <a:pt x="17" y="308"/>
                      <a:pt x="17" y="308"/>
                    </a:cubicBezTo>
                    <a:cubicBezTo>
                      <a:pt x="18" y="314"/>
                      <a:pt x="23" y="318"/>
                      <a:pt x="29" y="318"/>
                    </a:cubicBezTo>
                    <a:cubicBezTo>
                      <a:pt x="31" y="318"/>
                      <a:pt x="32" y="318"/>
                      <a:pt x="35" y="317"/>
                    </a:cubicBezTo>
                    <a:cubicBezTo>
                      <a:pt x="49" y="315"/>
                      <a:pt x="48" y="302"/>
                      <a:pt x="48" y="302"/>
                    </a:cubicBezTo>
                    <a:cubicBezTo>
                      <a:pt x="45" y="190"/>
                      <a:pt x="45" y="190"/>
                      <a:pt x="45" y="190"/>
                    </a:cubicBezTo>
                    <a:cubicBezTo>
                      <a:pt x="127" y="140"/>
                      <a:pt x="127" y="140"/>
                      <a:pt x="127" y="140"/>
                    </a:cubicBezTo>
                    <a:cubicBezTo>
                      <a:pt x="127" y="140"/>
                      <a:pt x="164" y="124"/>
                      <a:pt x="160" y="62"/>
                    </a:cubicBezTo>
                    <a:close/>
                  </a:path>
                </a:pathLst>
              </a:custGeom>
              <a:solidFill>
                <a:srgbClr val="FDD76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7" name="íṧļïḓé"/>
              <p:cNvSpPr/>
              <p:nvPr/>
            </p:nvSpPr>
            <p:spPr bwMode="auto">
              <a:xfrm>
                <a:off x="4151904" y="2479478"/>
                <a:ext cx="590853" cy="1143586"/>
              </a:xfrm>
              <a:custGeom>
                <a:avLst/>
                <a:gdLst>
                  <a:gd name="T0" fmla="*/ 160 w 164"/>
                  <a:gd name="T1" fmla="*/ 62 h 318"/>
                  <a:gd name="T2" fmla="*/ 93 w 164"/>
                  <a:gd name="T3" fmla="*/ 71 h 318"/>
                  <a:gd name="T4" fmla="*/ 50 w 164"/>
                  <a:gd name="T5" fmla="*/ 114 h 318"/>
                  <a:gd name="T6" fmla="*/ 11 w 164"/>
                  <a:gd name="T7" fmla="*/ 156 h 318"/>
                  <a:gd name="T8" fmla="*/ 1 w 164"/>
                  <a:gd name="T9" fmla="*/ 187 h 318"/>
                  <a:gd name="T10" fmla="*/ 17 w 164"/>
                  <a:gd name="T11" fmla="*/ 307 h 318"/>
                  <a:gd name="T12" fmla="*/ 29 w 164"/>
                  <a:gd name="T13" fmla="*/ 318 h 318"/>
                  <a:gd name="T14" fmla="*/ 35 w 164"/>
                  <a:gd name="T15" fmla="*/ 317 h 318"/>
                  <a:gd name="T16" fmla="*/ 48 w 164"/>
                  <a:gd name="T17" fmla="*/ 302 h 318"/>
                  <a:gd name="T18" fmla="*/ 45 w 164"/>
                  <a:gd name="T19" fmla="*/ 189 h 318"/>
                  <a:gd name="T20" fmla="*/ 127 w 164"/>
                  <a:gd name="T21" fmla="*/ 140 h 318"/>
                  <a:gd name="T22" fmla="*/ 160 w 164"/>
                  <a:gd name="T23" fmla="*/ 62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318">
                    <a:moveTo>
                      <a:pt x="160" y="62"/>
                    </a:moveTo>
                    <a:cubicBezTo>
                      <a:pt x="157" y="0"/>
                      <a:pt x="93" y="71"/>
                      <a:pt x="93" y="71"/>
                    </a:cubicBezTo>
                    <a:cubicBezTo>
                      <a:pt x="50" y="114"/>
                      <a:pt x="50" y="114"/>
                      <a:pt x="50" y="114"/>
                    </a:cubicBezTo>
                    <a:cubicBezTo>
                      <a:pt x="11" y="156"/>
                      <a:pt x="11" y="156"/>
                      <a:pt x="11" y="156"/>
                    </a:cubicBezTo>
                    <a:cubicBezTo>
                      <a:pt x="3" y="165"/>
                      <a:pt x="0" y="176"/>
                      <a:pt x="1" y="187"/>
                    </a:cubicBezTo>
                    <a:cubicBezTo>
                      <a:pt x="17" y="307"/>
                      <a:pt x="17" y="307"/>
                      <a:pt x="17" y="307"/>
                    </a:cubicBezTo>
                    <a:cubicBezTo>
                      <a:pt x="18" y="313"/>
                      <a:pt x="23" y="318"/>
                      <a:pt x="29" y="318"/>
                    </a:cubicBezTo>
                    <a:cubicBezTo>
                      <a:pt x="31" y="318"/>
                      <a:pt x="33" y="317"/>
                      <a:pt x="35" y="317"/>
                    </a:cubicBezTo>
                    <a:cubicBezTo>
                      <a:pt x="49" y="315"/>
                      <a:pt x="48" y="302"/>
                      <a:pt x="48" y="302"/>
                    </a:cubicBezTo>
                    <a:cubicBezTo>
                      <a:pt x="45" y="189"/>
                      <a:pt x="45" y="189"/>
                      <a:pt x="45" y="189"/>
                    </a:cubicBezTo>
                    <a:cubicBezTo>
                      <a:pt x="127" y="140"/>
                      <a:pt x="127" y="140"/>
                      <a:pt x="127" y="140"/>
                    </a:cubicBezTo>
                    <a:cubicBezTo>
                      <a:pt x="127" y="140"/>
                      <a:pt x="164" y="124"/>
                      <a:pt x="160" y="62"/>
                    </a:cubicBezTo>
                    <a:close/>
                  </a:path>
                </a:pathLst>
              </a:custGeom>
              <a:solidFill>
                <a:srgbClr val="FDD76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8" name="ïs1ïḓé"/>
              <p:cNvSpPr/>
              <p:nvPr/>
            </p:nvSpPr>
            <p:spPr bwMode="auto">
              <a:xfrm>
                <a:off x="4188291" y="1942339"/>
                <a:ext cx="580457" cy="954721"/>
              </a:xfrm>
              <a:custGeom>
                <a:avLst/>
                <a:gdLst>
                  <a:gd name="T0" fmla="*/ 113 w 161"/>
                  <a:gd name="T1" fmla="*/ 12 h 265"/>
                  <a:gd name="T2" fmla="*/ 160 w 161"/>
                  <a:gd name="T3" fmla="*/ 60 h 265"/>
                  <a:gd name="T4" fmla="*/ 154 w 161"/>
                  <a:gd name="T5" fmla="*/ 234 h 265"/>
                  <a:gd name="T6" fmla="*/ 23 w 161"/>
                  <a:gd name="T7" fmla="*/ 188 h 265"/>
                  <a:gd name="T8" fmla="*/ 53 w 161"/>
                  <a:gd name="T9" fmla="*/ 11 h 265"/>
                  <a:gd name="T10" fmla="*/ 113 w 161"/>
                  <a:gd name="T11" fmla="*/ 12 h 265"/>
                </a:gdLst>
                <a:ahLst/>
                <a:cxnLst>
                  <a:cxn ang="0">
                    <a:pos x="T0" y="T1"/>
                  </a:cxn>
                  <a:cxn ang="0">
                    <a:pos x="T2" y="T3"/>
                  </a:cxn>
                  <a:cxn ang="0">
                    <a:pos x="T4" y="T5"/>
                  </a:cxn>
                  <a:cxn ang="0">
                    <a:pos x="T6" y="T7"/>
                  </a:cxn>
                  <a:cxn ang="0">
                    <a:pos x="T8" y="T9"/>
                  </a:cxn>
                  <a:cxn ang="0">
                    <a:pos x="T10" y="T11"/>
                  </a:cxn>
                </a:cxnLst>
                <a:rect l="0" t="0" r="r" b="b"/>
                <a:pathLst>
                  <a:path w="161" h="265">
                    <a:moveTo>
                      <a:pt x="113" y="12"/>
                    </a:moveTo>
                    <a:cubicBezTo>
                      <a:pt x="161" y="32"/>
                      <a:pt x="160" y="60"/>
                      <a:pt x="160" y="60"/>
                    </a:cubicBezTo>
                    <a:cubicBezTo>
                      <a:pt x="160" y="60"/>
                      <a:pt x="151" y="164"/>
                      <a:pt x="154" y="234"/>
                    </a:cubicBezTo>
                    <a:cubicBezTo>
                      <a:pt x="155" y="263"/>
                      <a:pt x="0" y="265"/>
                      <a:pt x="23" y="188"/>
                    </a:cubicBezTo>
                    <a:cubicBezTo>
                      <a:pt x="50" y="96"/>
                      <a:pt x="40" y="22"/>
                      <a:pt x="53" y="11"/>
                    </a:cubicBezTo>
                    <a:cubicBezTo>
                      <a:pt x="65" y="0"/>
                      <a:pt x="101" y="7"/>
                      <a:pt x="113" y="12"/>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9" name="íṣļide"/>
              <p:cNvSpPr/>
              <p:nvPr/>
            </p:nvSpPr>
            <p:spPr bwMode="auto">
              <a:xfrm>
                <a:off x="4468990" y="1978725"/>
                <a:ext cx="192331" cy="150746"/>
              </a:xfrm>
              <a:custGeom>
                <a:avLst/>
                <a:gdLst>
                  <a:gd name="T0" fmla="*/ 50 w 53"/>
                  <a:gd name="T1" fmla="*/ 27 h 42"/>
                  <a:gd name="T2" fmla="*/ 22 w 53"/>
                  <a:gd name="T3" fmla="*/ 39 h 42"/>
                  <a:gd name="T4" fmla="*/ 2 w 53"/>
                  <a:gd name="T5" fmla="*/ 15 h 42"/>
                  <a:gd name="T6" fmla="*/ 31 w 53"/>
                  <a:gd name="T7" fmla="*/ 3 h 42"/>
                  <a:gd name="T8" fmla="*/ 50 w 53"/>
                  <a:gd name="T9" fmla="*/ 27 h 42"/>
                </a:gdLst>
                <a:ahLst/>
                <a:cxnLst>
                  <a:cxn ang="0">
                    <a:pos x="T0" y="T1"/>
                  </a:cxn>
                  <a:cxn ang="0">
                    <a:pos x="T2" y="T3"/>
                  </a:cxn>
                  <a:cxn ang="0">
                    <a:pos x="T4" y="T5"/>
                  </a:cxn>
                  <a:cxn ang="0">
                    <a:pos x="T6" y="T7"/>
                  </a:cxn>
                  <a:cxn ang="0">
                    <a:pos x="T8" y="T9"/>
                  </a:cxn>
                </a:cxnLst>
                <a:rect l="0" t="0" r="r" b="b"/>
                <a:pathLst>
                  <a:path w="53" h="42">
                    <a:moveTo>
                      <a:pt x="50" y="27"/>
                    </a:moveTo>
                    <a:cubicBezTo>
                      <a:pt x="48" y="37"/>
                      <a:pt x="35" y="42"/>
                      <a:pt x="22" y="39"/>
                    </a:cubicBezTo>
                    <a:cubicBezTo>
                      <a:pt x="9" y="35"/>
                      <a:pt x="0" y="25"/>
                      <a:pt x="2" y="15"/>
                    </a:cubicBezTo>
                    <a:cubicBezTo>
                      <a:pt x="5" y="5"/>
                      <a:pt x="18" y="0"/>
                      <a:pt x="31" y="3"/>
                    </a:cubicBezTo>
                    <a:cubicBezTo>
                      <a:pt x="44" y="7"/>
                      <a:pt x="53" y="18"/>
                      <a:pt x="50" y="27"/>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0" name="îṣ1ïḋê"/>
              <p:cNvSpPr/>
              <p:nvPr/>
            </p:nvSpPr>
            <p:spPr bwMode="auto">
              <a:xfrm>
                <a:off x="4458593" y="1971795"/>
                <a:ext cx="209658" cy="157677"/>
              </a:xfrm>
              <a:custGeom>
                <a:avLst/>
                <a:gdLst>
                  <a:gd name="T0" fmla="*/ 33 w 58"/>
                  <a:gd name="T1" fmla="*/ 44 h 44"/>
                  <a:gd name="T2" fmla="*/ 24 w 58"/>
                  <a:gd name="T3" fmla="*/ 43 h 44"/>
                  <a:gd name="T4" fmla="*/ 3 w 58"/>
                  <a:gd name="T5" fmla="*/ 16 h 44"/>
                  <a:gd name="T6" fmla="*/ 35 w 58"/>
                  <a:gd name="T7" fmla="*/ 3 h 44"/>
                  <a:gd name="T8" fmla="*/ 56 w 58"/>
                  <a:gd name="T9" fmla="*/ 30 h 44"/>
                  <a:gd name="T10" fmla="*/ 44 w 58"/>
                  <a:gd name="T11" fmla="*/ 42 h 44"/>
                  <a:gd name="T12" fmla="*/ 33 w 58"/>
                  <a:gd name="T13" fmla="*/ 44 h 44"/>
                  <a:gd name="T14" fmla="*/ 26 w 58"/>
                  <a:gd name="T15" fmla="*/ 7 h 44"/>
                  <a:gd name="T16" fmla="*/ 8 w 58"/>
                  <a:gd name="T17" fmla="*/ 18 h 44"/>
                  <a:gd name="T18" fmla="*/ 25 w 58"/>
                  <a:gd name="T19" fmla="*/ 39 h 44"/>
                  <a:gd name="T20" fmla="*/ 42 w 58"/>
                  <a:gd name="T21" fmla="*/ 38 h 44"/>
                  <a:gd name="T22" fmla="*/ 51 w 58"/>
                  <a:gd name="T23" fmla="*/ 29 h 44"/>
                  <a:gd name="T24" fmla="*/ 33 w 58"/>
                  <a:gd name="T25" fmla="*/ 8 h 44"/>
                  <a:gd name="T26" fmla="*/ 26 w 58"/>
                  <a:gd name="T27" fmla="*/ 7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 h="44">
                    <a:moveTo>
                      <a:pt x="33" y="44"/>
                    </a:moveTo>
                    <a:cubicBezTo>
                      <a:pt x="30" y="44"/>
                      <a:pt x="27" y="44"/>
                      <a:pt x="24" y="43"/>
                    </a:cubicBezTo>
                    <a:cubicBezTo>
                      <a:pt x="10" y="39"/>
                      <a:pt x="0" y="27"/>
                      <a:pt x="3" y="16"/>
                    </a:cubicBezTo>
                    <a:cubicBezTo>
                      <a:pt x="6" y="5"/>
                      <a:pt x="20" y="0"/>
                      <a:pt x="35" y="3"/>
                    </a:cubicBezTo>
                    <a:cubicBezTo>
                      <a:pt x="49" y="7"/>
                      <a:pt x="58" y="19"/>
                      <a:pt x="56" y="30"/>
                    </a:cubicBezTo>
                    <a:cubicBezTo>
                      <a:pt x="54" y="35"/>
                      <a:pt x="50" y="40"/>
                      <a:pt x="44" y="42"/>
                    </a:cubicBezTo>
                    <a:cubicBezTo>
                      <a:pt x="41" y="43"/>
                      <a:pt x="37" y="44"/>
                      <a:pt x="33" y="44"/>
                    </a:cubicBezTo>
                    <a:close/>
                    <a:moveTo>
                      <a:pt x="26" y="7"/>
                    </a:moveTo>
                    <a:cubicBezTo>
                      <a:pt x="17" y="7"/>
                      <a:pt x="9" y="11"/>
                      <a:pt x="8" y="18"/>
                    </a:cubicBezTo>
                    <a:cubicBezTo>
                      <a:pt x="5" y="26"/>
                      <a:pt x="13" y="35"/>
                      <a:pt x="25" y="39"/>
                    </a:cubicBezTo>
                    <a:cubicBezTo>
                      <a:pt x="31" y="40"/>
                      <a:pt x="37" y="40"/>
                      <a:pt x="42" y="38"/>
                    </a:cubicBezTo>
                    <a:cubicBezTo>
                      <a:pt x="47" y="36"/>
                      <a:pt x="50" y="33"/>
                      <a:pt x="51" y="29"/>
                    </a:cubicBezTo>
                    <a:cubicBezTo>
                      <a:pt x="53" y="20"/>
                      <a:pt x="45" y="11"/>
                      <a:pt x="33" y="8"/>
                    </a:cubicBezTo>
                    <a:cubicBezTo>
                      <a:pt x="31" y="7"/>
                      <a:pt x="28" y="7"/>
                      <a:pt x="26" y="7"/>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1" name="iṣļíde"/>
              <p:cNvSpPr/>
              <p:nvPr/>
            </p:nvSpPr>
            <p:spPr bwMode="auto">
              <a:xfrm>
                <a:off x="4522703" y="1909417"/>
                <a:ext cx="95299" cy="162874"/>
              </a:xfrm>
              <a:custGeom>
                <a:avLst/>
                <a:gdLst>
                  <a:gd name="T0" fmla="*/ 1 w 26"/>
                  <a:gd name="T1" fmla="*/ 19 h 45"/>
                  <a:gd name="T2" fmla="*/ 0 w 26"/>
                  <a:gd name="T3" fmla="*/ 36 h 45"/>
                  <a:gd name="T4" fmla="*/ 21 w 26"/>
                  <a:gd name="T5" fmla="*/ 41 h 45"/>
                  <a:gd name="T6" fmla="*/ 25 w 26"/>
                  <a:gd name="T7" fmla="*/ 16 h 45"/>
                  <a:gd name="T8" fmla="*/ 1 w 26"/>
                  <a:gd name="T9" fmla="*/ 19 h 45"/>
                </a:gdLst>
                <a:ahLst/>
                <a:cxnLst>
                  <a:cxn ang="0">
                    <a:pos x="T0" y="T1"/>
                  </a:cxn>
                  <a:cxn ang="0">
                    <a:pos x="T2" y="T3"/>
                  </a:cxn>
                  <a:cxn ang="0">
                    <a:pos x="T4" y="T5"/>
                  </a:cxn>
                  <a:cxn ang="0">
                    <a:pos x="T6" y="T7"/>
                  </a:cxn>
                  <a:cxn ang="0">
                    <a:pos x="T8" y="T9"/>
                  </a:cxn>
                </a:cxnLst>
                <a:rect l="0" t="0" r="r" b="b"/>
                <a:pathLst>
                  <a:path w="26" h="45">
                    <a:moveTo>
                      <a:pt x="1" y="19"/>
                    </a:moveTo>
                    <a:cubicBezTo>
                      <a:pt x="1" y="19"/>
                      <a:pt x="1" y="21"/>
                      <a:pt x="0" y="36"/>
                    </a:cubicBezTo>
                    <a:cubicBezTo>
                      <a:pt x="0" y="41"/>
                      <a:pt x="17" y="45"/>
                      <a:pt x="21" y="41"/>
                    </a:cubicBezTo>
                    <a:cubicBezTo>
                      <a:pt x="25" y="37"/>
                      <a:pt x="24" y="32"/>
                      <a:pt x="25" y="16"/>
                    </a:cubicBezTo>
                    <a:cubicBezTo>
                      <a:pt x="26" y="0"/>
                      <a:pt x="1" y="19"/>
                      <a:pt x="1" y="19"/>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2" name="íṩ1íḋé"/>
              <p:cNvSpPr/>
              <p:nvPr/>
            </p:nvSpPr>
            <p:spPr bwMode="auto">
              <a:xfrm>
                <a:off x="4522703" y="1968329"/>
                <a:ext cx="90101" cy="74507"/>
              </a:xfrm>
              <a:custGeom>
                <a:avLst/>
                <a:gdLst>
                  <a:gd name="T0" fmla="*/ 25 w 25"/>
                  <a:gd name="T1" fmla="*/ 0 h 21"/>
                  <a:gd name="T2" fmla="*/ 0 w 25"/>
                  <a:gd name="T3" fmla="*/ 21 h 21"/>
                  <a:gd name="T4" fmla="*/ 1 w 25"/>
                  <a:gd name="T5" fmla="*/ 7 h 21"/>
                  <a:gd name="T6" fmla="*/ 25 w 25"/>
                  <a:gd name="T7" fmla="*/ 0 h 21"/>
                </a:gdLst>
                <a:ahLst/>
                <a:cxnLst>
                  <a:cxn ang="0">
                    <a:pos x="T0" y="T1"/>
                  </a:cxn>
                  <a:cxn ang="0">
                    <a:pos x="T2" y="T3"/>
                  </a:cxn>
                  <a:cxn ang="0">
                    <a:pos x="T4" y="T5"/>
                  </a:cxn>
                  <a:cxn ang="0">
                    <a:pos x="T6" y="T7"/>
                  </a:cxn>
                </a:cxnLst>
                <a:rect l="0" t="0" r="r" b="b"/>
                <a:pathLst>
                  <a:path w="25" h="21">
                    <a:moveTo>
                      <a:pt x="25" y="0"/>
                    </a:moveTo>
                    <a:cubicBezTo>
                      <a:pt x="25" y="0"/>
                      <a:pt x="21" y="15"/>
                      <a:pt x="0" y="21"/>
                    </a:cubicBezTo>
                    <a:cubicBezTo>
                      <a:pt x="1" y="7"/>
                      <a:pt x="1" y="7"/>
                      <a:pt x="1" y="7"/>
                    </a:cubicBezTo>
                    <a:lnTo>
                      <a:pt x="25" y="0"/>
                    </a:lnTo>
                    <a:close/>
                  </a:path>
                </a:pathLst>
              </a:custGeom>
              <a:solidFill>
                <a:srgbClr val="EA9C9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3" name="iṥḻiḍe"/>
              <p:cNvSpPr/>
              <p:nvPr/>
            </p:nvSpPr>
            <p:spPr bwMode="auto">
              <a:xfrm>
                <a:off x="4382354" y="1715354"/>
                <a:ext cx="296293" cy="296293"/>
              </a:xfrm>
              <a:custGeom>
                <a:avLst/>
                <a:gdLst>
                  <a:gd name="T0" fmla="*/ 77 w 82"/>
                  <a:gd name="T1" fmla="*/ 32 h 82"/>
                  <a:gd name="T2" fmla="*/ 50 w 82"/>
                  <a:gd name="T3" fmla="*/ 77 h 82"/>
                  <a:gd name="T4" fmla="*/ 5 w 82"/>
                  <a:gd name="T5" fmla="*/ 50 h 82"/>
                  <a:gd name="T6" fmla="*/ 32 w 82"/>
                  <a:gd name="T7" fmla="*/ 5 h 82"/>
                  <a:gd name="T8" fmla="*/ 77 w 82"/>
                  <a:gd name="T9" fmla="*/ 32 h 82"/>
                </a:gdLst>
                <a:ahLst/>
                <a:cxnLst>
                  <a:cxn ang="0">
                    <a:pos x="T0" y="T1"/>
                  </a:cxn>
                  <a:cxn ang="0">
                    <a:pos x="T2" y="T3"/>
                  </a:cxn>
                  <a:cxn ang="0">
                    <a:pos x="T4" y="T5"/>
                  </a:cxn>
                  <a:cxn ang="0">
                    <a:pos x="T6" y="T7"/>
                  </a:cxn>
                  <a:cxn ang="0">
                    <a:pos x="T8" y="T9"/>
                  </a:cxn>
                </a:cxnLst>
                <a:rect l="0" t="0" r="r" b="b"/>
                <a:pathLst>
                  <a:path w="82" h="82">
                    <a:moveTo>
                      <a:pt x="77" y="32"/>
                    </a:moveTo>
                    <a:cubicBezTo>
                      <a:pt x="82" y="51"/>
                      <a:pt x="70" y="72"/>
                      <a:pt x="50" y="77"/>
                    </a:cubicBezTo>
                    <a:cubicBezTo>
                      <a:pt x="30" y="82"/>
                      <a:pt x="10" y="70"/>
                      <a:pt x="5" y="50"/>
                    </a:cubicBezTo>
                    <a:cubicBezTo>
                      <a:pt x="0" y="30"/>
                      <a:pt x="12" y="10"/>
                      <a:pt x="32" y="5"/>
                    </a:cubicBezTo>
                    <a:cubicBezTo>
                      <a:pt x="51" y="0"/>
                      <a:pt x="71" y="12"/>
                      <a:pt x="77" y="32"/>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4" name="ïŝ1íḓè"/>
              <p:cNvSpPr/>
              <p:nvPr/>
            </p:nvSpPr>
            <p:spPr bwMode="auto">
              <a:xfrm>
                <a:off x="4385820" y="1834911"/>
                <a:ext cx="173271" cy="64111"/>
              </a:xfrm>
              <a:custGeom>
                <a:avLst/>
                <a:gdLst>
                  <a:gd name="T0" fmla="*/ 48 w 48"/>
                  <a:gd name="T1" fmla="*/ 9 h 18"/>
                  <a:gd name="T2" fmla="*/ 14 w 48"/>
                  <a:gd name="T3" fmla="*/ 18 h 18"/>
                  <a:gd name="T4" fmla="*/ 3 w 48"/>
                  <a:gd name="T5" fmla="*/ 6 h 18"/>
                  <a:gd name="T6" fmla="*/ 45 w 48"/>
                  <a:gd name="T7" fmla="*/ 0 h 18"/>
                  <a:gd name="T8" fmla="*/ 48 w 48"/>
                  <a:gd name="T9" fmla="*/ 9 h 18"/>
                </a:gdLst>
                <a:ahLst/>
                <a:cxnLst>
                  <a:cxn ang="0">
                    <a:pos x="T0" y="T1"/>
                  </a:cxn>
                  <a:cxn ang="0">
                    <a:pos x="T2" y="T3"/>
                  </a:cxn>
                  <a:cxn ang="0">
                    <a:pos x="T4" y="T5"/>
                  </a:cxn>
                  <a:cxn ang="0">
                    <a:pos x="T6" y="T7"/>
                  </a:cxn>
                  <a:cxn ang="0">
                    <a:pos x="T8" y="T9"/>
                  </a:cxn>
                </a:cxnLst>
                <a:rect l="0" t="0" r="r" b="b"/>
                <a:pathLst>
                  <a:path w="48" h="18">
                    <a:moveTo>
                      <a:pt x="48" y="9"/>
                    </a:moveTo>
                    <a:cubicBezTo>
                      <a:pt x="48" y="9"/>
                      <a:pt x="28" y="18"/>
                      <a:pt x="14" y="18"/>
                    </a:cubicBezTo>
                    <a:cubicBezTo>
                      <a:pt x="0" y="18"/>
                      <a:pt x="3" y="6"/>
                      <a:pt x="3" y="6"/>
                    </a:cubicBezTo>
                    <a:cubicBezTo>
                      <a:pt x="45" y="0"/>
                      <a:pt x="45" y="0"/>
                      <a:pt x="45" y="0"/>
                    </a:cubicBezTo>
                    <a:lnTo>
                      <a:pt x="48" y="9"/>
                    </a:lnTo>
                    <a:close/>
                  </a:path>
                </a:pathLst>
              </a:custGeom>
              <a:solidFill>
                <a:srgbClr val="EA9C9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5" name="íŝlíďe"/>
              <p:cNvSpPr/>
              <p:nvPr/>
            </p:nvSpPr>
            <p:spPr bwMode="auto">
              <a:xfrm>
                <a:off x="4314778" y="1618323"/>
                <a:ext cx="414117" cy="327482"/>
              </a:xfrm>
              <a:custGeom>
                <a:avLst/>
                <a:gdLst>
                  <a:gd name="T0" fmla="*/ 30 w 115"/>
                  <a:gd name="T1" fmla="*/ 72 h 91"/>
                  <a:gd name="T2" fmla="*/ 63 w 115"/>
                  <a:gd name="T3" fmla="*/ 67 h 91"/>
                  <a:gd name="T4" fmla="*/ 72 w 115"/>
                  <a:gd name="T5" fmla="*/ 73 h 91"/>
                  <a:gd name="T6" fmla="*/ 75 w 115"/>
                  <a:gd name="T7" fmla="*/ 75 h 91"/>
                  <a:gd name="T8" fmla="*/ 88 w 115"/>
                  <a:gd name="T9" fmla="*/ 64 h 91"/>
                  <a:gd name="T10" fmla="*/ 92 w 115"/>
                  <a:gd name="T11" fmla="*/ 74 h 91"/>
                  <a:gd name="T12" fmla="*/ 91 w 115"/>
                  <a:gd name="T13" fmla="*/ 90 h 91"/>
                  <a:gd name="T14" fmla="*/ 96 w 115"/>
                  <a:gd name="T15" fmla="*/ 38 h 91"/>
                  <a:gd name="T16" fmla="*/ 22 w 115"/>
                  <a:gd name="T17" fmla="*/ 28 h 91"/>
                  <a:gd name="T18" fmla="*/ 7 w 115"/>
                  <a:gd name="T19" fmla="*/ 29 h 91"/>
                  <a:gd name="T20" fmla="*/ 30 w 115"/>
                  <a:gd name="T21" fmla="*/ 72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5" h="91">
                    <a:moveTo>
                      <a:pt x="30" y="72"/>
                    </a:moveTo>
                    <a:cubicBezTo>
                      <a:pt x="30" y="72"/>
                      <a:pt x="47" y="64"/>
                      <a:pt x="63" y="67"/>
                    </a:cubicBezTo>
                    <a:cubicBezTo>
                      <a:pt x="67" y="68"/>
                      <a:pt x="70" y="70"/>
                      <a:pt x="72" y="73"/>
                    </a:cubicBezTo>
                    <a:cubicBezTo>
                      <a:pt x="73" y="74"/>
                      <a:pt x="74" y="75"/>
                      <a:pt x="75" y="75"/>
                    </a:cubicBezTo>
                    <a:cubicBezTo>
                      <a:pt x="78" y="75"/>
                      <a:pt x="82" y="64"/>
                      <a:pt x="88" y="64"/>
                    </a:cubicBezTo>
                    <a:cubicBezTo>
                      <a:pt x="93" y="63"/>
                      <a:pt x="97" y="67"/>
                      <a:pt x="92" y="74"/>
                    </a:cubicBezTo>
                    <a:cubicBezTo>
                      <a:pt x="88" y="81"/>
                      <a:pt x="89" y="89"/>
                      <a:pt x="91" y="90"/>
                    </a:cubicBezTo>
                    <a:cubicBezTo>
                      <a:pt x="93" y="91"/>
                      <a:pt x="115" y="75"/>
                      <a:pt x="96" y="38"/>
                    </a:cubicBezTo>
                    <a:cubicBezTo>
                      <a:pt x="77" y="0"/>
                      <a:pt x="29" y="20"/>
                      <a:pt x="22" y="28"/>
                    </a:cubicBezTo>
                    <a:cubicBezTo>
                      <a:pt x="22" y="28"/>
                      <a:pt x="14" y="35"/>
                      <a:pt x="7" y="29"/>
                    </a:cubicBezTo>
                    <a:cubicBezTo>
                      <a:pt x="7" y="29"/>
                      <a:pt x="0" y="82"/>
                      <a:pt x="30" y="72"/>
                    </a:cubicBezTo>
                    <a:close/>
                  </a:path>
                </a:pathLst>
              </a:custGeom>
              <a:solidFill>
                <a:srgbClr val="FF2C9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6" name="iṡľïḓe"/>
              <p:cNvSpPr/>
              <p:nvPr/>
            </p:nvSpPr>
            <p:spPr bwMode="auto">
              <a:xfrm>
                <a:off x="4448197" y="2373782"/>
                <a:ext cx="337878" cy="417583"/>
              </a:xfrm>
              <a:custGeom>
                <a:avLst/>
                <a:gdLst>
                  <a:gd name="T0" fmla="*/ 61 w 94"/>
                  <a:gd name="T1" fmla="*/ 16 h 116"/>
                  <a:gd name="T2" fmla="*/ 61 w 94"/>
                  <a:gd name="T3" fmla="*/ 44 h 116"/>
                  <a:gd name="T4" fmla="*/ 57 w 94"/>
                  <a:gd name="T5" fmla="*/ 53 h 116"/>
                  <a:gd name="T6" fmla="*/ 0 w 94"/>
                  <a:gd name="T7" fmla="*/ 105 h 116"/>
                  <a:gd name="T8" fmla="*/ 6 w 94"/>
                  <a:gd name="T9" fmla="*/ 116 h 116"/>
                  <a:gd name="T10" fmla="*/ 82 w 94"/>
                  <a:gd name="T11" fmla="*/ 60 h 116"/>
                  <a:gd name="T12" fmla="*/ 89 w 94"/>
                  <a:gd name="T13" fmla="*/ 49 h 116"/>
                  <a:gd name="T14" fmla="*/ 94 w 94"/>
                  <a:gd name="T15" fmla="*/ 0 h 116"/>
                  <a:gd name="T16" fmla="*/ 61 w 94"/>
                  <a:gd name="T17" fmla="*/ 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 h="116">
                    <a:moveTo>
                      <a:pt x="61" y="16"/>
                    </a:moveTo>
                    <a:cubicBezTo>
                      <a:pt x="61" y="44"/>
                      <a:pt x="61" y="44"/>
                      <a:pt x="61" y="44"/>
                    </a:cubicBezTo>
                    <a:cubicBezTo>
                      <a:pt x="61" y="48"/>
                      <a:pt x="60" y="51"/>
                      <a:pt x="57" y="53"/>
                    </a:cubicBezTo>
                    <a:cubicBezTo>
                      <a:pt x="0" y="105"/>
                      <a:pt x="0" y="105"/>
                      <a:pt x="0" y="105"/>
                    </a:cubicBezTo>
                    <a:cubicBezTo>
                      <a:pt x="6" y="116"/>
                      <a:pt x="6" y="116"/>
                      <a:pt x="6" y="116"/>
                    </a:cubicBezTo>
                    <a:cubicBezTo>
                      <a:pt x="82" y="60"/>
                      <a:pt x="82" y="60"/>
                      <a:pt x="82" y="60"/>
                    </a:cubicBezTo>
                    <a:cubicBezTo>
                      <a:pt x="86" y="58"/>
                      <a:pt x="88" y="54"/>
                      <a:pt x="89" y="49"/>
                    </a:cubicBezTo>
                    <a:cubicBezTo>
                      <a:pt x="94" y="0"/>
                      <a:pt x="94" y="0"/>
                      <a:pt x="94" y="0"/>
                    </a:cubicBezTo>
                    <a:lnTo>
                      <a:pt x="61" y="16"/>
                    </a:ln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7" name="iṡ1ïḍè"/>
              <p:cNvSpPr/>
              <p:nvPr/>
            </p:nvSpPr>
            <p:spPr bwMode="auto">
              <a:xfrm>
                <a:off x="4605873" y="2108679"/>
                <a:ext cx="230450" cy="381195"/>
              </a:xfrm>
              <a:custGeom>
                <a:avLst/>
                <a:gdLst>
                  <a:gd name="T0" fmla="*/ 40 w 64"/>
                  <a:gd name="T1" fmla="*/ 0 h 106"/>
                  <a:gd name="T2" fmla="*/ 64 w 64"/>
                  <a:gd name="T3" fmla="*/ 96 h 106"/>
                  <a:gd name="T4" fmla="*/ 17 w 64"/>
                  <a:gd name="T5" fmla="*/ 100 h 106"/>
                  <a:gd name="T6" fmla="*/ 40 w 64"/>
                  <a:gd name="T7" fmla="*/ 0 h 106"/>
                </a:gdLst>
                <a:ahLst/>
                <a:cxnLst>
                  <a:cxn ang="0">
                    <a:pos x="T0" y="T1"/>
                  </a:cxn>
                  <a:cxn ang="0">
                    <a:pos x="T2" y="T3"/>
                  </a:cxn>
                  <a:cxn ang="0">
                    <a:pos x="T4" y="T5"/>
                  </a:cxn>
                  <a:cxn ang="0">
                    <a:pos x="T6" y="T7"/>
                  </a:cxn>
                </a:cxnLst>
                <a:rect l="0" t="0" r="r" b="b"/>
                <a:pathLst>
                  <a:path w="64" h="106">
                    <a:moveTo>
                      <a:pt x="40" y="0"/>
                    </a:moveTo>
                    <a:cubicBezTo>
                      <a:pt x="40" y="0"/>
                      <a:pt x="57" y="27"/>
                      <a:pt x="64" y="96"/>
                    </a:cubicBezTo>
                    <a:cubicBezTo>
                      <a:pt x="64" y="96"/>
                      <a:pt x="34" y="106"/>
                      <a:pt x="17" y="100"/>
                    </a:cubicBezTo>
                    <a:cubicBezTo>
                      <a:pt x="0" y="95"/>
                      <a:pt x="40" y="0"/>
                      <a:pt x="40" y="0"/>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8" name="îsľïďè"/>
              <p:cNvSpPr/>
              <p:nvPr/>
            </p:nvSpPr>
            <p:spPr bwMode="auto">
              <a:xfrm>
                <a:off x="4628398" y="2229968"/>
                <a:ext cx="27723" cy="230450"/>
              </a:xfrm>
              <a:custGeom>
                <a:avLst/>
                <a:gdLst>
                  <a:gd name="T0" fmla="*/ 8 w 8"/>
                  <a:gd name="T1" fmla="*/ 0 h 64"/>
                  <a:gd name="T2" fmla="*/ 1 w 8"/>
                  <a:gd name="T3" fmla="*/ 54 h 64"/>
                  <a:gd name="T4" fmla="*/ 8 w 8"/>
                  <a:gd name="T5" fmla="*/ 64 h 64"/>
                  <a:gd name="T6" fmla="*/ 8 w 8"/>
                  <a:gd name="T7" fmla="*/ 64 h 64"/>
                  <a:gd name="T8" fmla="*/ 8 w 8"/>
                  <a:gd name="T9" fmla="*/ 0 h 64"/>
                </a:gdLst>
                <a:ahLst/>
                <a:cxnLst>
                  <a:cxn ang="0">
                    <a:pos x="T0" y="T1"/>
                  </a:cxn>
                  <a:cxn ang="0">
                    <a:pos x="T2" y="T3"/>
                  </a:cxn>
                  <a:cxn ang="0">
                    <a:pos x="T4" y="T5"/>
                  </a:cxn>
                  <a:cxn ang="0">
                    <a:pos x="T6" y="T7"/>
                  </a:cxn>
                  <a:cxn ang="0">
                    <a:pos x="T8" y="T9"/>
                  </a:cxn>
                </a:cxnLst>
                <a:rect l="0" t="0" r="r" b="b"/>
                <a:pathLst>
                  <a:path w="8" h="64">
                    <a:moveTo>
                      <a:pt x="8" y="0"/>
                    </a:moveTo>
                    <a:cubicBezTo>
                      <a:pt x="8" y="0"/>
                      <a:pt x="1" y="36"/>
                      <a:pt x="1" y="54"/>
                    </a:cubicBezTo>
                    <a:cubicBezTo>
                      <a:pt x="0" y="58"/>
                      <a:pt x="3" y="63"/>
                      <a:pt x="8" y="64"/>
                    </a:cubicBezTo>
                    <a:cubicBezTo>
                      <a:pt x="8" y="64"/>
                      <a:pt x="8" y="64"/>
                      <a:pt x="8" y="64"/>
                    </a:cubicBezTo>
                    <a:lnTo>
                      <a:pt x="8" y="0"/>
                    </a:lnTo>
                    <a:close/>
                  </a:path>
                </a:pathLst>
              </a:custGeom>
              <a:solidFill>
                <a:srgbClr val="6614C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9" name="iŝ1ïďé"/>
              <p:cNvSpPr/>
              <p:nvPr/>
            </p:nvSpPr>
            <p:spPr bwMode="auto">
              <a:xfrm>
                <a:off x="3983832" y="2701264"/>
                <a:ext cx="618576" cy="363868"/>
              </a:xfrm>
              <a:custGeom>
                <a:avLst/>
                <a:gdLst>
                  <a:gd name="T0" fmla="*/ 172 w 172"/>
                  <a:gd name="T1" fmla="*/ 51 h 101"/>
                  <a:gd name="T2" fmla="*/ 159 w 172"/>
                  <a:gd name="T3" fmla="*/ 49 h 101"/>
                  <a:gd name="T4" fmla="*/ 77 w 172"/>
                  <a:gd name="T5" fmla="*/ 2 h 101"/>
                  <a:gd name="T6" fmla="*/ 66 w 172"/>
                  <a:gd name="T7" fmla="*/ 2 h 101"/>
                  <a:gd name="T8" fmla="*/ 8 w 172"/>
                  <a:gd name="T9" fmla="*/ 36 h 101"/>
                  <a:gd name="T10" fmla="*/ 0 w 172"/>
                  <a:gd name="T11" fmla="*/ 35 h 101"/>
                  <a:gd name="T12" fmla="*/ 0 w 172"/>
                  <a:gd name="T13" fmla="*/ 43 h 101"/>
                  <a:gd name="T14" fmla="*/ 0 w 172"/>
                  <a:gd name="T15" fmla="*/ 43 h 101"/>
                  <a:gd name="T16" fmla="*/ 2 w 172"/>
                  <a:gd name="T17" fmla="*/ 45 h 101"/>
                  <a:gd name="T18" fmla="*/ 96 w 172"/>
                  <a:gd name="T19" fmla="*/ 99 h 101"/>
                  <a:gd name="T20" fmla="*/ 106 w 172"/>
                  <a:gd name="T21" fmla="*/ 99 h 101"/>
                  <a:gd name="T22" fmla="*/ 169 w 172"/>
                  <a:gd name="T23" fmla="*/ 62 h 101"/>
                  <a:gd name="T24" fmla="*/ 172 w 172"/>
                  <a:gd name="T25" fmla="*/ 59 h 101"/>
                  <a:gd name="T26" fmla="*/ 172 w 172"/>
                  <a:gd name="T27" fmla="*/ 59 h 101"/>
                  <a:gd name="T28" fmla="*/ 172 w 172"/>
                  <a:gd name="T29" fmla="*/ 5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2" h="101">
                    <a:moveTo>
                      <a:pt x="172" y="51"/>
                    </a:moveTo>
                    <a:cubicBezTo>
                      <a:pt x="159" y="49"/>
                      <a:pt x="159" y="49"/>
                      <a:pt x="159" y="49"/>
                    </a:cubicBezTo>
                    <a:cubicBezTo>
                      <a:pt x="77" y="2"/>
                      <a:pt x="77" y="2"/>
                      <a:pt x="77" y="2"/>
                    </a:cubicBezTo>
                    <a:cubicBezTo>
                      <a:pt x="74" y="0"/>
                      <a:pt x="70" y="0"/>
                      <a:pt x="66" y="2"/>
                    </a:cubicBezTo>
                    <a:cubicBezTo>
                      <a:pt x="8" y="36"/>
                      <a:pt x="8" y="36"/>
                      <a:pt x="8" y="36"/>
                    </a:cubicBezTo>
                    <a:cubicBezTo>
                      <a:pt x="0" y="35"/>
                      <a:pt x="0" y="35"/>
                      <a:pt x="0" y="35"/>
                    </a:cubicBezTo>
                    <a:cubicBezTo>
                      <a:pt x="0" y="43"/>
                      <a:pt x="0" y="43"/>
                      <a:pt x="0" y="43"/>
                    </a:cubicBezTo>
                    <a:cubicBezTo>
                      <a:pt x="0" y="43"/>
                      <a:pt x="0" y="43"/>
                      <a:pt x="0" y="43"/>
                    </a:cubicBezTo>
                    <a:cubicBezTo>
                      <a:pt x="0" y="44"/>
                      <a:pt x="1" y="45"/>
                      <a:pt x="2" y="45"/>
                    </a:cubicBezTo>
                    <a:cubicBezTo>
                      <a:pt x="96" y="99"/>
                      <a:pt x="96" y="99"/>
                      <a:pt x="96" y="99"/>
                    </a:cubicBezTo>
                    <a:cubicBezTo>
                      <a:pt x="98" y="101"/>
                      <a:pt x="103" y="100"/>
                      <a:pt x="106" y="99"/>
                    </a:cubicBezTo>
                    <a:cubicBezTo>
                      <a:pt x="169" y="62"/>
                      <a:pt x="169" y="62"/>
                      <a:pt x="169" y="62"/>
                    </a:cubicBezTo>
                    <a:cubicBezTo>
                      <a:pt x="171" y="61"/>
                      <a:pt x="172" y="60"/>
                      <a:pt x="172" y="59"/>
                    </a:cubicBezTo>
                    <a:cubicBezTo>
                      <a:pt x="172" y="59"/>
                      <a:pt x="172" y="59"/>
                      <a:pt x="172" y="59"/>
                    </a:cubicBezTo>
                    <a:lnTo>
                      <a:pt x="172" y="51"/>
                    </a:lnTo>
                    <a:close/>
                  </a:path>
                </a:pathLst>
              </a:custGeom>
              <a:solidFill>
                <a:srgbClr val="173D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0" name="ïṧḻidè"/>
              <p:cNvSpPr/>
              <p:nvPr/>
            </p:nvSpPr>
            <p:spPr bwMode="auto">
              <a:xfrm>
                <a:off x="3983832" y="2767107"/>
                <a:ext cx="395057" cy="294560"/>
              </a:xfrm>
              <a:custGeom>
                <a:avLst/>
                <a:gdLst>
                  <a:gd name="T0" fmla="*/ 110 w 110"/>
                  <a:gd name="T1" fmla="*/ 3 h 82"/>
                  <a:gd name="T2" fmla="*/ 104 w 110"/>
                  <a:gd name="T3" fmla="*/ 0 h 82"/>
                  <a:gd name="T4" fmla="*/ 40 w 110"/>
                  <a:gd name="T5" fmla="*/ 0 h 82"/>
                  <a:gd name="T6" fmla="*/ 8 w 110"/>
                  <a:gd name="T7" fmla="*/ 18 h 82"/>
                  <a:gd name="T8" fmla="*/ 0 w 110"/>
                  <a:gd name="T9" fmla="*/ 17 h 82"/>
                  <a:gd name="T10" fmla="*/ 0 w 110"/>
                  <a:gd name="T11" fmla="*/ 25 h 82"/>
                  <a:gd name="T12" fmla="*/ 0 w 110"/>
                  <a:gd name="T13" fmla="*/ 25 h 82"/>
                  <a:gd name="T14" fmla="*/ 2 w 110"/>
                  <a:gd name="T15" fmla="*/ 27 h 82"/>
                  <a:gd name="T16" fmla="*/ 96 w 110"/>
                  <a:gd name="T17" fmla="*/ 81 h 82"/>
                  <a:gd name="T18" fmla="*/ 101 w 110"/>
                  <a:gd name="T19" fmla="*/ 82 h 82"/>
                  <a:gd name="T20" fmla="*/ 110 w 110"/>
                  <a:gd name="T21" fmla="*/ 3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82">
                    <a:moveTo>
                      <a:pt x="110" y="3"/>
                    </a:moveTo>
                    <a:cubicBezTo>
                      <a:pt x="104" y="0"/>
                      <a:pt x="104" y="0"/>
                      <a:pt x="104" y="0"/>
                    </a:cubicBezTo>
                    <a:cubicBezTo>
                      <a:pt x="40" y="0"/>
                      <a:pt x="40" y="0"/>
                      <a:pt x="40" y="0"/>
                    </a:cubicBezTo>
                    <a:cubicBezTo>
                      <a:pt x="8" y="18"/>
                      <a:pt x="8" y="18"/>
                      <a:pt x="8" y="18"/>
                    </a:cubicBezTo>
                    <a:cubicBezTo>
                      <a:pt x="0" y="17"/>
                      <a:pt x="0" y="17"/>
                      <a:pt x="0" y="17"/>
                    </a:cubicBezTo>
                    <a:cubicBezTo>
                      <a:pt x="0" y="25"/>
                      <a:pt x="0" y="25"/>
                      <a:pt x="0" y="25"/>
                    </a:cubicBezTo>
                    <a:cubicBezTo>
                      <a:pt x="0" y="25"/>
                      <a:pt x="0" y="25"/>
                      <a:pt x="0" y="25"/>
                    </a:cubicBezTo>
                    <a:cubicBezTo>
                      <a:pt x="0" y="26"/>
                      <a:pt x="1" y="27"/>
                      <a:pt x="2" y="27"/>
                    </a:cubicBezTo>
                    <a:cubicBezTo>
                      <a:pt x="96" y="81"/>
                      <a:pt x="96" y="81"/>
                      <a:pt x="96" y="81"/>
                    </a:cubicBezTo>
                    <a:cubicBezTo>
                      <a:pt x="97" y="82"/>
                      <a:pt x="99" y="82"/>
                      <a:pt x="101" y="82"/>
                    </a:cubicBezTo>
                    <a:lnTo>
                      <a:pt x="110" y="3"/>
                    </a:lnTo>
                    <a:close/>
                  </a:path>
                </a:pathLst>
              </a:custGeom>
              <a:solidFill>
                <a:srgbClr val="396CA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1" name="ïsļiḋê"/>
              <p:cNvSpPr/>
              <p:nvPr/>
            </p:nvSpPr>
            <p:spPr bwMode="auto">
              <a:xfrm>
                <a:off x="3983832" y="2827751"/>
                <a:ext cx="13862" cy="39853"/>
              </a:xfrm>
              <a:custGeom>
                <a:avLst/>
                <a:gdLst>
                  <a:gd name="T0" fmla="*/ 4 w 4"/>
                  <a:gd name="T1" fmla="*/ 0 h 11"/>
                  <a:gd name="T2" fmla="*/ 0 w 4"/>
                  <a:gd name="T3" fmla="*/ 0 h 11"/>
                  <a:gd name="T4" fmla="*/ 0 w 4"/>
                  <a:gd name="T5" fmla="*/ 8 h 11"/>
                  <a:gd name="T6" fmla="*/ 0 w 4"/>
                  <a:gd name="T7" fmla="*/ 8 h 11"/>
                  <a:gd name="T8" fmla="*/ 2 w 4"/>
                  <a:gd name="T9" fmla="*/ 10 h 11"/>
                  <a:gd name="T10" fmla="*/ 4 w 4"/>
                  <a:gd name="T11" fmla="*/ 11 h 11"/>
                  <a:gd name="T12" fmla="*/ 4 w 4"/>
                  <a:gd name="T13" fmla="*/ 0 h 11"/>
                </a:gdLst>
                <a:ahLst/>
                <a:cxnLst>
                  <a:cxn ang="0">
                    <a:pos x="T0" y="T1"/>
                  </a:cxn>
                  <a:cxn ang="0">
                    <a:pos x="T2" y="T3"/>
                  </a:cxn>
                  <a:cxn ang="0">
                    <a:pos x="T4" y="T5"/>
                  </a:cxn>
                  <a:cxn ang="0">
                    <a:pos x="T6" y="T7"/>
                  </a:cxn>
                  <a:cxn ang="0">
                    <a:pos x="T8" y="T9"/>
                  </a:cxn>
                  <a:cxn ang="0">
                    <a:pos x="T10" y="T11"/>
                  </a:cxn>
                  <a:cxn ang="0">
                    <a:pos x="T12" y="T13"/>
                  </a:cxn>
                </a:cxnLst>
                <a:rect l="0" t="0" r="r" b="b"/>
                <a:pathLst>
                  <a:path w="4" h="11">
                    <a:moveTo>
                      <a:pt x="4" y="0"/>
                    </a:moveTo>
                    <a:cubicBezTo>
                      <a:pt x="0" y="0"/>
                      <a:pt x="0" y="0"/>
                      <a:pt x="0" y="0"/>
                    </a:cubicBezTo>
                    <a:cubicBezTo>
                      <a:pt x="0" y="8"/>
                      <a:pt x="0" y="8"/>
                      <a:pt x="0" y="8"/>
                    </a:cubicBezTo>
                    <a:cubicBezTo>
                      <a:pt x="0" y="8"/>
                      <a:pt x="0" y="8"/>
                      <a:pt x="0" y="8"/>
                    </a:cubicBezTo>
                    <a:cubicBezTo>
                      <a:pt x="0" y="9"/>
                      <a:pt x="1" y="10"/>
                      <a:pt x="2" y="10"/>
                    </a:cubicBezTo>
                    <a:cubicBezTo>
                      <a:pt x="4" y="11"/>
                      <a:pt x="4" y="11"/>
                      <a:pt x="4" y="11"/>
                    </a:cubicBezTo>
                    <a:lnTo>
                      <a:pt x="4" y="0"/>
                    </a:lnTo>
                    <a:close/>
                  </a:path>
                </a:pathLst>
              </a:custGeom>
              <a:solidFill>
                <a:srgbClr val="5793C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2" name="íṡḷîde"/>
              <p:cNvSpPr/>
              <p:nvPr/>
            </p:nvSpPr>
            <p:spPr bwMode="auto">
              <a:xfrm>
                <a:off x="4328640" y="3011418"/>
                <a:ext cx="32922" cy="50249"/>
              </a:xfrm>
              <a:custGeom>
                <a:avLst/>
                <a:gdLst>
                  <a:gd name="T0" fmla="*/ 0 w 9"/>
                  <a:gd name="T1" fmla="*/ 14 h 14"/>
                  <a:gd name="T2" fmla="*/ 9 w 9"/>
                  <a:gd name="T3" fmla="*/ 13 h 14"/>
                  <a:gd name="T4" fmla="*/ 9 w 9"/>
                  <a:gd name="T5" fmla="*/ 0 h 14"/>
                  <a:gd name="T6" fmla="*/ 0 w 9"/>
                  <a:gd name="T7" fmla="*/ 0 h 14"/>
                  <a:gd name="T8" fmla="*/ 0 w 9"/>
                  <a:gd name="T9" fmla="*/ 14 h 14"/>
                </a:gdLst>
                <a:ahLst/>
                <a:cxnLst>
                  <a:cxn ang="0">
                    <a:pos x="T0" y="T1"/>
                  </a:cxn>
                  <a:cxn ang="0">
                    <a:pos x="T2" y="T3"/>
                  </a:cxn>
                  <a:cxn ang="0">
                    <a:pos x="T4" y="T5"/>
                  </a:cxn>
                  <a:cxn ang="0">
                    <a:pos x="T6" y="T7"/>
                  </a:cxn>
                  <a:cxn ang="0">
                    <a:pos x="T8" y="T9"/>
                  </a:cxn>
                </a:cxnLst>
                <a:rect l="0" t="0" r="r" b="b"/>
                <a:pathLst>
                  <a:path w="9" h="14">
                    <a:moveTo>
                      <a:pt x="0" y="14"/>
                    </a:moveTo>
                    <a:cubicBezTo>
                      <a:pt x="3" y="14"/>
                      <a:pt x="7" y="14"/>
                      <a:pt x="9" y="13"/>
                    </a:cubicBezTo>
                    <a:cubicBezTo>
                      <a:pt x="9" y="0"/>
                      <a:pt x="9" y="0"/>
                      <a:pt x="9" y="0"/>
                    </a:cubicBezTo>
                    <a:cubicBezTo>
                      <a:pt x="0" y="0"/>
                      <a:pt x="0" y="0"/>
                      <a:pt x="0" y="0"/>
                    </a:cubicBezTo>
                    <a:lnTo>
                      <a:pt x="0" y="14"/>
                    </a:lnTo>
                    <a:close/>
                  </a:path>
                </a:pathLst>
              </a:custGeom>
              <a:solidFill>
                <a:srgbClr val="274F8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3" name="ïSlîďé"/>
              <p:cNvSpPr/>
              <p:nvPr/>
            </p:nvSpPr>
            <p:spPr bwMode="auto">
              <a:xfrm>
                <a:off x="3983832" y="2677006"/>
                <a:ext cx="622042" cy="360403"/>
              </a:xfrm>
              <a:custGeom>
                <a:avLst/>
                <a:gdLst>
                  <a:gd name="T0" fmla="*/ 96 w 173"/>
                  <a:gd name="T1" fmla="*/ 98 h 100"/>
                  <a:gd name="T2" fmla="*/ 2 w 173"/>
                  <a:gd name="T3" fmla="*/ 45 h 100"/>
                  <a:gd name="T4" fmla="*/ 3 w 173"/>
                  <a:gd name="T5" fmla="*/ 39 h 100"/>
                  <a:gd name="T6" fmla="*/ 66 w 173"/>
                  <a:gd name="T7" fmla="*/ 2 h 100"/>
                  <a:gd name="T8" fmla="*/ 77 w 173"/>
                  <a:gd name="T9" fmla="*/ 2 h 100"/>
                  <a:gd name="T10" fmla="*/ 170 w 173"/>
                  <a:gd name="T11" fmla="*/ 55 h 100"/>
                  <a:gd name="T12" fmla="*/ 169 w 173"/>
                  <a:gd name="T13" fmla="*/ 61 h 100"/>
                  <a:gd name="T14" fmla="*/ 106 w 173"/>
                  <a:gd name="T15" fmla="*/ 98 h 100"/>
                  <a:gd name="T16" fmla="*/ 96 w 173"/>
                  <a:gd name="T17" fmla="*/ 98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 h="100">
                    <a:moveTo>
                      <a:pt x="96" y="98"/>
                    </a:moveTo>
                    <a:cubicBezTo>
                      <a:pt x="2" y="45"/>
                      <a:pt x="2" y="45"/>
                      <a:pt x="2" y="45"/>
                    </a:cubicBezTo>
                    <a:cubicBezTo>
                      <a:pt x="0" y="43"/>
                      <a:pt x="0" y="40"/>
                      <a:pt x="3" y="39"/>
                    </a:cubicBezTo>
                    <a:cubicBezTo>
                      <a:pt x="66" y="2"/>
                      <a:pt x="66" y="2"/>
                      <a:pt x="66" y="2"/>
                    </a:cubicBezTo>
                    <a:cubicBezTo>
                      <a:pt x="70" y="0"/>
                      <a:pt x="74" y="0"/>
                      <a:pt x="77" y="2"/>
                    </a:cubicBezTo>
                    <a:cubicBezTo>
                      <a:pt x="170" y="55"/>
                      <a:pt x="170" y="55"/>
                      <a:pt x="170" y="55"/>
                    </a:cubicBezTo>
                    <a:cubicBezTo>
                      <a:pt x="173" y="57"/>
                      <a:pt x="172" y="60"/>
                      <a:pt x="169" y="61"/>
                    </a:cubicBezTo>
                    <a:cubicBezTo>
                      <a:pt x="106" y="98"/>
                      <a:pt x="106" y="98"/>
                      <a:pt x="106" y="98"/>
                    </a:cubicBezTo>
                    <a:cubicBezTo>
                      <a:pt x="103" y="100"/>
                      <a:pt x="98" y="100"/>
                      <a:pt x="96" y="98"/>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4" name="iṥḷîde"/>
              <p:cNvSpPr/>
              <p:nvPr/>
            </p:nvSpPr>
            <p:spPr bwMode="auto">
              <a:xfrm>
                <a:off x="4034080" y="2748047"/>
                <a:ext cx="450503" cy="259906"/>
              </a:xfrm>
              <a:custGeom>
                <a:avLst/>
                <a:gdLst>
                  <a:gd name="T0" fmla="*/ 80 w 125"/>
                  <a:gd name="T1" fmla="*/ 70 h 72"/>
                  <a:gd name="T2" fmla="*/ 2 w 125"/>
                  <a:gd name="T3" fmla="*/ 25 h 72"/>
                  <a:gd name="T4" fmla="*/ 3 w 125"/>
                  <a:gd name="T5" fmla="*/ 21 h 72"/>
                  <a:gd name="T6" fmla="*/ 37 w 125"/>
                  <a:gd name="T7" fmla="*/ 1 h 72"/>
                  <a:gd name="T8" fmla="*/ 46 w 125"/>
                  <a:gd name="T9" fmla="*/ 1 h 72"/>
                  <a:gd name="T10" fmla="*/ 123 w 125"/>
                  <a:gd name="T11" fmla="*/ 46 h 72"/>
                  <a:gd name="T12" fmla="*/ 123 w 125"/>
                  <a:gd name="T13" fmla="*/ 51 h 72"/>
                  <a:gd name="T14" fmla="*/ 88 w 125"/>
                  <a:gd name="T15" fmla="*/ 70 h 72"/>
                  <a:gd name="T16" fmla="*/ 80 w 125"/>
                  <a:gd name="T17" fmla="*/ 7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5" h="72">
                    <a:moveTo>
                      <a:pt x="80" y="70"/>
                    </a:moveTo>
                    <a:cubicBezTo>
                      <a:pt x="2" y="25"/>
                      <a:pt x="2" y="25"/>
                      <a:pt x="2" y="25"/>
                    </a:cubicBezTo>
                    <a:cubicBezTo>
                      <a:pt x="0" y="24"/>
                      <a:pt x="0" y="22"/>
                      <a:pt x="3" y="21"/>
                    </a:cubicBezTo>
                    <a:cubicBezTo>
                      <a:pt x="37" y="1"/>
                      <a:pt x="37" y="1"/>
                      <a:pt x="37" y="1"/>
                    </a:cubicBezTo>
                    <a:cubicBezTo>
                      <a:pt x="40" y="0"/>
                      <a:pt x="43" y="0"/>
                      <a:pt x="46" y="1"/>
                    </a:cubicBezTo>
                    <a:cubicBezTo>
                      <a:pt x="123" y="46"/>
                      <a:pt x="123" y="46"/>
                      <a:pt x="123" y="46"/>
                    </a:cubicBezTo>
                    <a:cubicBezTo>
                      <a:pt x="125" y="47"/>
                      <a:pt x="125" y="49"/>
                      <a:pt x="123" y="51"/>
                    </a:cubicBezTo>
                    <a:cubicBezTo>
                      <a:pt x="88" y="70"/>
                      <a:pt x="88" y="70"/>
                      <a:pt x="88" y="70"/>
                    </a:cubicBezTo>
                    <a:cubicBezTo>
                      <a:pt x="86" y="71"/>
                      <a:pt x="82" y="72"/>
                      <a:pt x="80" y="70"/>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5" name="ïSļïďe"/>
              <p:cNvSpPr/>
              <p:nvPr/>
            </p:nvSpPr>
            <p:spPr bwMode="auto">
              <a:xfrm>
                <a:off x="4228143" y="2651015"/>
                <a:ext cx="83170" cy="155943"/>
              </a:xfrm>
              <a:custGeom>
                <a:avLst/>
                <a:gdLst>
                  <a:gd name="T0" fmla="*/ 2 w 23"/>
                  <a:gd name="T1" fmla="*/ 7 h 43"/>
                  <a:gd name="T2" fmla="*/ 1 w 23"/>
                  <a:gd name="T3" fmla="*/ 14 h 43"/>
                  <a:gd name="T4" fmla="*/ 2 w 23"/>
                  <a:gd name="T5" fmla="*/ 30 h 43"/>
                  <a:gd name="T6" fmla="*/ 3 w 23"/>
                  <a:gd name="T7" fmla="*/ 36 h 43"/>
                  <a:gd name="T8" fmla="*/ 9 w 23"/>
                  <a:gd name="T9" fmla="*/ 42 h 43"/>
                  <a:gd name="T10" fmla="*/ 9 w 23"/>
                  <a:gd name="T11" fmla="*/ 42 h 43"/>
                  <a:gd name="T12" fmla="*/ 14 w 23"/>
                  <a:gd name="T13" fmla="*/ 38 h 43"/>
                  <a:gd name="T14" fmla="*/ 16 w 23"/>
                  <a:gd name="T15" fmla="*/ 24 h 43"/>
                  <a:gd name="T16" fmla="*/ 21 w 23"/>
                  <a:gd name="T17" fmla="*/ 29 h 43"/>
                  <a:gd name="T18" fmla="*/ 15 w 23"/>
                  <a:gd name="T19" fmla="*/ 8 h 43"/>
                  <a:gd name="T20" fmla="*/ 2 w 23"/>
                  <a:gd name="T21" fmla="*/ 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 h="43">
                    <a:moveTo>
                      <a:pt x="2" y="7"/>
                    </a:moveTo>
                    <a:cubicBezTo>
                      <a:pt x="1" y="14"/>
                      <a:pt x="1" y="14"/>
                      <a:pt x="1" y="14"/>
                    </a:cubicBezTo>
                    <a:cubicBezTo>
                      <a:pt x="0" y="19"/>
                      <a:pt x="0" y="25"/>
                      <a:pt x="2" y="30"/>
                    </a:cubicBezTo>
                    <a:cubicBezTo>
                      <a:pt x="3" y="36"/>
                      <a:pt x="3" y="36"/>
                      <a:pt x="3" y="36"/>
                    </a:cubicBezTo>
                    <a:cubicBezTo>
                      <a:pt x="3" y="39"/>
                      <a:pt x="6" y="41"/>
                      <a:pt x="9" y="42"/>
                    </a:cubicBezTo>
                    <a:cubicBezTo>
                      <a:pt x="9" y="42"/>
                      <a:pt x="9" y="42"/>
                      <a:pt x="9" y="42"/>
                    </a:cubicBezTo>
                    <a:cubicBezTo>
                      <a:pt x="12" y="43"/>
                      <a:pt x="14" y="41"/>
                      <a:pt x="14" y="38"/>
                    </a:cubicBezTo>
                    <a:cubicBezTo>
                      <a:pt x="16" y="24"/>
                      <a:pt x="16" y="24"/>
                      <a:pt x="16" y="24"/>
                    </a:cubicBezTo>
                    <a:cubicBezTo>
                      <a:pt x="16" y="24"/>
                      <a:pt x="19" y="29"/>
                      <a:pt x="21" y="29"/>
                    </a:cubicBezTo>
                    <a:cubicBezTo>
                      <a:pt x="23" y="29"/>
                      <a:pt x="19" y="15"/>
                      <a:pt x="15" y="8"/>
                    </a:cubicBezTo>
                    <a:cubicBezTo>
                      <a:pt x="11" y="0"/>
                      <a:pt x="2" y="7"/>
                      <a:pt x="2" y="7"/>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6" name="iṧľîďè"/>
              <p:cNvSpPr/>
              <p:nvPr/>
            </p:nvSpPr>
            <p:spPr bwMode="auto">
              <a:xfrm>
                <a:off x="4214281" y="2236899"/>
                <a:ext cx="136884" cy="443573"/>
              </a:xfrm>
              <a:custGeom>
                <a:avLst/>
                <a:gdLst>
                  <a:gd name="T0" fmla="*/ 38 w 38"/>
                  <a:gd name="T1" fmla="*/ 20 h 123"/>
                  <a:gd name="T2" fmla="*/ 28 w 38"/>
                  <a:gd name="T3" fmla="*/ 40 h 123"/>
                  <a:gd name="T4" fmla="*/ 24 w 38"/>
                  <a:gd name="T5" fmla="*/ 55 h 123"/>
                  <a:gd name="T6" fmla="*/ 19 w 38"/>
                  <a:gd name="T7" fmla="*/ 123 h 123"/>
                  <a:gd name="T8" fmla="*/ 6 w 38"/>
                  <a:gd name="T9" fmla="*/ 122 h 123"/>
                  <a:gd name="T10" fmla="*/ 0 w 38"/>
                  <a:gd name="T11" fmla="*/ 46 h 123"/>
                  <a:gd name="T12" fmla="*/ 0 w 38"/>
                  <a:gd name="T13" fmla="*/ 39 h 123"/>
                  <a:gd name="T14" fmla="*/ 7 w 38"/>
                  <a:gd name="T15" fmla="*/ 0 h 123"/>
                  <a:gd name="T16" fmla="*/ 38 w 38"/>
                  <a:gd name="T17" fmla="*/ 2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123">
                    <a:moveTo>
                      <a:pt x="38" y="20"/>
                    </a:moveTo>
                    <a:cubicBezTo>
                      <a:pt x="28" y="40"/>
                      <a:pt x="28" y="40"/>
                      <a:pt x="28" y="40"/>
                    </a:cubicBezTo>
                    <a:cubicBezTo>
                      <a:pt x="25" y="44"/>
                      <a:pt x="24" y="50"/>
                      <a:pt x="24" y="55"/>
                    </a:cubicBezTo>
                    <a:cubicBezTo>
                      <a:pt x="19" y="123"/>
                      <a:pt x="19" y="123"/>
                      <a:pt x="19" y="123"/>
                    </a:cubicBezTo>
                    <a:cubicBezTo>
                      <a:pt x="6" y="122"/>
                      <a:pt x="6" y="122"/>
                      <a:pt x="6" y="122"/>
                    </a:cubicBezTo>
                    <a:cubicBezTo>
                      <a:pt x="0" y="46"/>
                      <a:pt x="0" y="46"/>
                      <a:pt x="0" y="46"/>
                    </a:cubicBezTo>
                    <a:cubicBezTo>
                      <a:pt x="0" y="44"/>
                      <a:pt x="0" y="41"/>
                      <a:pt x="0" y="39"/>
                    </a:cubicBezTo>
                    <a:cubicBezTo>
                      <a:pt x="7" y="0"/>
                      <a:pt x="7" y="0"/>
                      <a:pt x="7" y="0"/>
                    </a:cubicBezTo>
                    <a:lnTo>
                      <a:pt x="38" y="20"/>
                    </a:ln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7" name="îṩḻîḍé"/>
              <p:cNvSpPr/>
              <p:nvPr/>
            </p:nvSpPr>
            <p:spPr bwMode="auto">
              <a:xfrm>
                <a:off x="3957841" y="2533191"/>
                <a:ext cx="381195" cy="518079"/>
              </a:xfrm>
              <a:custGeom>
                <a:avLst/>
                <a:gdLst>
                  <a:gd name="T0" fmla="*/ 99 w 106"/>
                  <a:gd name="T1" fmla="*/ 144 h 144"/>
                  <a:gd name="T2" fmla="*/ 92 w 106"/>
                  <a:gd name="T3" fmla="*/ 133 h 144"/>
                  <a:gd name="T4" fmla="*/ 9 w 106"/>
                  <a:gd name="T5" fmla="*/ 86 h 144"/>
                  <a:gd name="T6" fmla="*/ 4 w 106"/>
                  <a:gd name="T7" fmla="*/ 77 h 144"/>
                  <a:gd name="T8" fmla="*/ 5 w 106"/>
                  <a:gd name="T9" fmla="*/ 9 h 144"/>
                  <a:gd name="T10" fmla="*/ 0 w 106"/>
                  <a:gd name="T11" fmla="*/ 3 h 144"/>
                  <a:gd name="T12" fmla="*/ 4 w 106"/>
                  <a:gd name="T13" fmla="*/ 1 h 144"/>
                  <a:gd name="T14" fmla="*/ 4 w 106"/>
                  <a:gd name="T15" fmla="*/ 1 h 144"/>
                  <a:gd name="T16" fmla="*/ 8 w 106"/>
                  <a:gd name="T17" fmla="*/ 1 h 144"/>
                  <a:gd name="T18" fmla="*/ 101 w 106"/>
                  <a:gd name="T19" fmla="*/ 55 h 144"/>
                  <a:gd name="T20" fmla="*/ 106 w 106"/>
                  <a:gd name="T21" fmla="*/ 64 h 144"/>
                  <a:gd name="T22" fmla="*/ 105 w 106"/>
                  <a:gd name="T23" fmla="*/ 137 h 144"/>
                  <a:gd name="T24" fmla="*/ 104 w 106"/>
                  <a:gd name="T25" fmla="*/ 141 h 144"/>
                  <a:gd name="T26" fmla="*/ 104 w 106"/>
                  <a:gd name="T27" fmla="*/ 141 h 144"/>
                  <a:gd name="T28" fmla="*/ 99 w 106"/>
                  <a:gd name="T29"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6" h="144">
                    <a:moveTo>
                      <a:pt x="99" y="144"/>
                    </a:moveTo>
                    <a:cubicBezTo>
                      <a:pt x="92" y="133"/>
                      <a:pt x="92" y="133"/>
                      <a:pt x="92" y="133"/>
                    </a:cubicBezTo>
                    <a:cubicBezTo>
                      <a:pt x="9" y="86"/>
                      <a:pt x="9" y="86"/>
                      <a:pt x="9" y="86"/>
                    </a:cubicBezTo>
                    <a:cubicBezTo>
                      <a:pt x="7" y="84"/>
                      <a:pt x="4" y="80"/>
                      <a:pt x="4" y="77"/>
                    </a:cubicBezTo>
                    <a:cubicBezTo>
                      <a:pt x="5" y="9"/>
                      <a:pt x="5" y="9"/>
                      <a:pt x="5" y="9"/>
                    </a:cubicBezTo>
                    <a:cubicBezTo>
                      <a:pt x="0" y="3"/>
                      <a:pt x="0" y="3"/>
                      <a:pt x="0" y="3"/>
                    </a:cubicBezTo>
                    <a:cubicBezTo>
                      <a:pt x="4" y="1"/>
                      <a:pt x="4" y="1"/>
                      <a:pt x="4" y="1"/>
                    </a:cubicBezTo>
                    <a:cubicBezTo>
                      <a:pt x="4" y="1"/>
                      <a:pt x="4" y="1"/>
                      <a:pt x="4" y="1"/>
                    </a:cubicBezTo>
                    <a:cubicBezTo>
                      <a:pt x="5" y="0"/>
                      <a:pt x="6" y="0"/>
                      <a:pt x="8" y="1"/>
                    </a:cubicBezTo>
                    <a:cubicBezTo>
                      <a:pt x="101" y="55"/>
                      <a:pt x="101" y="55"/>
                      <a:pt x="101" y="55"/>
                    </a:cubicBezTo>
                    <a:cubicBezTo>
                      <a:pt x="103" y="56"/>
                      <a:pt x="106" y="60"/>
                      <a:pt x="106" y="64"/>
                    </a:cubicBezTo>
                    <a:cubicBezTo>
                      <a:pt x="105" y="137"/>
                      <a:pt x="105" y="137"/>
                      <a:pt x="105" y="137"/>
                    </a:cubicBezTo>
                    <a:cubicBezTo>
                      <a:pt x="105" y="139"/>
                      <a:pt x="105" y="141"/>
                      <a:pt x="104" y="141"/>
                    </a:cubicBezTo>
                    <a:cubicBezTo>
                      <a:pt x="104" y="141"/>
                      <a:pt x="104" y="141"/>
                      <a:pt x="104" y="141"/>
                    </a:cubicBezTo>
                    <a:lnTo>
                      <a:pt x="99" y="144"/>
                    </a:lnTo>
                    <a:close/>
                  </a:path>
                </a:pathLst>
              </a:custGeom>
              <a:solidFill>
                <a:srgbClr val="173D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8" name="ïṩḷiďê"/>
              <p:cNvSpPr/>
              <p:nvPr/>
            </p:nvSpPr>
            <p:spPr bwMode="auto">
              <a:xfrm>
                <a:off x="3957841" y="2533191"/>
                <a:ext cx="374264" cy="377730"/>
              </a:xfrm>
              <a:custGeom>
                <a:avLst/>
                <a:gdLst>
                  <a:gd name="T0" fmla="*/ 42 w 104"/>
                  <a:gd name="T1" fmla="*/ 105 h 105"/>
                  <a:gd name="T2" fmla="*/ 37 w 104"/>
                  <a:gd name="T3" fmla="*/ 102 h 105"/>
                  <a:gd name="T4" fmla="*/ 5 w 104"/>
                  <a:gd name="T5" fmla="*/ 46 h 105"/>
                  <a:gd name="T6" fmla="*/ 5 w 104"/>
                  <a:gd name="T7" fmla="*/ 9 h 105"/>
                  <a:gd name="T8" fmla="*/ 0 w 104"/>
                  <a:gd name="T9" fmla="*/ 3 h 105"/>
                  <a:gd name="T10" fmla="*/ 4 w 104"/>
                  <a:gd name="T11" fmla="*/ 1 h 105"/>
                  <a:gd name="T12" fmla="*/ 4 w 104"/>
                  <a:gd name="T13" fmla="*/ 1 h 105"/>
                  <a:gd name="T14" fmla="*/ 8 w 104"/>
                  <a:gd name="T15" fmla="*/ 1 h 105"/>
                  <a:gd name="T16" fmla="*/ 101 w 104"/>
                  <a:gd name="T17" fmla="*/ 55 h 105"/>
                  <a:gd name="T18" fmla="*/ 104 w 104"/>
                  <a:gd name="T19" fmla="*/ 59 h 105"/>
                  <a:gd name="T20" fmla="*/ 42 w 104"/>
                  <a:gd name="T21" fmla="*/ 10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4" h="105">
                    <a:moveTo>
                      <a:pt x="42" y="105"/>
                    </a:moveTo>
                    <a:cubicBezTo>
                      <a:pt x="37" y="102"/>
                      <a:pt x="37" y="102"/>
                      <a:pt x="37" y="102"/>
                    </a:cubicBezTo>
                    <a:cubicBezTo>
                      <a:pt x="5" y="46"/>
                      <a:pt x="5" y="46"/>
                      <a:pt x="5" y="46"/>
                    </a:cubicBezTo>
                    <a:cubicBezTo>
                      <a:pt x="5" y="9"/>
                      <a:pt x="5" y="9"/>
                      <a:pt x="5" y="9"/>
                    </a:cubicBezTo>
                    <a:cubicBezTo>
                      <a:pt x="0" y="3"/>
                      <a:pt x="0" y="3"/>
                      <a:pt x="0" y="3"/>
                    </a:cubicBezTo>
                    <a:cubicBezTo>
                      <a:pt x="4" y="1"/>
                      <a:pt x="4" y="1"/>
                      <a:pt x="4" y="1"/>
                    </a:cubicBezTo>
                    <a:cubicBezTo>
                      <a:pt x="4" y="1"/>
                      <a:pt x="4" y="1"/>
                      <a:pt x="4" y="1"/>
                    </a:cubicBezTo>
                    <a:cubicBezTo>
                      <a:pt x="5" y="0"/>
                      <a:pt x="6" y="0"/>
                      <a:pt x="8" y="1"/>
                    </a:cubicBezTo>
                    <a:cubicBezTo>
                      <a:pt x="101" y="55"/>
                      <a:pt x="101" y="55"/>
                      <a:pt x="101" y="55"/>
                    </a:cubicBezTo>
                    <a:cubicBezTo>
                      <a:pt x="102" y="56"/>
                      <a:pt x="103" y="57"/>
                      <a:pt x="104" y="59"/>
                    </a:cubicBezTo>
                    <a:lnTo>
                      <a:pt x="42" y="105"/>
                    </a:lnTo>
                    <a:close/>
                  </a:path>
                </a:pathLst>
              </a:custGeom>
              <a:solidFill>
                <a:srgbClr val="396CA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9" name="ísḻídè"/>
              <p:cNvSpPr/>
              <p:nvPr/>
            </p:nvSpPr>
            <p:spPr bwMode="auto">
              <a:xfrm>
                <a:off x="3957841" y="2533191"/>
                <a:ext cx="32922" cy="20792"/>
              </a:xfrm>
              <a:custGeom>
                <a:avLst/>
                <a:gdLst>
                  <a:gd name="T0" fmla="*/ 2 w 9"/>
                  <a:gd name="T1" fmla="*/ 6 h 6"/>
                  <a:gd name="T2" fmla="*/ 0 w 9"/>
                  <a:gd name="T3" fmla="*/ 3 h 6"/>
                  <a:gd name="T4" fmla="*/ 4 w 9"/>
                  <a:gd name="T5" fmla="*/ 1 h 6"/>
                  <a:gd name="T6" fmla="*/ 4 w 9"/>
                  <a:gd name="T7" fmla="*/ 1 h 6"/>
                  <a:gd name="T8" fmla="*/ 8 w 9"/>
                  <a:gd name="T9" fmla="*/ 1 h 6"/>
                  <a:gd name="T10" fmla="*/ 9 w 9"/>
                  <a:gd name="T11" fmla="*/ 2 h 6"/>
                  <a:gd name="T12" fmla="*/ 2 w 9"/>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9" h="6">
                    <a:moveTo>
                      <a:pt x="2" y="6"/>
                    </a:moveTo>
                    <a:cubicBezTo>
                      <a:pt x="0" y="3"/>
                      <a:pt x="0" y="3"/>
                      <a:pt x="0" y="3"/>
                    </a:cubicBezTo>
                    <a:cubicBezTo>
                      <a:pt x="4" y="1"/>
                      <a:pt x="4" y="1"/>
                      <a:pt x="4" y="1"/>
                    </a:cubicBezTo>
                    <a:cubicBezTo>
                      <a:pt x="4" y="1"/>
                      <a:pt x="4" y="1"/>
                      <a:pt x="4" y="1"/>
                    </a:cubicBezTo>
                    <a:cubicBezTo>
                      <a:pt x="5" y="0"/>
                      <a:pt x="6" y="0"/>
                      <a:pt x="8" y="1"/>
                    </a:cubicBezTo>
                    <a:cubicBezTo>
                      <a:pt x="9" y="2"/>
                      <a:pt x="9" y="2"/>
                      <a:pt x="9" y="2"/>
                    </a:cubicBezTo>
                    <a:lnTo>
                      <a:pt x="2" y="6"/>
                    </a:lnTo>
                    <a:close/>
                  </a:path>
                </a:pathLst>
              </a:custGeom>
              <a:solidFill>
                <a:srgbClr val="5793C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0" name="îśḻíde"/>
              <p:cNvSpPr/>
              <p:nvPr/>
            </p:nvSpPr>
            <p:spPr bwMode="auto">
              <a:xfrm>
                <a:off x="4288788" y="2730720"/>
                <a:ext cx="46784" cy="46784"/>
              </a:xfrm>
              <a:custGeom>
                <a:avLst/>
                <a:gdLst>
                  <a:gd name="T0" fmla="*/ 10 w 13"/>
                  <a:gd name="T1" fmla="*/ 0 h 13"/>
                  <a:gd name="T2" fmla="*/ 13 w 13"/>
                  <a:gd name="T3" fmla="*/ 8 h 13"/>
                  <a:gd name="T4" fmla="*/ 4 w 13"/>
                  <a:gd name="T5" fmla="*/ 13 h 13"/>
                  <a:gd name="T6" fmla="*/ 0 w 13"/>
                  <a:gd name="T7" fmla="*/ 6 h 13"/>
                  <a:gd name="T8" fmla="*/ 10 w 13"/>
                  <a:gd name="T9" fmla="*/ 0 h 13"/>
                </a:gdLst>
                <a:ahLst/>
                <a:cxnLst>
                  <a:cxn ang="0">
                    <a:pos x="T0" y="T1"/>
                  </a:cxn>
                  <a:cxn ang="0">
                    <a:pos x="T2" y="T3"/>
                  </a:cxn>
                  <a:cxn ang="0">
                    <a:pos x="T4" y="T5"/>
                  </a:cxn>
                  <a:cxn ang="0">
                    <a:pos x="T6" y="T7"/>
                  </a:cxn>
                  <a:cxn ang="0">
                    <a:pos x="T8" y="T9"/>
                  </a:cxn>
                </a:cxnLst>
                <a:rect l="0" t="0" r="r" b="b"/>
                <a:pathLst>
                  <a:path w="13" h="13">
                    <a:moveTo>
                      <a:pt x="10" y="0"/>
                    </a:moveTo>
                    <a:cubicBezTo>
                      <a:pt x="12" y="2"/>
                      <a:pt x="13" y="5"/>
                      <a:pt x="13" y="8"/>
                    </a:cubicBezTo>
                    <a:cubicBezTo>
                      <a:pt x="4" y="13"/>
                      <a:pt x="4" y="13"/>
                      <a:pt x="4" y="13"/>
                    </a:cubicBezTo>
                    <a:cubicBezTo>
                      <a:pt x="0" y="6"/>
                      <a:pt x="0" y="6"/>
                      <a:pt x="0" y="6"/>
                    </a:cubicBezTo>
                    <a:lnTo>
                      <a:pt x="10" y="0"/>
                    </a:lnTo>
                    <a:close/>
                  </a:path>
                </a:pathLst>
              </a:custGeom>
              <a:solidFill>
                <a:srgbClr val="274F8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1" name="íṩľîḍe"/>
              <p:cNvSpPr/>
              <p:nvPr/>
            </p:nvSpPr>
            <p:spPr bwMode="auto">
              <a:xfrm>
                <a:off x="3950910" y="2540122"/>
                <a:ext cx="370799" cy="514614"/>
              </a:xfrm>
              <a:custGeom>
                <a:avLst/>
                <a:gdLst>
                  <a:gd name="T0" fmla="*/ 98 w 103"/>
                  <a:gd name="T1" fmla="*/ 55 h 143"/>
                  <a:gd name="T2" fmla="*/ 5 w 103"/>
                  <a:gd name="T3" fmla="*/ 1 h 143"/>
                  <a:gd name="T4" fmla="*/ 0 w 103"/>
                  <a:gd name="T5" fmla="*/ 5 h 143"/>
                  <a:gd name="T6" fmla="*/ 0 w 103"/>
                  <a:gd name="T7" fmla="*/ 78 h 143"/>
                  <a:gd name="T8" fmla="*/ 5 w 103"/>
                  <a:gd name="T9" fmla="*/ 87 h 143"/>
                  <a:gd name="T10" fmla="*/ 98 w 103"/>
                  <a:gd name="T11" fmla="*/ 141 h 143"/>
                  <a:gd name="T12" fmla="*/ 103 w 103"/>
                  <a:gd name="T13" fmla="*/ 138 h 143"/>
                  <a:gd name="T14" fmla="*/ 103 w 103"/>
                  <a:gd name="T15" fmla="*/ 64 h 143"/>
                  <a:gd name="T16" fmla="*/ 98 w 103"/>
                  <a:gd name="T17" fmla="*/ 55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 h="143">
                    <a:moveTo>
                      <a:pt x="98" y="55"/>
                    </a:moveTo>
                    <a:cubicBezTo>
                      <a:pt x="5" y="1"/>
                      <a:pt x="5" y="1"/>
                      <a:pt x="5" y="1"/>
                    </a:cubicBezTo>
                    <a:cubicBezTo>
                      <a:pt x="2" y="0"/>
                      <a:pt x="0" y="1"/>
                      <a:pt x="0" y="5"/>
                    </a:cubicBezTo>
                    <a:cubicBezTo>
                      <a:pt x="0" y="78"/>
                      <a:pt x="0" y="78"/>
                      <a:pt x="0" y="78"/>
                    </a:cubicBezTo>
                    <a:cubicBezTo>
                      <a:pt x="0" y="82"/>
                      <a:pt x="2" y="86"/>
                      <a:pt x="5" y="87"/>
                    </a:cubicBezTo>
                    <a:cubicBezTo>
                      <a:pt x="98" y="141"/>
                      <a:pt x="98" y="141"/>
                      <a:pt x="98" y="141"/>
                    </a:cubicBezTo>
                    <a:cubicBezTo>
                      <a:pt x="101" y="143"/>
                      <a:pt x="103" y="141"/>
                      <a:pt x="103" y="138"/>
                    </a:cubicBezTo>
                    <a:cubicBezTo>
                      <a:pt x="103" y="64"/>
                      <a:pt x="103" y="64"/>
                      <a:pt x="103" y="64"/>
                    </a:cubicBezTo>
                    <a:cubicBezTo>
                      <a:pt x="103" y="61"/>
                      <a:pt x="101" y="57"/>
                      <a:pt x="98" y="5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2" name="îś1ïdè"/>
              <p:cNvSpPr/>
              <p:nvPr/>
            </p:nvSpPr>
            <p:spPr bwMode="auto">
              <a:xfrm>
                <a:off x="4358096" y="2751512"/>
                <a:ext cx="110893" cy="109161"/>
              </a:xfrm>
              <a:custGeom>
                <a:avLst/>
                <a:gdLst>
                  <a:gd name="T0" fmla="*/ 31 w 31"/>
                  <a:gd name="T1" fmla="*/ 11 h 30"/>
                  <a:gd name="T2" fmla="*/ 30 w 31"/>
                  <a:gd name="T3" fmla="*/ 14 h 30"/>
                  <a:gd name="T4" fmla="*/ 22 w 31"/>
                  <a:gd name="T5" fmla="*/ 22 h 30"/>
                  <a:gd name="T6" fmla="*/ 13 w 31"/>
                  <a:gd name="T7" fmla="*/ 28 h 30"/>
                  <a:gd name="T8" fmla="*/ 3 w 31"/>
                  <a:gd name="T9" fmla="*/ 28 h 30"/>
                  <a:gd name="T10" fmla="*/ 3 w 31"/>
                  <a:gd name="T11" fmla="*/ 28 h 30"/>
                  <a:gd name="T12" fmla="*/ 2 w 31"/>
                  <a:gd name="T13" fmla="*/ 19 h 30"/>
                  <a:gd name="T14" fmla="*/ 12 w 31"/>
                  <a:gd name="T15" fmla="*/ 9 h 30"/>
                  <a:gd name="T16" fmla="*/ 5 w 31"/>
                  <a:gd name="T17" fmla="*/ 12 h 30"/>
                  <a:gd name="T18" fmla="*/ 15 w 31"/>
                  <a:gd name="T19" fmla="*/ 5 h 30"/>
                  <a:gd name="T20" fmla="*/ 25 w 31"/>
                  <a:gd name="T21" fmla="*/ 0 h 30"/>
                  <a:gd name="T22" fmla="*/ 31 w 31"/>
                  <a:gd name="T23" fmla="*/ 1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 h="30">
                    <a:moveTo>
                      <a:pt x="31" y="11"/>
                    </a:moveTo>
                    <a:cubicBezTo>
                      <a:pt x="30" y="14"/>
                      <a:pt x="30" y="14"/>
                      <a:pt x="30" y="14"/>
                    </a:cubicBezTo>
                    <a:cubicBezTo>
                      <a:pt x="28" y="17"/>
                      <a:pt x="25" y="20"/>
                      <a:pt x="22" y="22"/>
                    </a:cubicBezTo>
                    <a:cubicBezTo>
                      <a:pt x="13" y="28"/>
                      <a:pt x="13" y="28"/>
                      <a:pt x="13" y="28"/>
                    </a:cubicBezTo>
                    <a:cubicBezTo>
                      <a:pt x="10" y="30"/>
                      <a:pt x="6" y="30"/>
                      <a:pt x="3" y="28"/>
                    </a:cubicBezTo>
                    <a:cubicBezTo>
                      <a:pt x="3" y="28"/>
                      <a:pt x="3" y="28"/>
                      <a:pt x="3" y="28"/>
                    </a:cubicBezTo>
                    <a:cubicBezTo>
                      <a:pt x="0" y="26"/>
                      <a:pt x="0" y="22"/>
                      <a:pt x="2" y="19"/>
                    </a:cubicBezTo>
                    <a:cubicBezTo>
                      <a:pt x="12" y="9"/>
                      <a:pt x="12" y="9"/>
                      <a:pt x="12" y="9"/>
                    </a:cubicBezTo>
                    <a:cubicBezTo>
                      <a:pt x="12" y="9"/>
                      <a:pt x="6" y="14"/>
                      <a:pt x="5" y="12"/>
                    </a:cubicBezTo>
                    <a:cubicBezTo>
                      <a:pt x="4" y="11"/>
                      <a:pt x="10" y="5"/>
                      <a:pt x="15" y="5"/>
                    </a:cubicBezTo>
                    <a:cubicBezTo>
                      <a:pt x="20" y="4"/>
                      <a:pt x="25" y="0"/>
                      <a:pt x="25" y="0"/>
                    </a:cubicBezTo>
                    <a:lnTo>
                      <a:pt x="31" y="11"/>
                    </a:ln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3" name="îṥ1íďé"/>
              <p:cNvSpPr/>
              <p:nvPr/>
            </p:nvSpPr>
            <p:spPr bwMode="auto">
              <a:xfrm>
                <a:off x="4202153" y="1982191"/>
                <a:ext cx="256440" cy="407186"/>
              </a:xfrm>
              <a:custGeom>
                <a:avLst/>
                <a:gdLst>
                  <a:gd name="T0" fmla="*/ 50 w 71"/>
                  <a:gd name="T1" fmla="*/ 0 h 113"/>
                  <a:gd name="T2" fmla="*/ 0 w 71"/>
                  <a:gd name="T3" fmla="*/ 74 h 113"/>
                  <a:gd name="T4" fmla="*/ 42 w 71"/>
                  <a:gd name="T5" fmla="*/ 105 h 113"/>
                  <a:gd name="T6" fmla="*/ 50 w 71"/>
                  <a:gd name="T7" fmla="*/ 0 h 113"/>
                </a:gdLst>
                <a:ahLst/>
                <a:cxnLst>
                  <a:cxn ang="0">
                    <a:pos x="T0" y="T1"/>
                  </a:cxn>
                  <a:cxn ang="0">
                    <a:pos x="T2" y="T3"/>
                  </a:cxn>
                  <a:cxn ang="0">
                    <a:pos x="T4" y="T5"/>
                  </a:cxn>
                  <a:cxn ang="0">
                    <a:pos x="T6" y="T7"/>
                  </a:cxn>
                </a:cxnLst>
                <a:rect l="0" t="0" r="r" b="b"/>
                <a:pathLst>
                  <a:path w="71" h="113">
                    <a:moveTo>
                      <a:pt x="50" y="0"/>
                    </a:moveTo>
                    <a:cubicBezTo>
                      <a:pt x="50" y="0"/>
                      <a:pt x="14" y="39"/>
                      <a:pt x="0" y="74"/>
                    </a:cubicBezTo>
                    <a:cubicBezTo>
                      <a:pt x="0" y="74"/>
                      <a:pt x="12" y="96"/>
                      <a:pt x="42" y="105"/>
                    </a:cubicBezTo>
                    <a:cubicBezTo>
                      <a:pt x="71" y="113"/>
                      <a:pt x="50" y="0"/>
                      <a:pt x="50" y="0"/>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4" name="îṧ1îḍé"/>
              <p:cNvSpPr/>
              <p:nvPr/>
            </p:nvSpPr>
            <p:spPr bwMode="auto">
              <a:xfrm>
                <a:off x="4300917" y="2151996"/>
                <a:ext cx="50249" cy="197528"/>
              </a:xfrm>
              <a:custGeom>
                <a:avLst/>
                <a:gdLst>
                  <a:gd name="T0" fmla="*/ 8 w 14"/>
                  <a:gd name="T1" fmla="*/ 55 h 55"/>
                  <a:gd name="T2" fmla="*/ 14 w 14"/>
                  <a:gd name="T3" fmla="*/ 0 h 55"/>
                  <a:gd name="T4" fmla="*/ 0 w 14"/>
                  <a:gd name="T5" fmla="*/ 52 h 55"/>
                  <a:gd name="T6" fmla="*/ 8 w 14"/>
                  <a:gd name="T7" fmla="*/ 55 h 55"/>
                </a:gdLst>
                <a:ahLst/>
                <a:cxnLst>
                  <a:cxn ang="0">
                    <a:pos x="T0" y="T1"/>
                  </a:cxn>
                  <a:cxn ang="0">
                    <a:pos x="T2" y="T3"/>
                  </a:cxn>
                  <a:cxn ang="0">
                    <a:pos x="T4" y="T5"/>
                  </a:cxn>
                  <a:cxn ang="0">
                    <a:pos x="T6" y="T7"/>
                  </a:cxn>
                </a:cxnLst>
                <a:rect l="0" t="0" r="r" b="b"/>
                <a:pathLst>
                  <a:path w="14" h="55">
                    <a:moveTo>
                      <a:pt x="8" y="55"/>
                    </a:moveTo>
                    <a:cubicBezTo>
                      <a:pt x="14" y="0"/>
                      <a:pt x="14" y="0"/>
                      <a:pt x="14" y="0"/>
                    </a:cubicBezTo>
                    <a:cubicBezTo>
                      <a:pt x="0" y="52"/>
                      <a:pt x="0" y="52"/>
                      <a:pt x="0" y="52"/>
                    </a:cubicBezTo>
                    <a:cubicBezTo>
                      <a:pt x="3" y="53"/>
                      <a:pt x="5" y="54"/>
                      <a:pt x="8" y="55"/>
                    </a:cubicBezTo>
                    <a:close/>
                  </a:path>
                </a:pathLst>
              </a:custGeom>
              <a:solidFill>
                <a:srgbClr val="6614C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5" name="išḷïdé"/>
              <p:cNvSpPr/>
              <p:nvPr/>
            </p:nvSpPr>
            <p:spPr bwMode="auto">
              <a:xfrm>
                <a:off x="4444732" y="1945805"/>
                <a:ext cx="67576" cy="36387"/>
              </a:xfrm>
              <a:custGeom>
                <a:avLst/>
                <a:gdLst>
                  <a:gd name="T0" fmla="*/ 9 w 19"/>
                  <a:gd name="T1" fmla="*/ 2 h 10"/>
                  <a:gd name="T2" fmla="*/ 0 w 19"/>
                  <a:gd name="T3" fmla="*/ 0 h 10"/>
                  <a:gd name="T4" fmla="*/ 11 w 19"/>
                  <a:gd name="T5" fmla="*/ 9 h 10"/>
                  <a:gd name="T6" fmla="*/ 19 w 19"/>
                  <a:gd name="T7" fmla="*/ 5 h 10"/>
                  <a:gd name="T8" fmla="*/ 9 w 19"/>
                  <a:gd name="T9" fmla="*/ 2 h 10"/>
                </a:gdLst>
                <a:ahLst/>
                <a:cxnLst>
                  <a:cxn ang="0">
                    <a:pos x="T0" y="T1"/>
                  </a:cxn>
                  <a:cxn ang="0">
                    <a:pos x="T2" y="T3"/>
                  </a:cxn>
                  <a:cxn ang="0">
                    <a:pos x="T4" y="T5"/>
                  </a:cxn>
                  <a:cxn ang="0">
                    <a:pos x="T6" y="T7"/>
                  </a:cxn>
                  <a:cxn ang="0">
                    <a:pos x="T8" y="T9"/>
                  </a:cxn>
                </a:cxnLst>
                <a:rect l="0" t="0" r="r" b="b"/>
                <a:pathLst>
                  <a:path w="19" h="10">
                    <a:moveTo>
                      <a:pt x="9" y="2"/>
                    </a:moveTo>
                    <a:cubicBezTo>
                      <a:pt x="0" y="0"/>
                      <a:pt x="0" y="0"/>
                      <a:pt x="0" y="0"/>
                    </a:cubicBezTo>
                    <a:cubicBezTo>
                      <a:pt x="0" y="0"/>
                      <a:pt x="4" y="7"/>
                      <a:pt x="11" y="9"/>
                    </a:cubicBezTo>
                    <a:cubicBezTo>
                      <a:pt x="17" y="10"/>
                      <a:pt x="19" y="5"/>
                      <a:pt x="19" y="5"/>
                    </a:cubicBezTo>
                    <a:lnTo>
                      <a:pt x="9" y="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6" name="íṩlîḋe"/>
              <p:cNvSpPr/>
              <p:nvPr/>
            </p:nvSpPr>
            <p:spPr bwMode="auto">
              <a:xfrm>
                <a:off x="6955421" y="5116656"/>
                <a:ext cx="734667" cy="424513"/>
              </a:xfrm>
              <a:custGeom>
                <a:avLst/>
                <a:gdLst>
                  <a:gd name="T0" fmla="*/ 167 w 204"/>
                  <a:gd name="T1" fmla="*/ 97 h 118"/>
                  <a:gd name="T2" fmla="*/ 36 w 204"/>
                  <a:gd name="T3" fmla="*/ 97 h 118"/>
                  <a:gd name="T4" fmla="*/ 36 w 204"/>
                  <a:gd name="T5" fmla="*/ 21 h 118"/>
                  <a:gd name="T6" fmla="*/ 167 w 204"/>
                  <a:gd name="T7" fmla="*/ 21 h 118"/>
                  <a:gd name="T8" fmla="*/ 167 w 204"/>
                  <a:gd name="T9" fmla="*/ 97 h 118"/>
                </a:gdLst>
                <a:ahLst/>
                <a:cxnLst>
                  <a:cxn ang="0">
                    <a:pos x="T0" y="T1"/>
                  </a:cxn>
                  <a:cxn ang="0">
                    <a:pos x="T2" y="T3"/>
                  </a:cxn>
                  <a:cxn ang="0">
                    <a:pos x="T4" y="T5"/>
                  </a:cxn>
                  <a:cxn ang="0">
                    <a:pos x="T6" y="T7"/>
                  </a:cxn>
                  <a:cxn ang="0">
                    <a:pos x="T8" y="T9"/>
                  </a:cxn>
                </a:cxnLst>
                <a:rect l="0" t="0" r="r" b="b"/>
                <a:pathLst>
                  <a:path w="204" h="118">
                    <a:moveTo>
                      <a:pt x="167" y="97"/>
                    </a:moveTo>
                    <a:cubicBezTo>
                      <a:pt x="131" y="118"/>
                      <a:pt x="72" y="118"/>
                      <a:pt x="36" y="97"/>
                    </a:cubicBezTo>
                    <a:cubicBezTo>
                      <a:pt x="0" y="76"/>
                      <a:pt x="0" y="42"/>
                      <a:pt x="36" y="21"/>
                    </a:cubicBezTo>
                    <a:cubicBezTo>
                      <a:pt x="72" y="0"/>
                      <a:pt x="131" y="0"/>
                      <a:pt x="167" y="21"/>
                    </a:cubicBezTo>
                    <a:cubicBezTo>
                      <a:pt x="204" y="42"/>
                      <a:pt x="204" y="76"/>
                      <a:pt x="167" y="97"/>
                    </a:cubicBezTo>
                    <a:close/>
                  </a:path>
                </a:pathLst>
              </a:custGeom>
              <a:solidFill>
                <a:srgbClr val="B2D3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7" name="is1îḍé"/>
              <p:cNvSpPr/>
              <p:nvPr/>
            </p:nvSpPr>
            <p:spPr bwMode="auto">
              <a:xfrm>
                <a:off x="5016525" y="3411674"/>
                <a:ext cx="3224564" cy="1859193"/>
              </a:xfrm>
              <a:custGeom>
                <a:avLst/>
                <a:gdLst>
                  <a:gd name="T0" fmla="*/ 330 w 895"/>
                  <a:gd name="T1" fmla="*/ 512 h 517"/>
                  <a:gd name="T2" fmla="*/ 10 w 895"/>
                  <a:gd name="T3" fmla="*/ 327 h 517"/>
                  <a:gd name="T4" fmla="*/ 12 w 895"/>
                  <a:gd name="T5" fmla="*/ 306 h 517"/>
                  <a:gd name="T6" fmla="*/ 528 w 895"/>
                  <a:gd name="T7" fmla="*/ 7 h 517"/>
                  <a:gd name="T8" fmla="*/ 565 w 895"/>
                  <a:gd name="T9" fmla="*/ 5 h 517"/>
                  <a:gd name="T10" fmla="*/ 885 w 895"/>
                  <a:gd name="T11" fmla="*/ 190 h 517"/>
                  <a:gd name="T12" fmla="*/ 882 w 895"/>
                  <a:gd name="T13" fmla="*/ 211 h 517"/>
                  <a:gd name="T14" fmla="*/ 367 w 895"/>
                  <a:gd name="T15" fmla="*/ 510 h 517"/>
                  <a:gd name="T16" fmla="*/ 330 w 895"/>
                  <a:gd name="T17" fmla="*/ 512 h 5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5" h="517">
                    <a:moveTo>
                      <a:pt x="330" y="512"/>
                    </a:moveTo>
                    <a:cubicBezTo>
                      <a:pt x="10" y="327"/>
                      <a:pt x="10" y="327"/>
                      <a:pt x="10" y="327"/>
                    </a:cubicBezTo>
                    <a:cubicBezTo>
                      <a:pt x="0" y="322"/>
                      <a:pt x="1" y="312"/>
                      <a:pt x="12" y="306"/>
                    </a:cubicBezTo>
                    <a:cubicBezTo>
                      <a:pt x="528" y="7"/>
                      <a:pt x="528" y="7"/>
                      <a:pt x="528" y="7"/>
                    </a:cubicBezTo>
                    <a:cubicBezTo>
                      <a:pt x="539" y="0"/>
                      <a:pt x="556" y="0"/>
                      <a:pt x="565" y="5"/>
                    </a:cubicBezTo>
                    <a:cubicBezTo>
                      <a:pt x="885" y="190"/>
                      <a:pt x="885" y="190"/>
                      <a:pt x="885" y="190"/>
                    </a:cubicBezTo>
                    <a:cubicBezTo>
                      <a:pt x="895" y="195"/>
                      <a:pt x="893" y="205"/>
                      <a:pt x="882" y="211"/>
                    </a:cubicBezTo>
                    <a:cubicBezTo>
                      <a:pt x="367" y="510"/>
                      <a:pt x="367" y="510"/>
                      <a:pt x="367" y="510"/>
                    </a:cubicBezTo>
                    <a:cubicBezTo>
                      <a:pt x="356" y="517"/>
                      <a:pt x="339" y="517"/>
                      <a:pt x="330" y="512"/>
                    </a:cubicBezTo>
                    <a:close/>
                  </a:path>
                </a:pathLst>
              </a:custGeom>
              <a:solidFill>
                <a:srgbClr val="B2D3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8" name="ïṩ1îḑé"/>
              <p:cNvSpPr/>
              <p:nvPr/>
            </p:nvSpPr>
            <p:spPr bwMode="auto">
              <a:xfrm>
                <a:off x="7203199" y="3262661"/>
                <a:ext cx="289362" cy="370799"/>
              </a:xfrm>
              <a:custGeom>
                <a:avLst/>
                <a:gdLst>
                  <a:gd name="T0" fmla="*/ 80 w 80"/>
                  <a:gd name="T1" fmla="*/ 0 h 103"/>
                  <a:gd name="T2" fmla="*/ 74 w 80"/>
                  <a:gd name="T3" fmla="*/ 73 h 103"/>
                  <a:gd name="T4" fmla="*/ 0 w 80"/>
                  <a:gd name="T5" fmla="*/ 51 h 103"/>
                  <a:gd name="T6" fmla="*/ 0 w 80"/>
                  <a:gd name="T7" fmla="*/ 18 h 103"/>
                  <a:gd name="T8" fmla="*/ 80 w 80"/>
                  <a:gd name="T9" fmla="*/ 0 h 103"/>
                </a:gdLst>
                <a:ahLst/>
                <a:cxnLst>
                  <a:cxn ang="0">
                    <a:pos x="T0" y="T1"/>
                  </a:cxn>
                  <a:cxn ang="0">
                    <a:pos x="T2" y="T3"/>
                  </a:cxn>
                  <a:cxn ang="0">
                    <a:pos x="T4" y="T5"/>
                  </a:cxn>
                  <a:cxn ang="0">
                    <a:pos x="T6" y="T7"/>
                  </a:cxn>
                  <a:cxn ang="0">
                    <a:pos x="T8" y="T9"/>
                  </a:cxn>
                </a:cxnLst>
                <a:rect l="0" t="0" r="r" b="b"/>
                <a:pathLst>
                  <a:path w="80" h="103">
                    <a:moveTo>
                      <a:pt x="80" y="0"/>
                    </a:moveTo>
                    <a:cubicBezTo>
                      <a:pt x="80" y="0"/>
                      <a:pt x="78" y="44"/>
                      <a:pt x="74" y="73"/>
                    </a:cubicBezTo>
                    <a:cubicBezTo>
                      <a:pt x="71" y="103"/>
                      <a:pt x="0" y="51"/>
                      <a:pt x="0" y="51"/>
                    </a:cubicBezTo>
                    <a:cubicBezTo>
                      <a:pt x="0" y="18"/>
                      <a:pt x="0" y="18"/>
                      <a:pt x="0" y="18"/>
                    </a:cubicBezTo>
                    <a:lnTo>
                      <a:pt x="80" y="0"/>
                    </a:lnTo>
                    <a:close/>
                  </a:path>
                </a:pathLst>
              </a:custGeom>
              <a:solidFill>
                <a:srgbClr val="6614C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9" name="íślíḓè"/>
              <p:cNvSpPr/>
              <p:nvPr/>
            </p:nvSpPr>
            <p:spPr bwMode="auto">
              <a:xfrm>
                <a:off x="7139088" y="5116656"/>
                <a:ext cx="240847" cy="223520"/>
              </a:xfrm>
              <a:custGeom>
                <a:avLst/>
                <a:gdLst>
                  <a:gd name="T0" fmla="*/ 60 w 67"/>
                  <a:gd name="T1" fmla="*/ 29 h 62"/>
                  <a:gd name="T2" fmla="*/ 22 w 67"/>
                  <a:gd name="T3" fmla="*/ 59 h 62"/>
                  <a:gd name="T4" fmla="*/ 5 w 67"/>
                  <a:gd name="T5" fmla="*/ 62 h 62"/>
                  <a:gd name="T6" fmla="*/ 1 w 67"/>
                  <a:gd name="T7" fmla="*/ 54 h 62"/>
                  <a:gd name="T8" fmla="*/ 36 w 67"/>
                  <a:gd name="T9" fmla="*/ 16 h 62"/>
                  <a:gd name="T10" fmla="*/ 60 w 67"/>
                  <a:gd name="T11" fmla="*/ 29 h 62"/>
                </a:gdLst>
                <a:ahLst/>
                <a:cxnLst>
                  <a:cxn ang="0">
                    <a:pos x="T0" y="T1"/>
                  </a:cxn>
                  <a:cxn ang="0">
                    <a:pos x="T2" y="T3"/>
                  </a:cxn>
                  <a:cxn ang="0">
                    <a:pos x="T4" y="T5"/>
                  </a:cxn>
                  <a:cxn ang="0">
                    <a:pos x="T6" y="T7"/>
                  </a:cxn>
                  <a:cxn ang="0">
                    <a:pos x="T8" y="T9"/>
                  </a:cxn>
                  <a:cxn ang="0">
                    <a:pos x="T10" y="T11"/>
                  </a:cxn>
                </a:cxnLst>
                <a:rect l="0" t="0" r="r" b="b"/>
                <a:pathLst>
                  <a:path w="67" h="62">
                    <a:moveTo>
                      <a:pt x="60" y="29"/>
                    </a:moveTo>
                    <a:cubicBezTo>
                      <a:pt x="59" y="32"/>
                      <a:pt x="41" y="54"/>
                      <a:pt x="22" y="59"/>
                    </a:cubicBezTo>
                    <a:cubicBezTo>
                      <a:pt x="14" y="62"/>
                      <a:pt x="9" y="62"/>
                      <a:pt x="5" y="62"/>
                    </a:cubicBezTo>
                    <a:cubicBezTo>
                      <a:pt x="2" y="61"/>
                      <a:pt x="0" y="58"/>
                      <a:pt x="1" y="54"/>
                    </a:cubicBezTo>
                    <a:cubicBezTo>
                      <a:pt x="4" y="45"/>
                      <a:pt x="13" y="27"/>
                      <a:pt x="36" y="16"/>
                    </a:cubicBezTo>
                    <a:cubicBezTo>
                      <a:pt x="67" y="0"/>
                      <a:pt x="60" y="29"/>
                      <a:pt x="60" y="29"/>
                    </a:cubicBezTo>
                    <a:close/>
                  </a:path>
                </a:pathLst>
              </a:custGeom>
              <a:solidFill>
                <a:srgbClr val="173D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0" name="iŝḻïḑé"/>
              <p:cNvSpPr/>
              <p:nvPr/>
            </p:nvSpPr>
            <p:spPr bwMode="auto">
              <a:xfrm>
                <a:off x="7340082" y="5250073"/>
                <a:ext cx="133419" cy="223520"/>
              </a:xfrm>
              <a:custGeom>
                <a:avLst/>
                <a:gdLst>
                  <a:gd name="T0" fmla="*/ 10 w 37"/>
                  <a:gd name="T1" fmla="*/ 0 h 62"/>
                  <a:gd name="T2" fmla="*/ 1 w 37"/>
                  <a:gd name="T3" fmla="*/ 30 h 62"/>
                  <a:gd name="T4" fmla="*/ 8 w 37"/>
                  <a:gd name="T5" fmla="*/ 56 h 62"/>
                  <a:gd name="T6" fmla="*/ 20 w 37"/>
                  <a:gd name="T7" fmla="*/ 58 h 62"/>
                  <a:gd name="T8" fmla="*/ 35 w 37"/>
                  <a:gd name="T9" fmla="*/ 30 h 62"/>
                  <a:gd name="T10" fmla="*/ 35 w 37"/>
                  <a:gd name="T11" fmla="*/ 3 h 62"/>
                  <a:gd name="T12" fmla="*/ 10 w 37"/>
                  <a:gd name="T13" fmla="*/ 0 h 62"/>
                </a:gdLst>
                <a:ahLst/>
                <a:cxnLst>
                  <a:cxn ang="0">
                    <a:pos x="T0" y="T1"/>
                  </a:cxn>
                  <a:cxn ang="0">
                    <a:pos x="T2" y="T3"/>
                  </a:cxn>
                  <a:cxn ang="0">
                    <a:pos x="T4" y="T5"/>
                  </a:cxn>
                  <a:cxn ang="0">
                    <a:pos x="T6" y="T7"/>
                  </a:cxn>
                  <a:cxn ang="0">
                    <a:pos x="T8" y="T9"/>
                  </a:cxn>
                  <a:cxn ang="0">
                    <a:pos x="T10" y="T11"/>
                  </a:cxn>
                  <a:cxn ang="0">
                    <a:pos x="T12" y="T13"/>
                  </a:cxn>
                </a:cxnLst>
                <a:rect l="0" t="0" r="r" b="b"/>
                <a:pathLst>
                  <a:path w="37" h="62">
                    <a:moveTo>
                      <a:pt x="10" y="0"/>
                    </a:moveTo>
                    <a:cubicBezTo>
                      <a:pt x="10" y="0"/>
                      <a:pt x="3" y="17"/>
                      <a:pt x="1" y="30"/>
                    </a:cubicBezTo>
                    <a:cubicBezTo>
                      <a:pt x="0" y="38"/>
                      <a:pt x="4" y="49"/>
                      <a:pt x="8" y="56"/>
                    </a:cubicBezTo>
                    <a:cubicBezTo>
                      <a:pt x="10" y="61"/>
                      <a:pt x="16" y="62"/>
                      <a:pt x="20" y="58"/>
                    </a:cubicBezTo>
                    <a:cubicBezTo>
                      <a:pt x="26" y="53"/>
                      <a:pt x="34" y="43"/>
                      <a:pt x="35" y="30"/>
                    </a:cubicBezTo>
                    <a:cubicBezTo>
                      <a:pt x="37" y="7"/>
                      <a:pt x="35" y="3"/>
                      <a:pt x="35" y="3"/>
                    </a:cubicBezTo>
                    <a:lnTo>
                      <a:pt x="10" y="0"/>
                    </a:lnTo>
                    <a:close/>
                  </a:path>
                </a:pathLst>
              </a:custGeom>
              <a:solidFill>
                <a:srgbClr val="173D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1" name="íṧ1íḑé"/>
              <p:cNvSpPr/>
              <p:nvPr/>
            </p:nvSpPr>
            <p:spPr bwMode="auto">
              <a:xfrm>
                <a:off x="7132157" y="4177529"/>
                <a:ext cx="414117" cy="1119328"/>
              </a:xfrm>
              <a:custGeom>
                <a:avLst/>
                <a:gdLst>
                  <a:gd name="T0" fmla="*/ 112 w 115"/>
                  <a:gd name="T1" fmla="*/ 23 h 311"/>
                  <a:gd name="T2" fmla="*/ 112 w 115"/>
                  <a:gd name="T3" fmla="*/ 83 h 311"/>
                  <a:gd name="T4" fmla="*/ 100 w 115"/>
                  <a:gd name="T5" fmla="*/ 300 h 311"/>
                  <a:gd name="T6" fmla="*/ 79 w 115"/>
                  <a:gd name="T7" fmla="*/ 308 h 311"/>
                  <a:gd name="T8" fmla="*/ 60 w 115"/>
                  <a:gd name="T9" fmla="*/ 294 h 311"/>
                  <a:gd name="T10" fmla="*/ 30 w 115"/>
                  <a:gd name="T11" fmla="*/ 276 h 311"/>
                  <a:gd name="T12" fmla="*/ 0 w 115"/>
                  <a:gd name="T13" fmla="*/ 0 h 311"/>
                  <a:gd name="T14" fmla="*/ 112 w 115"/>
                  <a:gd name="T15" fmla="*/ 23 h 3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5" h="311">
                    <a:moveTo>
                      <a:pt x="112" y="23"/>
                    </a:moveTo>
                    <a:cubicBezTo>
                      <a:pt x="112" y="23"/>
                      <a:pt x="115" y="51"/>
                      <a:pt x="112" y="83"/>
                    </a:cubicBezTo>
                    <a:cubicBezTo>
                      <a:pt x="110" y="115"/>
                      <a:pt x="101" y="264"/>
                      <a:pt x="100" y="300"/>
                    </a:cubicBezTo>
                    <a:cubicBezTo>
                      <a:pt x="100" y="300"/>
                      <a:pt x="100" y="311"/>
                      <a:pt x="79" y="308"/>
                    </a:cubicBezTo>
                    <a:cubicBezTo>
                      <a:pt x="58" y="306"/>
                      <a:pt x="60" y="294"/>
                      <a:pt x="60" y="294"/>
                    </a:cubicBezTo>
                    <a:cubicBezTo>
                      <a:pt x="60" y="294"/>
                      <a:pt x="31" y="293"/>
                      <a:pt x="30" y="276"/>
                    </a:cubicBezTo>
                    <a:cubicBezTo>
                      <a:pt x="29" y="259"/>
                      <a:pt x="0" y="68"/>
                      <a:pt x="0" y="0"/>
                    </a:cubicBezTo>
                    <a:lnTo>
                      <a:pt x="112" y="23"/>
                    </a:lnTo>
                    <a:close/>
                  </a:path>
                </a:pathLst>
              </a:custGeom>
              <a:solidFill>
                <a:srgbClr val="FDD76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2" name="isľïḋê"/>
              <p:cNvSpPr/>
              <p:nvPr/>
            </p:nvSpPr>
            <p:spPr bwMode="auto">
              <a:xfrm>
                <a:off x="7048987" y="3723560"/>
                <a:ext cx="119557" cy="374264"/>
              </a:xfrm>
              <a:custGeom>
                <a:avLst/>
                <a:gdLst>
                  <a:gd name="T0" fmla="*/ 69 w 69"/>
                  <a:gd name="T1" fmla="*/ 0 h 216"/>
                  <a:gd name="T2" fmla="*/ 33 w 69"/>
                  <a:gd name="T3" fmla="*/ 216 h 216"/>
                  <a:gd name="T4" fmla="*/ 0 w 69"/>
                  <a:gd name="T5" fmla="*/ 216 h 216"/>
                  <a:gd name="T6" fmla="*/ 4 w 69"/>
                  <a:gd name="T7" fmla="*/ 17 h 216"/>
                  <a:gd name="T8" fmla="*/ 69 w 69"/>
                  <a:gd name="T9" fmla="*/ 0 h 216"/>
                </a:gdLst>
                <a:ahLst/>
                <a:cxnLst>
                  <a:cxn ang="0">
                    <a:pos x="T0" y="T1"/>
                  </a:cxn>
                  <a:cxn ang="0">
                    <a:pos x="T2" y="T3"/>
                  </a:cxn>
                  <a:cxn ang="0">
                    <a:pos x="T4" y="T5"/>
                  </a:cxn>
                  <a:cxn ang="0">
                    <a:pos x="T6" y="T7"/>
                  </a:cxn>
                  <a:cxn ang="0">
                    <a:pos x="T8" y="T9"/>
                  </a:cxn>
                </a:cxnLst>
                <a:rect l="0" t="0" r="r" b="b"/>
                <a:pathLst>
                  <a:path w="69" h="216">
                    <a:moveTo>
                      <a:pt x="69" y="0"/>
                    </a:moveTo>
                    <a:lnTo>
                      <a:pt x="33" y="216"/>
                    </a:lnTo>
                    <a:lnTo>
                      <a:pt x="0" y="216"/>
                    </a:lnTo>
                    <a:lnTo>
                      <a:pt x="4" y="17"/>
                    </a:lnTo>
                    <a:lnTo>
                      <a:pt x="69" y="0"/>
                    </a:ln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3" name="îSľíďe"/>
              <p:cNvSpPr/>
              <p:nvPr/>
            </p:nvSpPr>
            <p:spPr bwMode="auto">
              <a:xfrm>
                <a:off x="7031660" y="3389148"/>
                <a:ext cx="161142" cy="438375"/>
              </a:xfrm>
              <a:custGeom>
                <a:avLst/>
                <a:gdLst>
                  <a:gd name="T0" fmla="*/ 45 w 45"/>
                  <a:gd name="T1" fmla="*/ 1 h 122"/>
                  <a:gd name="T2" fmla="*/ 14 w 45"/>
                  <a:gd name="T3" fmla="*/ 33 h 122"/>
                  <a:gd name="T4" fmla="*/ 7 w 45"/>
                  <a:gd name="T5" fmla="*/ 111 h 122"/>
                  <a:gd name="T6" fmla="*/ 41 w 45"/>
                  <a:gd name="T7" fmla="*/ 110 h 122"/>
                  <a:gd name="T8" fmla="*/ 45 w 45"/>
                  <a:gd name="T9" fmla="*/ 1 h 122"/>
                </a:gdLst>
                <a:ahLst/>
                <a:cxnLst>
                  <a:cxn ang="0">
                    <a:pos x="T0" y="T1"/>
                  </a:cxn>
                  <a:cxn ang="0">
                    <a:pos x="T2" y="T3"/>
                  </a:cxn>
                  <a:cxn ang="0">
                    <a:pos x="T4" y="T5"/>
                  </a:cxn>
                  <a:cxn ang="0">
                    <a:pos x="T6" y="T7"/>
                  </a:cxn>
                  <a:cxn ang="0">
                    <a:pos x="T8" y="T9"/>
                  </a:cxn>
                </a:cxnLst>
                <a:rect l="0" t="0" r="r" b="b"/>
                <a:pathLst>
                  <a:path w="45" h="122">
                    <a:moveTo>
                      <a:pt x="45" y="1"/>
                    </a:moveTo>
                    <a:cubicBezTo>
                      <a:pt x="45" y="1"/>
                      <a:pt x="22" y="0"/>
                      <a:pt x="14" y="33"/>
                    </a:cubicBezTo>
                    <a:cubicBezTo>
                      <a:pt x="6" y="66"/>
                      <a:pt x="0" y="108"/>
                      <a:pt x="7" y="111"/>
                    </a:cubicBezTo>
                    <a:cubicBezTo>
                      <a:pt x="27" y="122"/>
                      <a:pt x="41" y="110"/>
                      <a:pt x="41" y="110"/>
                    </a:cubicBezTo>
                    <a:lnTo>
                      <a:pt x="45" y="1"/>
                    </a:lnTo>
                    <a:close/>
                  </a:path>
                </a:pathLst>
              </a:custGeom>
              <a:solidFill>
                <a:srgbClr val="8A2AE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4" name="îṣliḍê"/>
              <p:cNvSpPr/>
              <p:nvPr/>
            </p:nvSpPr>
            <p:spPr bwMode="auto">
              <a:xfrm>
                <a:off x="7081909" y="3389148"/>
                <a:ext cx="561397" cy="972048"/>
              </a:xfrm>
              <a:custGeom>
                <a:avLst/>
                <a:gdLst>
                  <a:gd name="T0" fmla="*/ 24 w 156"/>
                  <a:gd name="T1" fmla="*/ 2 h 270"/>
                  <a:gd name="T2" fmla="*/ 36 w 156"/>
                  <a:gd name="T3" fmla="*/ 1 h 270"/>
                  <a:gd name="T4" fmla="*/ 142 w 156"/>
                  <a:gd name="T5" fmla="*/ 39 h 270"/>
                  <a:gd name="T6" fmla="*/ 121 w 156"/>
                  <a:gd name="T7" fmla="*/ 140 h 270"/>
                  <a:gd name="T8" fmla="*/ 126 w 156"/>
                  <a:gd name="T9" fmla="*/ 212 h 270"/>
                  <a:gd name="T10" fmla="*/ 111 w 156"/>
                  <a:gd name="T11" fmla="*/ 260 h 270"/>
                  <a:gd name="T12" fmla="*/ 33 w 156"/>
                  <a:gd name="T13" fmla="*/ 251 h 270"/>
                  <a:gd name="T14" fmla="*/ 13 w 156"/>
                  <a:gd name="T15" fmla="*/ 205 h 270"/>
                  <a:gd name="T16" fmla="*/ 22 w 156"/>
                  <a:gd name="T17" fmla="*/ 114 h 270"/>
                  <a:gd name="T18" fmla="*/ 7 w 156"/>
                  <a:gd name="T19" fmla="*/ 97 h 270"/>
                  <a:gd name="T20" fmla="*/ 17 w 156"/>
                  <a:gd name="T21" fmla="*/ 52 h 270"/>
                  <a:gd name="T22" fmla="*/ 15 w 156"/>
                  <a:gd name="T23" fmla="*/ 12 h 270"/>
                  <a:gd name="T24" fmla="*/ 24 w 156"/>
                  <a:gd name="T25" fmla="*/ 2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270">
                    <a:moveTo>
                      <a:pt x="24" y="2"/>
                    </a:moveTo>
                    <a:cubicBezTo>
                      <a:pt x="28" y="1"/>
                      <a:pt x="32" y="0"/>
                      <a:pt x="36" y="1"/>
                    </a:cubicBezTo>
                    <a:cubicBezTo>
                      <a:pt x="56" y="7"/>
                      <a:pt x="129" y="29"/>
                      <a:pt x="142" y="39"/>
                    </a:cubicBezTo>
                    <a:cubicBezTo>
                      <a:pt x="156" y="51"/>
                      <a:pt x="121" y="118"/>
                      <a:pt x="121" y="140"/>
                    </a:cubicBezTo>
                    <a:cubicBezTo>
                      <a:pt x="122" y="162"/>
                      <a:pt x="124" y="188"/>
                      <a:pt x="126" y="212"/>
                    </a:cubicBezTo>
                    <a:cubicBezTo>
                      <a:pt x="128" y="236"/>
                      <a:pt x="131" y="249"/>
                      <a:pt x="111" y="260"/>
                    </a:cubicBezTo>
                    <a:cubicBezTo>
                      <a:pt x="91" y="270"/>
                      <a:pt x="58" y="270"/>
                      <a:pt x="33" y="251"/>
                    </a:cubicBezTo>
                    <a:cubicBezTo>
                      <a:pt x="8" y="232"/>
                      <a:pt x="12" y="219"/>
                      <a:pt x="13" y="205"/>
                    </a:cubicBezTo>
                    <a:cubicBezTo>
                      <a:pt x="14" y="191"/>
                      <a:pt x="23" y="131"/>
                      <a:pt x="22" y="114"/>
                    </a:cubicBezTo>
                    <a:cubicBezTo>
                      <a:pt x="22" y="114"/>
                      <a:pt x="13" y="108"/>
                      <a:pt x="7" y="97"/>
                    </a:cubicBezTo>
                    <a:cubicBezTo>
                      <a:pt x="0" y="86"/>
                      <a:pt x="12" y="65"/>
                      <a:pt x="17" y="52"/>
                    </a:cubicBezTo>
                    <a:cubicBezTo>
                      <a:pt x="21" y="38"/>
                      <a:pt x="14" y="23"/>
                      <a:pt x="15" y="12"/>
                    </a:cubicBezTo>
                    <a:cubicBezTo>
                      <a:pt x="16" y="7"/>
                      <a:pt x="20" y="4"/>
                      <a:pt x="24" y="2"/>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5" name="ísļiḍè"/>
              <p:cNvSpPr/>
              <p:nvPr/>
            </p:nvSpPr>
            <p:spPr bwMode="auto">
              <a:xfrm>
                <a:off x="7246516" y="3406475"/>
                <a:ext cx="209658" cy="169805"/>
              </a:xfrm>
              <a:custGeom>
                <a:avLst/>
                <a:gdLst>
                  <a:gd name="T0" fmla="*/ 1 w 58"/>
                  <a:gd name="T1" fmla="*/ 20 h 47"/>
                  <a:gd name="T2" fmla="*/ 26 w 58"/>
                  <a:gd name="T3" fmla="*/ 46 h 47"/>
                  <a:gd name="T4" fmla="*/ 57 w 58"/>
                  <a:gd name="T5" fmla="*/ 27 h 47"/>
                  <a:gd name="T6" fmla="*/ 32 w 58"/>
                  <a:gd name="T7" fmla="*/ 2 h 47"/>
                  <a:gd name="T8" fmla="*/ 1 w 58"/>
                  <a:gd name="T9" fmla="*/ 20 h 47"/>
                </a:gdLst>
                <a:ahLst/>
                <a:cxnLst>
                  <a:cxn ang="0">
                    <a:pos x="T0" y="T1"/>
                  </a:cxn>
                  <a:cxn ang="0">
                    <a:pos x="T2" y="T3"/>
                  </a:cxn>
                  <a:cxn ang="0">
                    <a:pos x="T4" y="T5"/>
                  </a:cxn>
                  <a:cxn ang="0">
                    <a:pos x="T6" y="T7"/>
                  </a:cxn>
                  <a:cxn ang="0">
                    <a:pos x="T8" y="T9"/>
                  </a:cxn>
                </a:cxnLst>
                <a:rect l="0" t="0" r="r" b="b"/>
                <a:pathLst>
                  <a:path w="58" h="47">
                    <a:moveTo>
                      <a:pt x="1" y="20"/>
                    </a:moveTo>
                    <a:cubicBezTo>
                      <a:pt x="0" y="32"/>
                      <a:pt x="11" y="44"/>
                      <a:pt x="26" y="46"/>
                    </a:cubicBezTo>
                    <a:cubicBezTo>
                      <a:pt x="42" y="47"/>
                      <a:pt x="55" y="39"/>
                      <a:pt x="57" y="27"/>
                    </a:cubicBezTo>
                    <a:cubicBezTo>
                      <a:pt x="58" y="15"/>
                      <a:pt x="47" y="4"/>
                      <a:pt x="32" y="2"/>
                    </a:cubicBezTo>
                    <a:cubicBezTo>
                      <a:pt x="17" y="0"/>
                      <a:pt x="3" y="8"/>
                      <a:pt x="1" y="2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6" name="iśļídé"/>
              <p:cNvSpPr/>
              <p:nvPr/>
            </p:nvSpPr>
            <p:spPr bwMode="auto">
              <a:xfrm>
                <a:off x="7275972" y="3432466"/>
                <a:ext cx="150746" cy="123023"/>
              </a:xfrm>
              <a:custGeom>
                <a:avLst/>
                <a:gdLst>
                  <a:gd name="T0" fmla="*/ 1 w 42"/>
                  <a:gd name="T1" fmla="*/ 14 h 34"/>
                  <a:gd name="T2" fmla="*/ 19 w 42"/>
                  <a:gd name="T3" fmla="*/ 32 h 34"/>
                  <a:gd name="T4" fmla="*/ 41 w 42"/>
                  <a:gd name="T5" fmla="*/ 19 h 34"/>
                  <a:gd name="T6" fmla="*/ 23 w 42"/>
                  <a:gd name="T7" fmla="*/ 1 h 34"/>
                  <a:gd name="T8" fmla="*/ 1 w 42"/>
                  <a:gd name="T9" fmla="*/ 14 h 34"/>
                </a:gdLst>
                <a:ahLst/>
                <a:cxnLst>
                  <a:cxn ang="0">
                    <a:pos x="T0" y="T1"/>
                  </a:cxn>
                  <a:cxn ang="0">
                    <a:pos x="T2" y="T3"/>
                  </a:cxn>
                  <a:cxn ang="0">
                    <a:pos x="T4" y="T5"/>
                  </a:cxn>
                  <a:cxn ang="0">
                    <a:pos x="T6" y="T7"/>
                  </a:cxn>
                  <a:cxn ang="0">
                    <a:pos x="T8" y="T9"/>
                  </a:cxn>
                </a:cxnLst>
                <a:rect l="0" t="0" r="r" b="b"/>
                <a:pathLst>
                  <a:path w="42" h="34">
                    <a:moveTo>
                      <a:pt x="1" y="14"/>
                    </a:moveTo>
                    <a:cubicBezTo>
                      <a:pt x="0" y="23"/>
                      <a:pt x="8" y="31"/>
                      <a:pt x="19" y="32"/>
                    </a:cubicBezTo>
                    <a:cubicBezTo>
                      <a:pt x="30" y="34"/>
                      <a:pt x="40" y="28"/>
                      <a:pt x="41" y="19"/>
                    </a:cubicBezTo>
                    <a:cubicBezTo>
                      <a:pt x="42" y="10"/>
                      <a:pt x="34" y="2"/>
                      <a:pt x="23" y="1"/>
                    </a:cubicBezTo>
                    <a:cubicBezTo>
                      <a:pt x="12" y="0"/>
                      <a:pt x="2" y="5"/>
                      <a:pt x="1" y="14"/>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7" name="îṡḻîḍé"/>
              <p:cNvSpPr/>
              <p:nvPr/>
            </p:nvSpPr>
            <p:spPr bwMode="auto">
              <a:xfrm>
                <a:off x="7293300" y="3342365"/>
                <a:ext cx="102230" cy="150746"/>
              </a:xfrm>
              <a:custGeom>
                <a:avLst/>
                <a:gdLst>
                  <a:gd name="T0" fmla="*/ 7 w 28"/>
                  <a:gd name="T1" fmla="*/ 11 h 42"/>
                  <a:gd name="T2" fmla="*/ 23 w 28"/>
                  <a:gd name="T3" fmla="*/ 5 h 42"/>
                  <a:gd name="T4" fmla="*/ 28 w 28"/>
                  <a:gd name="T5" fmla="*/ 35 h 42"/>
                  <a:gd name="T6" fmla="*/ 1 w 28"/>
                  <a:gd name="T7" fmla="*/ 42 h 42"/>
                  <a:gd name="T8" fmla="*/ 5 w 28"/>
                  <a:gd name="T9" fmla="*/ 18 h 42"/>
                  <a:gd name="T10" fmla="*/ 7 w 28"/>
                  <a:gd name="T11" fmla="*/ 11 h 42"/>
                </a:gdLst>
                <a:ahLst/>
                <a:cxnLst>
                  <a:cxn ang="0">
                    <a:pos x="T0" y="T1"/>
                  </a:cxn>
                  <a:cxn ang="0">
                    <a:pos x="T2" y="T3"/>
                  </a:cxn>
                  <a:cxn ang="0">
                    <a:pos x="T4" y="T5"/>
                  </a:cxn>
                  <a:cxn ang="0">
                    <a:pos x="T6" y="T7"/>
                  </a:cxn>
                  <a:cxn ang="0">
                    <a:pos x="T8" y="T9"/>
                  </a:cxn>
                  <a:cxn ang="0">
                    <a:pos x="T10" y="T11"/>
                  </a:cxn>
                </a:cxnLst>
                <a:rect l="0" t="0" r="r" b="b"/>
                <a:pathLst>
                  <a:path w="28" h="42">
                    <a:moveTo>
                      <a:pt x="7" y="11"/>
                    </a:moveTo>
                    <a:cubicBezTo>
                      <a:pt x="7" y="11"/>
                      <a:pt x="20" y="0"/>
                      <a:pt x="23" y="5"/>
                    </a:cubicBezTo>
                    <a:cubicBezTo>
                      <a:pt x="26" y="11"/>
                      <a:pt x="28" y="35"/>
                      <a:pt x="28" y="35"/>
                    </a:cubicBezTo>
                    <a:cubicBezTo>
                      <a:pt x="1" y="42"/>
                      <a:pt x="1" y="42"/>
                      <a:pt x="1" y="42"/>
                    </a:cubicBezTo>
                    <a:cubicBezTo>
                      <a:pt x="5" y="18"/>
                      <a:pt x="5" y="18"/>
                      <a:pt x="5" y="18"/>
                    </a:cubicBezTo>
                    <a:cubicBezTo>
                      <a:pt x="5" y="18"/>
                      <a:pt x="0" y="13"/>
                      <a:pt x="7" y="11"/>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8" name="íṩ1íḓé"/>
              <p:cNvSpPr/>
              <p:nvPr/>
            </p:nvSpPr>
            <p:spPr bwMode="auto">
              <a:xfrm>
                <a:off x="7168545" y="3134441"/>
                <a:ext cx="291095" cy="291095"/>
              </a:xfrm>
              <a:custGeom>
                <a:avLst/>
                <a:gdLst>
                  <a:gd name="T0" fmla="*/ 1 w 81"/>
                  <a:gd name="T1" fmla="*/ 43 h 81"/>
                  <a:gd name="T2" fmla="*/ 43 w 81"/>
                  <a:gd name="T3" fmla="*/ 80 h 81"/>
                  <a:gd name="T4" fmla="*/ 80 w 81"/>
                  <a:gd name="T5" fmla="*/ 38 h 81"/>
                  <a:gd name="T6" fmla="*/ 38 w 81"/>
                  <a:gd name="T7" fmla="*/ 1 h 81"/>
                  <a:gd name="T8" fmla="*/ 1 w 81"/>
                  <a:gd name="T9" fmla="*/ 43 h 81"/>
                </a:gdLst>
                <a:ahLst/>
                <a:cxnLst>
                  <a:cxn ang="0">
                    <a:pos x="T0" y="T1"/>
                  </a:cxn>
                  <a:cxn ang="0">
                    <a:pos x="T2" y="T3"/>
                  </a:cxn>
                  <a:cxn ang="0">
                    <a:pos x="T4" y="T5"/>
                  </a:cxn>
                  <a:cxn ang="0">
                    <a:pos x="T6" y="T7"/>
                  </a:cxn>
                  <a:cxn ang="0">
                    <a:pos x="T8" y="T9"/>
                  </a:cxn>
                </a:cxnLst>
                <a:rect l="0" t="0" r="r" b="b"/>
                <a:pathLst>
                  <a:path w="81" h="81">
                    <a:moveTo>
                      <a:pt x="1" y="43"/>
                    </a:moveTo>
                    <a:cubicBezTo>
                      <a:pt x="2" y="64"/>
                      <a:pt x="21" y="81"/>
                      <a:pt x="43" y="80"/>
                    </a:cubicBezTo>
                    <a:cubicBezTo>
                      <a:pt x="64" y="78"/>
                      <a:pt x="81" y="60"/>
                      <a:pt x="80" y="38"/>
                    </a:cubicBezTo>
                    <a:cubicBezTo>
                      <a:pt x="78" y="16"/>
                      <a:pt x="60" y="0"/>
                      <a:pt x="38" y="1"/>
                    </a:cubicBezTo>
                    <a:cubicBezTo>
                      <a:pt x="16" y="2"/>
                      <a:pt x="0" y="21"/>
                      <a:pt x="1" y="43"/>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9" name="ïṧḻïḋê"/>
              <p:cNvSpPr/>
              <p:nvPr/>
            </p:nvSpPr>
            <p:spPr bwMode="auto">
              <a:xfrm>
                <a:off x="7301963" y="3375286"/>
                <a:ext cx="86635" cy="97032"/>
              </a:xfrm>
              <a:custGeom>
                <a:avLst/>
                <a:gdLst>
                  <a:gd name="T0" fmla="*/ 23 w 24"/>
                  <a:gd name="T1" fmla="*/ 3 h 27"/>
                  <a:gd name="T2" fmla="*/ 24 w 24"/>
                  <a:gd name="T3" fmla="*/ 7 h 27"/>
                  <a:gd name="T4" fmla="*/ 0 w 24"/>
                  <a:gd name="T5" fmla="*/ 27 h 27"/>
                  <a:gd name="T6" fmla="*/ 3 w 24"/>
                  <a:gd name="T7" fmla="*/ 9 h 27"/>
                  <a:gd name="T8" fmla="*/ 2 w 24"/>
                  <a:gd name="T9" fmla="*/ 4 h 27"/>
                  <a:gd name="T10" fmla="*/ 23 w 24"/>
                  <a:gd name="T11" fmla="*/ 3 h 27"/>
                </a:gdLst>
                <a:ahLst/>
                <a:cxnLst>
                  <a:cxn ang="0">
                    <a:pos x="T0" y="T1"/>
                  </a:cxn>
                  <a:cxn ang="0">
                    <a:pos x="T2" y="T3"/>
                  </a:cxn>
                  <a:cxn ang="0">
                    <a:pos x="T4" y="T5"/>
                  </a:cxn>
                  <a:cxn ang="0">
                    <a:pos x="T6" y="T7"/>
                  </a:cxn>
                  <a:cxn ang="0">
                    <a:pos x="T8" y="T9"/>
                  </a:cxn>
                  <a:cxn ang="0">
                    <a:pos x="T10" y="T11"/>
                  </a:cxn>
                </a:cxnLst>
                <a:rect l="0" t="0" r="r" b="b"/>
                <a:pathLst>
                  <a:path w="24" h="27">
                    <a:moveTo>
                      <a:pt x="23" y="3"/>
                    </a:moveTo>
                    <a:cubicBezTo>
                      <a:pt x="23" y="4"/>
                      <a:pt x="23" y="6"/>
                      <a:pt x="24" y="7"/>
                    </a:cubicBezTo>
                    <a:cubicBezTo>
                      <a:pt x="21" y="21"/>
                      <a:pt x="0" y="27"/>
                      <a:pt x="0" y="27"/>
                    </a:cubicBezTo>
                    <a:cubicBezTo>
                      <a:pt x="3" y="9"/>
                      <a:pt x="3" y="9"/>
                      <a:pt x="3" y="9"/>
                    </a:cubicBezTo>
                    <a:cubicBezTo>
                      <a:pt x="3" y="9"/>
                      <a:pt x="1" y="6"/>
                      <a:pt x="2" y="4"/>
                    </a:cubicBezTo>
                    <a:cubicBezTo>
                      <a:pt x="10" y="2"/>
                      <a:pt x="20" y="0"/>
                      <a:pt x="23" y="3"/>
                    </a:cubicBezTo>
                    <a:close/>
                  </a:path>
                </a:pathLst>
              </a:custGeom>
              <a:solidFill>
                <a:srgbClr val="EA9C9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0" name="íṡľíďè"/>
              <p:cNvSpPr/>
              <p:nvPr/>
            </p:nvSpPr>
            <p:spPr bwMode="auto">
              <a:xfrm>
                <a:off x="7168545" y="3134441"/>
                <a:ext cx="291095" cy="291095"/>
              </a:xfrm>
              <a:custGeom>
                <a:avLst/>
                <a:gdLst>
                  <a:gd name="T0" fmla="*/ 1 w 81"/>
                  <a:gd name="T1" fmla="*/ 43 h 81"/>
                  <a:gd name="T2" fmla="*/ 43 w 81"/>
                  <a:gd name="T3" fmla="*/ 80 h 81"/>
                  <a:gd name="T4" fmla="*/ 80 w 81"/>
                  <a:gd name="T5" fmla="*/ 38 h 81"/>
                  <a:gd name="T6" fmla="*/ 38 w 81"/>
                  <a:gd name="T7" fmla="*/ 1 h 81"/>
                  <a:gd name="T8" fmla="*/ 1 w 81"/>
                  <a:gd name="T9" fmla="*/ 43 h 81"/>
                </a:gdLst>
                <a:ahLst/>
                <a:cxnLst>
                  <a:cxn ang="0">
                    <a:pos x="T0" y="T1"/>
                  </a:cxn>
                  <a:cxn ang="0">
                    <a:pos x="T2" y="T3"/>
                  </a:cxn>
                  <a:cxn ang="0">
                    <a:pos x="T4" y="T5"/>
                  </a:cxn>
                  <a:cxn ang="0">
                    <a:pos x="T6" y="T7"/>
                  </a:cxn>
                  <a:cxn ang="0">
                    <a:pos x="T8" y="T9"/>
                  </a:cxn>
                </a:cxnLst>
                <a:rect l="0" t="0" r="r" b="b"/>
                <a:pathLst>
                  <a:path w="81" h="81">
                    <a:moveTo>
                      <a:pt x="1" y="43"/>
                    </a:moveTo>
                    <a:cubicBezTo>
                      <a:pt x="2" y="64"/>
                      <a:pt x="21" y="81"/>
                      <a:pt x="43" y="80"/>
                    </a:cubicBezTo>
                    <a:cubicBezTo>
                      <a:pt x="64" y="78"/>
                      <a:pt x="81" y="60"/>
                      <a:pt x="80" y="38"/>
                    </a:cubicBezTo>
                    <a:cubicBezTo>
                      <a:pt x="78" y="16"/>
                      <a:pt x="60" y="0"/>
                      <a:pt x="38" y="1"/>
                    </a:cubicBezTo>
                    <a:cubicBezTo>
                      <a:pt x="16" y="2"/>
                      <a:pt x="0" y="21"/>
                      <a:pt x="1" y="43"/>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1" name="ïSļïďê"/>
              <p:cNvSpPr/>
              <p:nvPr/>
            </p:nvSpPr>
            <p:spPr bwMode="auto">
              <a:xfrm>
                <a:off x="7553205" y="3879504"/>
                <a:ext cx="109161" cy="384661"/>
              </a:xfrm>
              <a:custGeom>
                <a:avLst/>
                <a:gdLst>
                  <a:gd name="T0" fmla="*/ 63 w 63"/>
                  <a:gd name="T1" fmla="*/ 0 h 222"/>
                  <a:gd name="T2" fmla="*/ 54 w 63"/>
                  <a:gd name="T3" fmla="*/ 218 h 222"/>
                  <a:gd name="T4" fmla="*/ 21 w 63"/>
                  <a:gd name="T5" fmla="*/ 222 h 222"/>
                  <a:gd name="T6" fmla="*/ 0 w 63"/>
                  <a:gd name="T7" fmla="*/ 24 h 222"/>
                  <a:gd name="T8" fmla="*/ 63 w 63"/>
                  <a:gd name="T9" fmla="*/ 0 h 222"/>
                </a:gdLst>
                <a:ahLst/>
                <a:cxnLst>
                  <a:cxn ang="0">
                    <a:pos x="T0" y="T1"/>
                  </a:cxn>
                  <a:cxn ang="0">
                    <a:pos x="T2" y="T3"/>
                  </a:cxn>
                  <a:cxn ang="0">
                    <a:pos x="T4" y="T5"/>
                  </a:cxn>
                  <a:cxn ang="0">
                    <a:pos x="T6" y="T7"/>
                  </a:cxn>
                  <a:cxn ang="0">
                    <a:pos x="T8" y="T9"/>
                  </a:cxn>
                </a:cxnLst>
                <a:rect l="0" t="0" r="r" b="b"/>
                <a:pathLst>
                  <a:path w="63" h="222">
                    <a:moveTo>
                      <a:pt x="63" y="0"/>
                    </a:moveTo>
                    <a:lnTo>
                      <a:pt x="54" y="218"/>
                    </a:lnTo>
                    <a:lnTo>
                      <a:pt x="21" y="222"/>
                    </a:lnTo>
                    <a:lnTo>
                      <a:pt x="0" y="24"/>
                    </a:lnTo>
                    <a:lnTo>
                      <a:pt x="63" y="0"/>
                    </a:ln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2" name="ís1ïḓè"/>
              <p:cNvSpPr/>
              <p:nvPr/>
            </p:nvSpPr>
            <p:spPr bwMode="auto">
              <a:xfrm>
                <a:off x="7463105" y="3586676"/>
                <a:ext cx="86635" cy="457434"/>
              </a:xfrm>
              <a:custGeom>
                <a:avLst/>
                <a:gdLst>
                  <a:gd name="T0" fmla="*/ 5 w 24"/>
                  <a:gd name="T1" fmla="*/ 72 h 127"/>
                  <a:gd name="T2" fmla="*/ 20 w 24"/>
                  <a:gd name="T3" fmla="*/ 0 h 127"/>
                  <a:gd name="T4" fmla="*/ 24 w 24"/>
                  <a:gd name="T5" fmla="*/ 49 h 127"/>
                  <a:gd name="T6" fmla="*/ 15 w 24"/>
                  <a:gd name="T7" fmla="*/ 85 h 127"/>
                  <a:gd name="T8" fmla="*/ 17 w 24"/>
                  <a:gd name="T9" fmla="*/ 127 h 127"/>
                  <a:gd name="T10" fmla="*/ 17 w 24"/>
                  <a:gd name="T11" fmla="*/ 127 h 127"/>
                  <a:gd name="T12" fmla="*/ 5 w 24"/>
                  <a:gd name="T13" fmla="*/ 72 h 127"/>
                </a:gdLst>
                <a:ahLst/>
                <a:cxnLst>
                  <a:cxn ang="0">
                    <a:pos x="T0" y="T1"/>
                  </a:cxn>
                  <a:cxn ang="0">
                    <a:pos x="T2" y="T3"/>
                  </a:cxn>
                  <a:cxn ang="0">
                    <a:pos x="T4" y="T5"/>
                  </a:cxn>
                  <a:cxn ang="0">
                    <a:pos x="T6" y="T7"/>
                  </a:cxn>
                  <a:cxn ang="0">
                    <a:pos x="T8" y="T9"/>
                  </a:cxn>
                  <a:cxn ang="0">
                    <a:pos x="T10" y="T11"/>
                  </a:cxn>
                  <a:cxn ang="0">
                    <a:pos x="T12" y="T13"/>
                  </a:cxn>
                </a:cxnLst>
                <a:rect l="0" t="0" r="r" b="b"/>
                <a:pathLst>
                  <a:path w="24" h="127">
                    <a:moveTo>
                      <a:pt x="5" y="72"/>
                    </a:moveTo>
                    <a:cubicBezTo>
                      <a:pt x="10" y="50"/>
                      <a:pt x="20" y="0"/>
                      <a:pt x="20" y="0"/>
                    </a:cubicBezTo>
                    <a:cubicBezTo>
                      <a:pt x="24" y="49"/>
                      <a:pt x="24" y="49"/>
                      <a:pt x="24" y="49"/>
                    </a:cubicBezTo>
                    <a:cubicBezTo>
                      <a:pt x="19" y="64"/>
                      <a:pt x="15" y="78"/>
                      <a:pt x="15" y="85"/>
                    </a:cubicBezTo>
                    <a:cubicBezTo>
                      <a:pt x="15" y="98"/>
                      <a:pt x="16" y="113"/>
                      <a:pt x="17" y="127"/>
                    </a:cubicBezTo>
                    <a:cubicBezTo>
                      <a:pt x="17" y="127"/>
                      <a:pt x="17" y="127"/>
                      <a:pt x="17" y="127"/>
                    </a:cubicBezTo>
                    <a:cubicBezTo>
                      <a:pt x="17" y="127"/>
                      <a:pt x="0" y="95"/>
                      <a:pt x="5" y="72"/>
                    </a:cubicBezTo>
                    <a:close/>
                  </a:path>
                </a:pathLst>
              </a:custGeom>
              <a:solidFill>
                <a:srgbClr val="8A2AE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3" name="iS1îďê"/>
              <p:cNvSpPr/>
              <p:nvPr/>
            </p:nvSpPr>
            <p:spPr bwMode="auto">
              <a:xfrm>
                <a:off x="7528947" y="3522567"/>
                <a:ext cx="164608" cy="474761"/>
              </a:xfrm>
              <a:custGeom>
                <a:avLst/>
                <a:gdLst>
                  <a:gd name="T0" fmla="*/ 15 w 46"/>
                  <a:gd name="T1" fmla="*/ 0 h 132"/>
                  <a:gd name="T2" fmla="*/ 34 w 46"/>
                  <a:gd name="T3" fmla="*/ 42 h 132"/>
                  <a:gd name="T4" fmla="*/ 34 w 46"/>
                  <a:gd name="T5" fmla="*/ 123 h 132"/>
                  <a:gd name="T6" fmla="*/ 7 w 46"/>
                  <a:gd name="T7" fmla="*/ 121 h 132"/>
                  <a:gd name="T8" fmla="*/ 1 w 46"/>
                  <a:gd name="T9" fmla="*/ 45 h 132"/>
                  <a:gd name="T10" fmla="*/ 15 w 46"/>
                  <a:gd name="T11" fmla="*/ 0 h 132"/>
                </a:gdLst>
                <a:ahLst/>
                <a:cxnLst>
                  <a:cxn ang="0">
                    <a:pos x="T0" y="T1"/>
                  </a:cxn>
                  <a:cxn ang="0">
                    <a:pos x="T2" y="T3"/>
                  </a:cxn>
                  <a:cxn ang="0">
                    <a:pos x="T4" y="T5"/>
                  </a:cxn>
                  <a:cxn ang="0">
                    <a:pos x="T6" y="T7"/>
                  </a:cxn>
                  <a:cxn ang="0">
                    <a:pos x="T8" y="T9"/>
                  </a:cxn>
                  <a:cxn ang="0">
                    <a:pos x="T10" y="T11"/>
                  </a:cxn>
                </a:cxnLst>
                <a:rect l="0" t="0" r="r" b="b"/>
                <a:pathLst>
                  <a:path w="46" h="132">
                    <a:moveTo>
                      <a:pt x="15" y="0"/>
                    </a:moveTo>
                    <a:cubicBezTo>
                      <a:pt x="15" y="0"/>
                      <a:pt x="27" y="5"/>
                      <a:pt x="34" y="42"/>
                    </a:cubicBezTo>
                    <a:cubicBezTo>
                      <a:pt x="41" y="80"/>
                      <a:pt x="46" y="118"/>
                      <a:pt x="34" y="123"/>
                    </a:cubicBezTo>
                    <a:cubicBezTo>
                      <a:pt x="21" y="128"/>
                      <a:pt x="11" y="132"/>
                      <a:pt x="7" y="121"/>
                    </a:cubicBezTo>
                    <a:cubicBezTo>
                      <a:pt x="4" y="111"/>
                      <a:pt x="1" y="63"/>
                      <a:pt x="1" y="45"/>
                    </a:cubicBezTo>
                    <a:cubicBezTo>
                      <a:pt x="0" y="27"/>
                      <a:pt x="0" y="3"/>
                      <a:pt x="15" y="0"/>
                    </a:cubicBezTo>
                    <a:close/>
                  </a:path>
                </a:pathLst>
              </a:custGeom>
              <a:solidFill>
                <a:srgbClr val="B45E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4" name="ïšľïdé"/>
              <p:cNvSpPr/>
              <p:nvPr/>
            </p:nvSpPr>
            <p:spPr bwMode="auto">
              <a:xfrm>
                <a:off x="7298497" y="4397582"/>
                <a:ext cx="50249" cy="838629"/>
              </a:xfrm>
              <a:custGeom>
                <a:avLst/>
                <a:gdLst>
                  <a:gd name="T0" fmla="*/ 14 w 14"/>
                  <a:gd name="T1" fmla="*/ 233 h 233"/>
                  <a:gd name="T2" fmla="*/ 6 w 14"/>
                  <a:gd name="T3" fmla="*/ 232 h 233"/>
                  <a:gd name="T4" fmla="*/ 6 w 14"/>
                  <a:gd name="T5" fmla="*/ 232 h 233"/>
                  <a:gd name="T6" fmla="*/ 0 w 14"/>
                  <a:gd name="T7" fmla="*/ 0 h 233"/>
                  <a:gd name="T8" fmla="*/ 14 w 14"/>
                  <a:gd name="T9" fmla="*/ 233 h 233"/>
                </a:gdLst>
                <a:ahLst/>
                <a:cxnLst>
                  <a:cxn ang="0">
                    <a:pos x="T0" y="T1"/>
                  </a:cxn>
                  <a:cxn ang="0">
                    <a:pos x="T2" y="T3"/>
                  </a:cxn>
                  <a:cxn ang="0">
                    <a:pos x="T4" y="T5"/>
                  </a:cxn>
                  <a:cxn ang="0">
                    <a:pos x="T6" y="T7"/>
                  </a:cxn>
                  <a:cxn ang="0">
                    <a:pos x="T8" y="T9"/>
                  </a:cxn>
                </a:cxnLst>
                <a:rect l="0" t="0" r="r" b="b"/>
                <a:pathLst>
                  <a:path w="14" h="233">
                    <a:moveTo>
                      <a:pt x="14" y="233"/>
                    </a:moveTo>
                    <a:cubicBezTo>
                      <a:pt x="14" y="233"/>
                      <a:pt x="11" y="233"/>
                      <a:pt x="6" y="232"/>
                    </a:cubicBezTo>
                    <a:cubicBezTo>
                      <a:pt x="6" y="232"/>
                      <a:pt x="6" y="232"/>
                      <a:pt x="6" y="232"/>
                    </a:cubicBezTo>
                    <a:cubicBezTo>
                      <a:pt x="0" y="0"/>
                      <a:pt x="0" y="0"/>
                      <a:pt x="0" y="0"/>
                    </a:cubicBezTo>
                    <a:lnTo>
                      <a:pt x="14" y="233"/>
                    </a:lnTo>
                    <a:close/>
                  </a:path>
                </a:pathLst>
              </a:custGeom>
              <a:solidFill>
                <a:srgbClr val="D8892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5" name="îs1îdé"/>
              <p:cNvSpPr/>
              <p:nvPr/>
            </p:nvSpPr>
            <p:spPr bwMode="auto">
              <a:xfrm>
                <a:off x="7405925" y="4241639"/>
                <a:ext cx="400256" cy="544070"/>
              </a:xfrm>
              <a:custGeom>
                <a:avLst/>
                <a:gdLst>
                  <a:gd name="T0" fmla="*/ 6 w 111"/>
                  <a:gd name="T1" fmla="*/ 151 h 151"/>
                  <a:gd name="T2" fmla="*/ 15 w 111"/>
                  <a:gd name="T3" fmla="*/ 140 h 151"/>
                  <a:gd name="T4" fmla="*/ 101 w 111"/>
                  <a:gd name="T5" fmla="*/ 90 h 151"/>
                  <a:gd name="T6" fmla="*/ 106 w 111"/>
                  <a:gd name="T7" fmla="*/ 81 h 151"/>
                  <a:gd name="T8" fmla="*/ 106 w 111"/>
                  <a:gd name="T9" fmla="*/ 10 h 151"/>
                  <a:gd name="T10" fmla="*/ 111 w 111"/>
                  <a:gd name="T11" fmla="*/ 4 h 151"/>
                  <a:gd name="T12" fmla="*/ 106 w 111"/>
                  <a:gd name="T13" fmla="*/ 1 h 151"/>
                  <a:gd name="T14" fmla="*/ 106 w 111"/>
                  <a:gd name="T15" fmla="*/ 1 h 151"/>
                  <a:gd name="T16" fmla="*/ 103 w 111"/>
                  <a:gd name="T17" fmla="*/ 1 h 151"/>
                  <a:gd name="T18" fmla="*/ 5 w 111"/>
                  <a:gd name="T19" fmla="*/ 58 h 151"/>
                  <a:gd name="T20" fmla="*/ 0 w 111"/>
                  <a:gd name="T21" fmla="*/ 67 h 151"/>
                  <a:gd name="T22" fmla="*/ 0 w 111"/>
                  <a:gd name="T23" fmla="*/ 144 h 151"/>
                  <a:gd name="T24" fmla="*/ 2 w 111"/>
                  <a:gd name="T25" fmla="*/ 148 h 151"/>
                  <a:gd name="T26" fmla="*/ 2 w 111"/>
                  <a:gd name="T27" fmla="*/ 148 h 151"/>
                  <a:gd name="T28" fmla="*/ 6 w 111"/>
                  <a:gd name="T29" fmla="*/ 15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1" h="151">
                    <a:moveTo>
                      <a:pt x="6" y="151"/>
                    </a:moveTo>
                    <a:cubicBezTo>
                      <a:pt x="15" y="140"/>
                      <a:pt x="15" y="140"/>
                      <a:pt x="15" y="140"/>
                    </a:cubicBezTo>
                    <a:cubicBezTo>
                      <a:pt x="101" y="90"/>
                      <a:pt x="101" y="90"/>
                      <a:pt x="101" y="90"/>
                    </a:cubicBezTo>
                    <a:cubicBezTo>
                      <a:pt x="104" y="89"/>
                      <a:pt x="106" y="84"/>
                      <a:pt x="106" y="81"/>
                    </a:cubicBezTo>
                    <a:cubicBezTo>
                      <a:pt x="106" y="10"/>
                      <a:pt x="106" y="10"/>
                      <a:pt x="106" y="10"/>
                    </a:cubicBezTo>
                    <a:cubicBezTo>
                      <a:pt x="111" y="4"/>
                      <a:pt x="111" y="4"/>
                      <a:pt x="111" y="4"/>
                    </a:cubicBezTo>
                    <a:cubicBezTo>
                      <a:pt x="106" y="1"/>
                      <a:pt x="106" y="1"/>
                      <a:pt x="106" y="1"/>
                    </a:cubicBezTo>
                    <a:cubicBezTo>
                      <a:pt x="106" y="1"/>
                      <a:pt x="106" y="1"/>
                      <a:pt x="106" y="1"/>
                    </a:cubicBezTo>
                    <a:cubicBezTo>
                      <a:pt x="105" y="0"/>
                      <a:pt x="104" y="0"/>
                      <a:pt x="103" y="1"/>
                    </a:cubicBezTo>
                    <a:cubicBezTo>
                      <a:pt x="5" y="58"/>
                      <a:pt x="5" y="58"/>
                      <a:pt x="5" y="58"/>
                    </a:cubicBezTo>
                    <a:cubicBezTo>
                      <a:pt x="2" y="59"/>
                      <a:pt x="0" y="64"/>
                      <a:pt x="0" y="67"/>
                    </a:cubicBezTo>
                    <a:cubicBezTo>
                      <a:pt x="0" y="144"/>
                      <a:pt x="0" y="144"/>
                      <a:pt x="0" y="144"/>
                    </a:cubicBezTo>
                    <a:cubicBezTo>
                      <a:pt x="0" y="146"/>
                      <a:pt x="1" y="148"/>
                      <a:pt x="2" y="148"/>
                    </a:cubicBezTo>
                    <a:cubicBezTo>
                      <a:pt x="2" y="148"/>
                      <a:pt x="2" y="148"/>
                      <a:pt x="2" y="148"/>
                    </a:cubicBezTo>
                    <a:lnTo>
                      <a:pt x="6" y="151"/>
                    </a:ln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6" name="iśľîḑè"/>
              <p:cNvSpPr/>
              <p:nvPr/>
            </p:nvSpPr>
            <p:spPr bwMode="auto">
              <a:xfrm>
                <a:off x="7409390" y="4241639"/>
                <a:ext cx="396790" cy="396790"/>
              </a:xfrm>
              <a:custGeom>
                <a:avLst/>
                <a:gdLst>
                  <a:gd name="T0" fmla="*/ 65 w 110"/>
                  <a:gd name="T1" fmla="*/ 110 h 110"/>
                  <a:gd name="T2" fmla="*/ 71 w 110"/>
                  <a:gd name="T3" fmla="*/ 107 h 110"/>
                  <a:gd name="T4" fmla="*/ 105 w 110"/>
                  <a:gd name="T5" fmla="*/ 48 h 110"/>
                  <a:gd name="T6" fmla="*/ 105 w 110"/>
                  <a:gd name="T7" fmla="*/ 10 h 110"/>
                  <a:gd name="T8" fmla="*/ 110 w 110"/>
                  <a:gd name="T9" fmla="*/ 4 h 110"/>
                  <a:gd name="T10" fmla="*/ 105 w 110"/>
                  <a:gd name="T11" fmla="*/ 1 h 110"/>
                  <a:gd name="T12" fmla="*/ 105 w 110"/>
                  <a:gd name="T13" fmla="*/ 1 h 110"/>
                  <a:gd name="T14" fmla="*/ 102 w 110"/>
                  <a:gd name="T15" fmla="*/ 1 h 110"/>
                  <a:gd name="T16" fmla="*/ 4 w 110"/>
                  <a:gd name="T17" fmla="*/ 58 h 110"/>
                  <a:gd name="T18" fmla="*/ 0 w 110"/>
                  <a:gd name="T19" fmla="*/ 62 h 110"/>
                  <a:gd name="T20" fmla="*/ 65 w 110"/>
                  <a:gd name="T21"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110">
                    <a:moveTo>
                      <a:pt x="65" y="110"/>
                    </a:moveTo>
                    <a:cubicBezTo>
                      <a:pt x="71" y="107"/>
                      <a:pt x="71" y="107"/>
                      <a:pt x="71" y="107"/>
                    </a:cubicBezTo>
                    <a:cubicBezTo>
                      <a:pt x="105" y="48"/>
                      <a:pt x="105" y="48"/>
                      <a:pt x="105" y="48"/>
                    </a:cubicBezTo>
                    <a:cubicBezTo>
                      <a:pt x="105" y="10"/>
                      <a:pt x="105" y="10"/>
                      <a:pt x="105" y="10"/>
                    </a:cubicBezTo>
                    <a:cubicBezTo>
                      <a:pt x="110" y="4"/>
                      <a:pt x="110" y="4"/>
                      <a:pt x="110" y="4"/>
                    </a:cubicBezTo>
                    <a:cubicBezTo>
                      <a:pt x="105" y="1"/>
                      <a:pt x="105" y="1"/>
                      <a:pt x="105" y="1"/>
                    </a:cubicBezTo>
                    <a:cubicBezTo>
                      <a:pt x="105" y="1"/>
                      <a:pt x="105" y="1"/>
                      <a:pt x="105" y="1"/>
                    </a:cubicBezTo>
                    <a:cubicBezTo>
                      <a:pt x="104" y="0"/>
                      <a:pt x="103" y="0"/>
                      <a:pt x="102" y="1"/>
                    </a:cubicBezTo>
                    <a:cubicBezTo>
                      <a:pt x="4" y="58"/>
                      <a:pt x="4" y="58"/>
                      <a:pt x="4" y="58"/>
                    </a:cubicBezTo>
                    <a:cubicBezTo>
                      <a:pt x="3" y="58"/>
                      <a:pt x="1" y="60"/>
                      <a:pt x="0" y="62"/>
                    </a:cubicBezTo>
                    <a:lnTo>
                      <a:pt x="65" y="110"/>
                    </a:lnTo>
                    <a:close/>
                  </a:path>
                </a:pathLst>
              </a:custGeom>
              <a:solidFill>
                <a:srgbClr val="D29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7" name="ïṡļidé"/>
              <p:cNvSpPr/>
              <p:nvPr/>
            </p:nvSpPr>
            <p:spPr bwMode="auto">
              <a:xfrm>
                <a:off x="7769793" y="4241639"/>
                <a:ext cx="36387" cy="22526"/>
              </a:xfrm>
              <a:custGeom>
                <a:avLst/>
                <a:gdLst>
                  <a:gd name="T0" fmla="*/ 8 w 10"/>
                  <a:gd name="T1" fmla="*/ 6 h 6"/>
                  <a:gd name="T2" fmla="*/ 10 w 10"/>
                  <a:gd name="T3" fmla="*/ 4 h 6"/>
                  <a:gd name="T4" fmla="*/ 5 w 10"/>
                  <a:gd name="T5" fmla="*/ 1 h 6"/>
                  <a:gd name="T6" fmla="*/ 5 w 10"/>
                  <a:gd name="T7" fmla="*/ 1 h 6"/>
                  <a:gd name="T8" fmla="*/ 2 w 10"/>
                  <a:gd name="T9" fmla="*/ 1 h 6"/>
                  <a:gd name="T10" fmla="*/ 0 w 10"/>
                  <a:gd name="T11" fmla="*/ 2 h 6"/>
                  <a:gd name="T12" fmla="*/ 8 w 1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 h="6">
                    <a:moveTo>
                      <a:pt x="8" y="6"/>
                    </a:moveTo>
                    <a:cubicBezTo>
                      <a:pt x="10" y="4"/>
                      <a:pt x="10" y="4"/>
                      <a:pt x="10" y="4"/>
                    </a:cubicBezTo>
                    <a:cubicBezTo>
                      <a:pt x="5" y="1"/>
                      <a:pt x="5" y="1"/>
                      <a:pt x="5" y="1"/>
                    </a:cubicBezTo>
                    <a:cubicBezTo>
                      <a:pt x="5" y="1"/>
                      <a:pt x="5" y="1"/>
                      <a:pt x="5" y="1"/>
                    </a:cubicBezTo>
                    <a:cubicBezTo>
                      <a:pt x="4" y="0"/>
                      <a:pt x="3" y="0"/>
                      <a:pt x="2" y="1"/>
                    </a:cubicBezTo>
                    <a:cubicBezTo>
                      <a:pt x="0" y="2"/>
                      <a:pt x="0" y="2"/>
                      <a:pt x="0" y="2"/>
                    </a:cubicBezTo>
                    <a:lnTo>
                      <a:pt x="8" y="6"/>
                    </a:lnTo>
                    <a:close/>
                  </a:path>
                </a:pathLst>
              </a:custGeom>
              <a:solidFill>
                <a:srgbClr val="D29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8" name="îš1íďe"/>
              <p:cNvSpPr/>
              <p:nvPr/>
            </p:nvSpPr>
            <p:spPr bwMode="auto">
              <a:xfrm>
                <a:off x="7405925" y="4451297"/>
                <a:ext cx="50249" cy="50249"/>
              </a:xfrm>
              <a:custGeom>
                <a:avLst/>
                <a:gdLst>
                  <a:gd name="T0" fmla="*/ 4 w 14"/>
                  <a:gd name="T1" fmla="*/ 0 h 14"/>
                  <a:gd name="T2" fmla="*/ 0 w 14"/>
                  <a:gd name="T3" fmla="*/ 8 h 14"/>
                  <a:gd name="T4" fmla="*/ 10 w 14"/>
                  <a:gd name="T5" fmla="*/ 14 h 14"/>
                  <a:gd name="T6" fmla="*/ 14 w 14"/>
                  <a:gd name="T7" fmla="*/ 6 h 14"/>
                  <a:gd name="T8" fmla="*/ 4 w 14"/>
                  <a:gd name="T9" fmla="*/ 0 h 14"/>
                </a:gdLst>
                <a:ahLst/>
                <a:cxnLst>
                  <a:cxn ang="0">
                    <a:pos x="T0" y="T1"/>
                  </a:cxn>
                  <a:cxn ang="0">
                    <a:pos x="T2" y="T3"/>
                  </a:cxn>
                  <a:cxn ang="0">
                    <a:pos x="T4" y="T5"/>
                  </a:cxn>
                  <a:cxn ang="0">
                    <a:pos x="T6" y="T7"/>
                  </a:cxn>
                  <a:cxn ang="0">
                    <a:pos x="T8" y="T9"/>
                  </a:cxn>
                </a:cxnLst>
                <a:rect l="0" t="0" r="r" b="b"/>
                <a:pathLst>
                  <a:path w="14" h="14">
                    <a:moveTo>
                      <a:pt x="4" y="0"/>
                    </a:moveTo>
                    <a:cubicBezTo>
                      <a:pt x="2" y="2"/>
                      <a:pt x="0" y="5"/>
                      <a:pt x="0" y="8"/>
                    </a:cubicBezTo>
                    <a:cubicBezTo>
                      <a:pt x="10" y="14"/>
                      <a:pt x="10" y="14"/>
                      <a:pt x="10" y="14"/>
                    </a:cubicBezTo>
                    <a:cubicBezTo>
                      <a:pt x="14" y="6"/>
                      <a:pt x="14" y="6"/>
                      <a:pt x="14" y="6"/>
                    </a:cubicBezTo>
                    <a:lnTo>
                      <a:pt x="4" y="0"/>
                    </a:ln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9" name="ïŝļíḍe"/>
              <p:cNvSpPr/>
              <p:nvPr/>
            </p:nvSpPr>
            <p:spPr bwMode="auto">
              <a:xfrm>
                <a:off x="7423252" y="4248570"/>
                <a:ext cx="386394" cy="540604"/>
              </a:xfrm>
              <a:custGeom>
                <a:avLst/>
                <a:gdLst>
                  <a:gd name="T0" fmla="*/ 5 w 107"/>
                  <a:gd name="T1" fmla="*/ 58 h 150"/>
                  <a:gd name="T2" fmla="*/ 102 w 107"/>
                  <a:gd name="T3" fmla="*/ 2 h 150"/>
                  <a:gd name="T4" fmla="*/ 107 w 107"/>
                  <a:gd name="T5" fmla="*/ 6 h 150"/>
                  <a:gd name="T6" fmla="*/ 107 w 107"/>
                  <a:gd name="T7" fmla="*/ 82 h 150"/>
                  <a:gd name="T8" fmla="*/ 102 w 107"/>
                  <a:gd name="T9" fmla="*/ 92 h 150"/>
                  <a:gd name="T10" fmla="*/ 5 w 107"/>
                  <a:gd name="T11" fmla="*/ 149 h 150"/>
                  <a:gd name="T12" fmla="*/ 0 w 107"/>
                  <a:gd name="T13" fmla="*/ 145 h 150"/>
                  <a:gd name="T14" fmla="*/ 0 w 107"/>
                  <a:gd name="T15" fmla="*/ 68 h 150"/>
                  <a:gd name="T16" fmla="*/ 5 w 107"/>
                  <a:gd name="T17" fmla="*/ 5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7" h="150">
                    <a:moveTo>
                      <a:pt x="5" y="58"/>
                    </a:moveTo>
                    <a:cubicBezTo>
                      <a:pt x="102" y="2"/>
                      <a:pt x="102" y="2"/>
                      <a:pt x="102" y="2"/>
                    </a:cubicBezTo>
                    <a:cubicBezTo>
                      <a:pt x="105" y="0"/>
                      <a:pt x="107" y="2"/>
                      <a:pt x="107" y="6"/>
                    </a:cubicBezTo>
                    <a:cubicBezTo>
                      <a:pt x="107" y="82"/>
                      <a:pt x="107" y="82"/>
                      <a:pt x="107" y="82"/>
                    </a:cubicBezTo>
                    <a:cubicBezTo>
                      <a:pt x="107" y="86"/>
                      <a:pt x="105" y="90"/>
                      <a:pt x="102" y="92"/>
                    </a:cubicBezTo>
                    <a:cubicBezTo>
                      <a:pt x="5" y="149"/>
                      <a:pt x="5" y="149"/>
                      <a:pt x="5" y="149"/>
                    </a:cubicBezTo>
                    <a:cubicBezTo>
                      <a:pt x="2" y="150"/>
                      <a:pt x="0" y="148"/>
                      <a:pt x="0" y="145"/>
                    </a:cubicBezTo>
                    <a:cubicBezTo>
                      <a:pt x="0" y="68"/>
                      <a:pt x="0" y="68"/>
                      <a:pt x="0" y="68"/>
                    </a:cubicBezTo>
                    <a:cubicBezTo>
                      <a:pt x="0" y="64"/>
                      <a:pt x="2" y="60"/>
                      <a:pt x="5" y="58"/>
                    </a:cubicBezTo>
                    <a:close/>
                  </a:path>
                </a:pathLst>
              </a:custGeom>
              <a:solidFill>
                <a:srgbClr val="B45E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0" name="ïşḻïḋê"/>
              <p:cNvSpPr/>
              <p:nvPr/>
            </p:nvSpPr>
            <p:spPr bwMode="auto">
              <a:xfrm>
                <a:off x="7567067" y="4180995"/>
                <a:ext cx="95299" cy="266837"/>
              </a:xfrm>
              <a:custGeom>
                <a:avLst/>
                <a:gdLst>
                  <a:gd name="T0" fmla="*/ 22 w 26"/>
                  <a:gd name="T1" fmla="*/ 20 h 74"/>
                  <a:gd name="T2" fmla="*/ 25 w 26"/>
                  <a:gd name="T3" fmla="*/ 53 h 74"/>
                  <a:gd name="T4" fmla="*/ 17 w 26"/>
                  <a:gd name="T5" fmla="*/ 73 h 74"/>
                  <a:gd name="T6" fmla="*/ 11 w 26"/>
                  <a:gd name="T7" fmla="*/ 45 h 74"/>
                  <a:gd name="T8" fmla="*/ 3 w 26"/>
                  <a:gd name="T9" fmla="*/ 52 h 74"/>
                  <a:gd name="T10" fmla="*/ 5 w 26"/>
                  <a:gd name="T11" fmla="*/ 11 h 74"/>
                  <a:gd name="T12" fmla="*/ 22 w 26"/>
                  <a:gd name="T13" fmla="*/ 20 h 74"/>
                </a:gdLst>
                <a:ahLst/>
                <a:cxnLst>
                  <a:cxn ang="0">
                    <a:pos x="T0" y="T1"/>
                  </a:cxn>
                  <a:cxn ang="0">
                    <a:pos x="T2" y="T3"/>
                  </a:cxn>
                  <a:cxn ang="0">
                    <a:pos x="T4" y="T5"/>
                  </a:cxn>
                  <a:cxn ang="0">
                    <a:pos x="T6" y="T7"/>
                  </a:cxn>
                  <a:cxn ang="0">
                    <a:pos x="T8" y="T9"/>
                  </a:cxn>
                  <a:cxn ang="0">
                    <a:pos x="T10" y="T11"/>
                  </a:cxn>
                  <a:cxn ang="0">
                    <a:pos x="T12" y="T13"/>
                  </a:cxn>
                </a:cxnLst>
                <a:rect l="0" t="0" r="r" b="b"/>
                <a:pathLst>
                  <a:path w="26" h="74">
                    <a:moveTo>
                      <a:pt x="22" y="20"/>
                    </a:moveTo>
                    <a:cubicBezTo>
                      <a:pt x="22" y="20"/>
                      <a:pt x="26" y="45"/>
                      <a:pt x="25" y="53"/>
                    </a:cubicBezTo>
                    <a:cubicBezTo>
                      <a:pt x="25" y="61"/>
                      <a:pt x="20" y="74"/>
                      <a:pt x="17" y="73"/>
                    </a:cubicBezTo>
                    <a:cubicBezTo>
                      <a:pt x="14" y="73"/>
                      <a:pt x="17" y="42"/>
                      <a:pt x="11" y="45"/>
                    </a:cubicBezTo>
                    <a:cubicBezTo>
                      <a:pt x="6" y="48"/>
                      <a:pt x="5" y="53"/>
                      <a:pt x="3" y="52"/>
                    </a:cubicBezTo>
                    <a:cubicBezTo>
                      <a:pt x="0" y="50"/>
                      <a:pt x="7" y="23"/>
                      <a:pt x="5" y="11"/>
                    </a:cubicBezTo>
                    <a:cubicBezTo>
                      <a:pt x="3" y="0"/>
                      <a:pt x="22" y="20"/>
                      <a:pt x="22" y="20"/>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1" name="ïŝ1íḓè"/>
              <p:cNvSpPr/>
              <p:nvPr/>
            </p:nvSpPr>
            <p:spPr bwMode="auto">
              <a:xfrm>
                <a:off x="7035126" y="4023318"/>
                <a:ext cx="93566" cy="265104"/>
              </a:xfrm>
              <a:custGeom>
                <a:avLst/>
                <a:gdLst>
                  <a:gd name="T0" fmla="*/ 4 w 26"/>
                  <a:gd name="T1" fmla="*/ 21 h 74"/>
                  <a:gd name="T2" fmla="*/ 1 w 26"/>
                  <a:gd name="T3" fmla="*/ 53 h 74"/>
                  <a:gd name="T4" fmla="*/ 9 w 26"/>
                  <a:gd name="T5" fmla="*/ 74 h 74"/>
                  <a:gd name="T6" fmla="*/ 14 w 26"/>
                  <a:gd name="T7" fmla="*/ 45 h 74"/>
                  <a:gd name="T8" fmla="*/ 23 w 26"/>
                  <a:gd name="T9" fmla="*/ 52 h 74"/>
                  <a:gd name="T10" fmla="*/ 21 w 26"/>
                  <a:gd name="T11" fmla="*/ 11 h 74"/>
                  <a:gd name="T12" fmla="*/ 4 w 26"/>
                  <a:gd name="T13" fmla="*/ 21 h 74"/>
                </a:gdLst>
                <a:ahLst/>
                <a:cxnLst>
                  <a:cxn ang="0">
                    <a:pos x="T0" y="T1"/>
                  </a:cxn>
                  <a:cxn ang="0">
                    <a:pos x="T2" y="T3"/>
                  </a:cxn>
                  <a:cxn ang="0">
                    <a:pos x="T4" y="T5"/>
                  </a:cxn>
                  <a:cxn ang="0">
                    <a:pos x="T6" y="T7"/>
                  </a:cxn>
                  <a:cxn ang="0">
                    <a:pos x="T8" y="T9"/>
                  </a:cxn>
                  <a:cxn ang="0">
                    <a:pos x="T10" y="T11"/>
                  </a:cxn>
                  <a:cxn ang="0">
                    <a:pos x="T12" y="T13"/>
                  </a:cxn>
                </a:cxnLst>
                <a:rect l="0" t="0" r="r" b="b"/>
                <a:pathLst>
                  <a:path w="26" h="74">
                    <a:moveTo>
                      <a:pt x="4" y="21"/>
                    </a:moveTo>
                    <a:cubicBezTo>
                      <a:pt x="4" y="21"/>
                      <a:pt x="0" y="45"/>
                      <a:pt x="1" y="53"/>
                    </a:cubicBezTo>
                    <a:cubicBezTo>
                      <a:pt x="1" y="61"/>
                      <a:pt x="6" y="74"/>
                      <a:pt x="9" y="74"/>
                    </a:cubicBezTo>
                    <a:cubicBezTo>
                      <a:pt x="12" y="73"/>
                      <a:pt x="9" y="42"/>
                      <a:pt x="14" y="45"/>
                    </a:cubicBezTo>
                    <a:cubicBezTo>
                      <a:pt x="20" y="48"/>
                      <a:pt x="21" y="54"/>
                      <a:pt x="23" y="52"/>
                    </a:cubicBezTo>
                    <a:cubicBezTo>
                      <a:pt x="26" y="50"/>
                      <a:pt x="19" y="23"/>
                      <a:pt x="21" y="11"/>
                    </a:cubicBezTo>
                    <a:cubicBezTo>
                      <a:pt x="23" y="0"/>
                      <a:pt x="4" y="21"/>
                      <a:pt x="4" y="21"/>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2" name="iṩľîḑè"/>
              <p:cNvSpPr/>
              <p:nvPr/>
            </p:nvSpPr>
            <p:spPr bwMode="auto">
              <a:xfrm>
                <a:off x="7172010" y="3215877"/>
                <a:ext cx="190598" cy="102230"/>
              </a:xfrm>
              <a:custGeom>
                <a:avLst/>
                <a:gdLst>
                  <a:gd name="T0" fmla="*/ 24 w 53"/>
                  <a:gd name="T1" fmla="*/ 21 h 28"/>
                  <a:gd name="T2" fmla="*/ 0 w 53"/>
                  <a:gd name="T3" fmla="*/ 23 h 28"/>
                  <a:gd name="T4" fmla="*/ 0 w 53"/>
                  <a:gd name="T5" fmla="*/ 20 h 28"/>
                  <a:gd name="T6" fmla="*/ 1 w 53"/>
                  <a:gd name="T7" fmla="*/ 7 h 28"/>
                  <a:gd name="T8" fmla="*/ 53 w 53"/>
                  <a:gd name="T9" fmla="*/ 0 h 28"/>
                  <a:gd name="T10" fmla="*/ 24 w 53"/>
                  <a:gd name="T11" fmla="*/ 21 h 28"/>
                </a:gdLst>
                <a:ahLst/>
                <a:cxnLst>
                  <a:cxn ang="0">
                    <a:pos x="T0" y="T1"/>
                  </a:cxn>
                  <a:cxn ang="0">
                    <a:pos x="T2" y="T3"/>
                  </a:cxn>
                  <a:cxn ang="0">
                    <a:pos x="T4" y="T5"/>
                  </a:cxn>
                  <a:cxn ang="0">
                    <a:pos x="T6" y="T7"/>
                  </a:cxn>
                  <a:cxn ang="0">
                    <a:pos x="T8" y="T9"/>
                  </a:cxn>
                  <a:cxn ang="0">
                    <a:pos x="T10" y="T11"/>
                  </a:cxn>
                </a:cxnLst>
                <a:rect l="0" t="0" r="r" b="b"/>
                <a:pathLst>
                  <a:path w="53" h="28">
                    <a:moveTo>
                      <a:pt x="24" y="21"/>
                    </a:moveTo>
                    <a:cubicBezTo>
                      <a:pt x="4" y="28"/>
                      <a:pt x="1" y="23"/>
                      <a:pt x="0" y="23"/>
                    </a:cubicBezTo>
                    <a:cubicBezTo>
                      <a:pt x="0" y="22"/>
                      <a:pt x="0" y="21"/>
                      <a:pt x="0" y="20"/>
                    </a:cubicBezTo>
                    <a:cubicBezTo>
                      <a:pt x="0" y="15"/>
                      <a:pt x="0" y="11"/>
                      <a:pt x="1" y="7"/>
                    </a:cubicBezTo>
                    <a:cubicBezTo>
                      <a:pt x="53" y="0"/>
                      <a:pt x="53" y="0"/>
                      <a:pt x="53" y="0"/>
                    </a:cubicBezTo>
                    <a:cubicBezTo>
                      <a:pt x="53" y="0"/>
                      <a:pt x="44" y="14"/>
                      <a:pt x="24" y="21"/>
                    </a:cubicBezTo>
                    <a:close/>
                  </a:path>
                </a:pathLst>
              </a:custGeom>
              <a:solidFill>
                <a:srgbClr val="EA9C9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3" name="íŝḷïḋè"/>
              <p:cNvSpPr/>
              <p:nvPr/>
            </p:nvSpPr>
            <p:spPr bwMode="auto">
              <a:xfrm>
                <a:off x="7099237" y="3061667"/>
                <a:ext cx="400256" cy="370799"/>
              </a:xfrm>
              <a:custGeom>
                <a:avLst/>
                <a:gdLst>
                  <a:gd name="T0" fmla="*/ 19 w 111"/>
                  <a:gd name="T1" fmla="*/ 23 h 103"/>
                  <a:gd name="T2" fmla="*/ 70 w 111"/>
                  <a:gd name="T3" fmla="*/ 4 h 103"/>
                  <a:gd name="T4" fmla="*/ 108 w 111"/>
                  <a:gd name="T5" fmla="*/ 49 h 103"/>
                  <a:gd name="T6" fmla="*/ 90 w 111"/>
                  <a:gd name="T7" fmla="*/ 103 h 103"/>
                  <a:gd name="T8" fmla="*/ 88 w 111"/>
                  <a:gd name="T9" fmla="*/ 102 h 103"/>
                  <a:gd name="T10" fmla="*/ 80 w 111"/>
                  <a:gd name="T11" fmla="*/ 94 h 103"/>
                  <a:gd name="T12" fmla="*/ 78 w 111"/>
                  <a:gd name="T13" fmla="*/ 79 h 103"/>
                  <a:gd name="T14" fmla="*/ 82 w 111"/>
                  <a:gd name="T15" fmla="*/ 75 h 103"/>
                  <a:gd name="T16" fmla="*/ 87 w 111"/>
                  <a:gd name="T17" fmla="*/ 72 h 103"/>
                  <a:gd name="T18" fmla="*/ 81 w 111"/>
                  <a:gd name="T19" fmla="*/ 57 h 103"/>
                  <a:gd name="T20" fmla="*/ 74 w 111"/>
                  <a:gd name="T21" fmla="*/ 52 h 103"/>
                  <a:gd name="T22" fmla="*/ 69 w 111"/>
                  <a:gd name="T23" fmla="*/ 50 h 103"/>
                  <a:gd name="T24" fmla="*/ 20 w 111"/>
                  <a:gd name="T25" fmla="*/ 56 h 103"/>
                  <a:gd name="T26" fmla="*/ 19 w 111"/>
                  <a:gd name="T27" fmla="*/ 23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1" h="103">
                    <a:moveTo>
                      <a:pt x="19" y="23"/>
                    </a:moveTo>
                    <a:cubicBezTo>
                      <a:pt x="23" y="19"/>
                      <a:pt x="40" y="0"/>
                      <a:pt x="70" y="4"/>
                    </a:cubicBezTo>
                    <a:cubicBezTo>
                      <a:pt x="89" y="7"/>
                      <a:pt x="105" y="20"/>
                      <a:pt x="108" y="49"/>
                    </a:cubicBezTo>
                    <a:cubicBezTo>
                      <a:pt x="111" y="69"/>
                      <a:pt x="103" y="88"/>
                      <a:pt x="90" y="103"/>
                    </a:cubicBezTo>
                    <a:cubicBezTo>
                      <a:pt x="89" y="103"/>
                      <a:pt x="89" y="102"/>
                      <a:pt x="88" y="102"/>
                    </a:cubicBezTo>
                    <a:cubicBezTo>
                      <a:pt x="80" y="97"/>
                      <a:pt x="80" y="94"/>
                      <a:pt x="80" y="94"/>
                    </a:cubicBezTo>
                    <a:cubicBezTo>
                      <a:pt x="78" y="79"/>
                      <a:pt x="78" y="79"/>
                      <a:pt x="78" y="79"/>
                    </a:cubicBezTo>
                    <a:cubicBezTo>
                      <a:pt x="78" y="77"/>
                      <a:pt x="80" y="75"/>
                      <a:pt x="82" y="75"/>
                    </a:cubicBezTo>
                    <a:cubicBezTo>
                      <a:pt x="83" y="75"/>
                      <a:pt x="85" y="74"/>
                      <a:pt x="87" y="72"/>
                    </a:cubicBezTo>
                    <a:cubicBezTo>
                      <a:pt x="91" y="66"/>
                      <a:pt x="89" y="57"/>
                      <a:pt x="81" y="57"/>
                    </a:cubicBezTo>
                    <a:cubicBezTo>
                      <a:pt x="76" y="57"/>
                      <a:pt x="75" y="54"/>
                      <a:pt x="74" y="52"/>
                    </a:cubicBezTo>
                    <a:cubicBezTo>
                      <a:pt x="73" y="50"/>
                      <a:pt x="71" y="49"/>
                      <a:pt x="69" y="50"/>
                    </a:cubicBezTo>
                    <a:cubicBezTo>
                      <a:pt x="60" y="53"/>
                      <a:pt x="35" y="61"/>
                      <a:pt x="20" y="56"/>
                    </a:cubicBezTo>
                    <a:cubicBezTo>
                      <a:pt x="0" y="51"/>
                      <a:pt x="14" y="27"/>
                      <a:pt x="19" y="23"/>
                    </a:cubicBezTo>
                    <a:close/>
                  </a:path>
                </a:pathLst>
              </a:custGeom>
              <a:solidFill>
                <a:srgbClr val="6614C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4" name="î$lïḓè"/>
              <p:cNvSpPr/>
              <p:nvPr/>
            </p:nvSpPr>
            <p:spPr bwMode="auto">
              <a:xfrm>
                <a:off x="7203199" y="3342365"/>
                <a:ext cx="86635" cy="50249"/>
              </a:xfrm>
              <a:custGeom>
                <a:avLst/>
                <a:gdLst>
                  <a:gd name="T0" fmla="*/ 12 w 24"/>
                  <a:gd name="T1" fmla="*/ 4 h 14"/>
                  <a:gd name="T2" fmla="*/ 0 w 24"/>
                  <a:gd name="T3" fmla="*/ 0 h 14"/>
                  <a:gd name="T4" fmla="*/ 14 w 24"/>
                  <a:gd name="T5" fmla="*/ 12 h 14"/>
                  <a:gd name="T6" fmla="*/ 24 w 24"/>
                  <a:gd name="T7" fmla="*/ 7 h 14"/>
                  <a:gd name="T8" fmla="*/ 12 w 24"/>
                  <a:gd name="T9" fmla="*/ 4 h 14"/>
                </a:gdLst>
                <a:ahLst/>
                <a:cxnLst>
                  <a:cxn ang="0">
                    <a:pos x="T0" y="T1"/>
                  </a:cxn>
                  <a:cxn ang="0">
                    <a:pos x="T2" y="T3"/>
                  </a:cxn>
                  <a:cxn ang="0">
                    <a:pos x="T4" y="T5"/>
                  </a:cxn>
                  <a:cxn ang="0">
                    <a:pos x="T6" y="T7"/>
                  </a:cxn>
                  <a:cxn ang="0">
                    <a:pos x="T8" y="T9"/>
                  </a:cxn>
                </a:cxnLst>
                <a:rect l="0" t="0" r="r" b="b"/>
                <a:pathLst>
                  <a:path w="24" h="14">
                    <a:moveTo>
                      <a:pt x="12" y="4"/>
                    </a:moveTo>
                    <a:cubicBezTo>
                      <a:pt x="0" y="0"/>
                      <a:pt x="0" y="0"/>
                      <a:pt x="0" y="0"/>
                    </a:cubicBezTo>
                    <a:cubicBezTo>
                      <a:pt x="0" y="0"/>
                      <a:pt x="6" y="9"/>
                      <a:pt x="14" y="12"/>
                    </a:cubicBezTo>
                    <a:cubicBezTo>
                      <a:pt x="22" y="14"/>
                      <a:pt x="24" y="7"/>
                      <a:pt x="24" y="7"/>
                    </a:cubicBezTo>
                    <a:lnTo>
                      <a:pt x="12" y="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5" name="iŝḻíḑé"/>
              <p:cNvSpPr/>
              <p:nvPr/>
            </p:nvSpPr>
            <p:spPr bwMode="auto">
              <a:xfrm>
                <a:off x="7572265" y="4342136"/>
                <a:ext cx="38120" cy="29457"/>
              </a:xfrm>
              <a:custGeom>
                <a:avLst/>
                <a:gdLst>
                  <a:gd name="T0" fmla="*/ 0 w 22"/>
                  <a:gd name="T1" fmla="*/ 13 h 17"/>
                  <a:gd name="T2" fmla="*/ 22 w 22"/>
                  <a:gd name="T3" fmla="*/ 0 h 17"/>
                  <a:gd name="T4" fmla="*/ 14 w 22"/>
                  <a:gd name="T5" fmla="*/ 13 h 17"/>
                  <a:gd name="T6" fmla="*/ 2 w 22"/>
                  <a:gd name="T7" fmla="*/ 17 h 17"/>
                  <a:gd name="T8" fmla="*/ 0 w 22"/>
                  <a:gd name="T9" fmla="*/ 13 h 17"/>
                </a:gdLst>
                <a:ahLst/>
                <a:cxnLst>
                  <a:cxn ang="0">
                    <a:pos x="T0" y="T1"/>
                  </a:cxn>
                  <a:cxn ang="0">
                    <a:pos x="T2" y="T3"/>
                  </a:cxn>
                  <a:cxn ang="0">
                    <a:pos x="T4" y="T5"/>
                  </a:cxn>
                  <a:cxn ang="0">
                    <a:pos x="T6" y="T7"/>
                  </a:cxn>
                  <a:cxn ang="0">
                    <a:pos x="T8" y="T9"/>
                  </a:cxn>
                </a:cxnLst>
                <a:rect l="0" t="0" r="r" b="b"/>
                <a:pathLst>
                  <a:path w="22" h="17">
                    <a:moveTo>
                      <a:pt x="0" y="13"/>
                    </a:moveTo>
                    <a:lnTo>
                      <a:pt x="22" y="0"/>
                    </a:lnTo>
                    <a:lnTo>
                      <a:pt x="14" y="13"/>
                    </a:lnTo>
                    <a:lnTo>
                      <a:pt x="2" y="17"/>
                    </a:lnTo>
                    <a:lnTo>
                      <a:pt x="0" y="13"/>
                    </a:lnTo>
                    <a:close/>
                  </a:path>
                </a:pathLst>
              </a:custGeom>
              <a:solidFill>
                <a:srgbClr val="D29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6" name="îs1ïdè"/>
              <p:cNvSpPr/>
              <p:nvPr/>
            </p:nvSpPr>
            <p:spPr bwMode="auto">
              <a:xfrm>
                <a:off x="5049445" y="1316832"/>
                <a:ext cx="1912907" cy="3623088"/>
              </a:xfrm>
              <a:custGeom>
                <a:avLst/>
                <a:gdLst>
                  <a:gd name="T0" fmla="*/ 488 w 531"/>
                  <a:gd name="T1" fmla="*/ 176 h 1007"/>
                  <a:gd name="T2" fmla="*/ 208 w 531"/>
                  <a:gd name="T3" fmla="*/ 8 h 1007"/>
                  <a:gd name="T4" fmla="*/ 172 w 531"/>
                  <a:gd name="T5" fmla="*/ 5 h 1007"/>
                  <a:gd name="T6" fmla="*/ 172 w 531"/>
                  <a:gd name="T7" fmla="*/ 5 h 1007"/>
                  <a:gd name="T8" fmla="*/ 145 w 531"/>
                  <a:gd name="T9" fmla="*/ 14 h 1007"/>
                  <a:gd name="T10" fmla="*/ 165 w 531"/>
                  <a:gd name="T11" fmla="*/ 14 h 1007"/>
                  <a:gd name="T12" fmla="*/ 156 w 531"/>
                  <a:gd name="T13" fmla="*/ 38 h 1007"/>
                  <a:gd name="T14" fmla="*/ 8 w 531"/>
                  <a:gd name="T15" fmla="*/ 718 h 1007"/>
                  <a:gd name="T16" fmla="*/ 43 w 531"/>
                  <a:gd name="T17" fmla="*/ 817 h 1007"/>
                  <a:gd name="T18" fmla="*/ 324 w 531"/>
                  <a:gd name="T19" fmla="*/ 986 h 1007"/>
                  <a:gd name="T20" fmla="*/ 333 w 531"/>
                  <a:gd name="T21" fmla="*/ 990 h 1007"/>
                  <a:gd name="T22" fmla="*/ 322 w 531"/>
                  <a:gd name="T23" fmla="*/ 1007 h 1007"/>
                  <a:gd name="T24" fmla="*/ 345 w 531"/>
                  <a:gd name="T25" fmla="*/ 999 h 1007"/>
                  <a:gd name="T26" fmla="*/ 345 w 531"/>
                  <a:gd name="T27" fmla="*/ 999 h 1007"/>
                  <a:gd name="T28" fmla="*/ 375 w 531"/>
                  <a:gd name="T29" fmla="*/ 956 h 1007"/>
                  <a:gd name="T30" fmla="*/ 523 w 531"/>
                  <a:gd name="T31" fmla="*/ 276 h 1007"/>
                  <a:gd name="T32" fmla="*/ 488 w 531"/>
                  <a:gd name="T33" fmla="*/ 176 h 10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31" h="1007">
                    <a:moveTo>
                      <a:pt x="488" y="176"/>
                    </a:moveTo>
                    <a:cubicBezTo>
                      <a:pt x="208" y="8"/>
                      <a:pt x="208" y="8"/>
                      <a:pt x="208" y="8"/>
                    </a:cubicBezTo>
                    <a:cubicBezTo>
                      <a:pt x="195" y="0"/>
                      <a:pt x="183" y="0"/>
                      <a:pt x="172" y="5"/>
                    </a:cubicBezTo>
                    <a:cubicBezTo>
                      <a:pt x="172" y="5"/>
                      <a:pt x="172" y="5"/>
                      <a:pt x="172" y="5"/>
                    </a:cubicBezTo>
                    <a:cubicBezTo>
                      <a:pt x="145" y="14"/>
                      <a:pt x="145" y="14"/>
                      <a:pt x="145" y="14"/>
                    </a:cubicBezTo>
                    <a:cubicBezTo>
                      <a:pt x="165" y="14"/>
                      <a:pt x="165" y="14"/>
                      <a:pt x="165" y="14"/>
                    </a:cubicBezTo>
                    <a:cubicBezTo>
                      <a:pt x="161" y="21"/>
                      <a:pt x="158" y="29"/>
                      <a:pt x="156" y="38"/>
                    </a:cubicBezTo>
                    <a:cubicBezTo>
                      <a:pt x="8" y="718"/>
                      <a:pt x="8" y="718"/>
                      <a:pt x="8" y="718"/>
                    </a:cubicBezTo>
                    <a:cubicBezTo>
                      <a:pt x="0" y="756"/>
                      <a:pt x="16" y="801"/>
                      <a:pt x="43" y="817"/>
                    </a:cubicBezTo>
                    <a:cubicBezTo>
                      <a:pt x="324" y="986"/>
                      <a:pt x="324" y="986"/>
                      <a:pt x="324" y="986"/>
                    </a:cubicBezTo>
                    <a:cubicBezTo>
                      <a:pt x="327" y="988"/>
                      <a:pt x="330" y="989"/>
                      <a:pt x="333" y="990"/>
                    </a:cubicBezTo>
                    <a:cubicBezTo>
                      <a:pt x="322" y="1007"/>
                      <a:pt x="322" y="1007"/>
                      <a:pt x="322" y="1007"/>
                    </a:cubicBezTo>
                    <a:cubicBezTo>
                      <a:pt x="345" y="999"/>
                      <a:pt x="345" y="999"/>
                      <a:pt x="345" y="999"/>
                    </a:cubicBezTo>
                    <a:cubicBezTo>
                      <a:pt x="345" y="999"/>
                      <a:pt x="345" y="999"/>
                      <a:pt x="345" y="999"/>
                    </a:cubicBezTo>
                    <a:cubicBezTo>
                      <a:pt x="359" y="993"/>
                      <a:pt x="370" y="978"/>
                      <a:pt x="375" y="956"/>
                    </a:cubicBezTo>
                    <a:cubicBezTo>
                      <a:pt x="523" y="276"/>
                      <a:pt x="523" y="276"/>
                      <a:pt x="523" y="276"/>
                    </a:cubicBezTo>
                    <a:cubicBezTo>
                      <a:pt x="531" y="238"/>
                      <a:pt x="516" y="193"/>
                      <a:pt x="488" y="176"/>
                    </a:cubicBezTo>
                    <a:close/>
                  </a:path>
                </a:pathLst>
              </a:custGeom>
              <a:solidFill>
                <a:srgbClr val="173D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7" name="îś1îḍè"/>
              <p:cNvSpPr/>
              <p:nvPr/>
            </p:nvSpPr>
            <p:spPr bwMode="auto">
              <a:xfrm>
                <a:off x="4909097" y="1316832"/>
                <a:ext cx="1963156" cy="3673336"/>
              </a:xfrm>
              <a:custGeom>
                <a:avLst/>
                <a:gdLst>
                  <a:gd name="T0" fmla="*/ 323 w 545"/>
                  <a:gd name="T1" fmla="*/ 1004 h 1021"/>
                  <a:gd name="T2" fmla="*/ 43 w 545"/>
                  <a:gd name="T3" fmla="*/ 836 h 1021"/>
                  <a:gd name="T4" fmla="*/ 8 w 545"/>
                  <a:gd name="T5" fmla="*/ 736 h 1021"/>
                  <a:gd name="T6" fmla="*/ 156 w 545"/>
                  <a:gd name="T7" fmla="*/ 56 h 1021"/>
                  <a:gd name="T8" fmla="*/ 222 w 545"/>
                  <a:gd name="T9" fmla="*/ 17 h 1021"/>
                  <a:gd name="T10" fmla="*/ 502 w 545"/>
                  <a:gd name="T11" fmla="*/ 185 h 1021"/>
                  <a:gd name="T12" fmla="*/ 537 w 545"/>
                  <a:gd name="T13" fmla="*/ 285 h 1021"/>
                  <a:gd name="T14" fmla="*/ 389 w 545"/>
                  <a:gd name="T15" fmla="*/ 965 h 1021"/>
                  <a:gd name="T16" fmla="*/ 323 w 545"/>
                  <a:gd name="T17" fmla="*/ 1004 h 10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5" h="1021">
                    <a:moveTo>
                      <a:pt x="323" y="1004"/>
                    </a:moveTo>
                    <a:cubicBezTo>
                      <a:pt x="43" y="836"/>
                      <a:pt x="43" y="836"/>
                      <a:pt x="43" y="836"/>
                    </a:cubicBezTo>
                    <a:cubicBezTo>
                      <a:pt x="15" y="819"/>
                      <a:pt x="0" y="775"/>
                      <a:pt x="8" y="736"/>
                    </a:cubicBezTo>
                    <a:cubicBezTo>
                      <a:pt x="156" y="56"/>
                      <a:pt x="156" y="56"/>
                      <a:pt x="156" y="56"/>
                    </a:cubicBezTo>
                    <a:cubicBezTo>
                      <a:pt x="165" y="18"/>
                      <a:pt x="194" y="0"/>
                      <a:pt x="222" y="17"/>
                    </a:cubicBezTo>
                    <a:cubicBezTo>
                      <a:pt x="502" y="185"/>
                      <a:pt x="502" y="185"/>
                      <a:pt x="502" y="185"/>
                    </a:cubicBezTo>
                    <a:cubicBezTo>
                      <a:pt x="530" y="202"/>
                      <a:pt x="545" y="246"/>
                      <a:pt x="537" y="285"/>
                    </a:cubicBezTo>
                    <a:cubicBezTo>
                      <a:pt x="389" y="965"/>
                      <a:pt x="389" y="965"/>
                      <a:pt x="389" y="965"/>
                    </a:cubicBezTo>
                    <a:cubicBezTo>
                      <a:pt x="380" y="1003"/>
                      <a:pt x="351" y="1021"/>
                      <a:pt x="323" y="1004"/>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8" name="î$1idé"/>
              <p:cNvSpPr/>
              <p:nvPr/>
            </p:nvSpPr>
            <p:spPr bwMode="auto">
              <a:xfrm>
                <a:off x="4966275" y="1398270"/>
                <a:ext cx="1848797" cy="3510461"/>
              </a:xfrm>
              <a:custGeom>
                <a:avLst/>
                <a:gdLst>
                  <a:gd name="T0" fmla="*/ 308 w 513"/>
                  <a:gd name="T1" fmla="*/ 962 h 975"/>
                  <a:gd name="T2" fmla="*/ 34 w 513"/>
                  <a:gd name="T3" fmla="*/ 798 h 975"/>
                  <a:gd name="T4" fmla="*/ 7 w 513"/>
                  <a:gd name="T5" fmla="*/ 720 h 975"/>
                  <a:gd name="T6" fmla="*/ 154 w 513"/>
                  <a:gd name="T7" fmla="*/ 44 h 975"/>
                  <a:gd name="T8" fmla="*/ 205 w 513"/>
                  <a:gd name="T9" fmla="*/ 13 h 975"/>
                  <a:gd name="T10" fmla="*/ 479 w 513"/>
                  <a:gd name="T11" fmla="*/ 177 h 975"/>
                  <a:gd name="T12" fmla="*/ 506 w 513"/>
                  <a:gd name="T13" fmla="*/ 255 h 975"/>
                  <a:gd name="T14" fmla="*/ 359 w 513"/>
                  <a:gd name="T15" fmla="*/ 931 h 975"/>
                  <a:gd name="T16" fmla="*/ 308 w 513"/>
                  <a:gd name="T17" fmla="*/ 962 h 9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3" h="975">
                    <a:moveTo>
                      <a:pt x="308" y="962"/>
                    </a:moveTo>
                    <a:cubicBezTo>
                      <a:pt x="34" y="798"/>
                      <a:pt x="34" y="798"/>
                      <a:pt x="34" y="798"/>
                    </a:cubicBezTo>
                    <a:cubicBezTo>
                      <a:pt x="12" y="785"/>
                      <a:pt x="0" y="750"/>
                      <a:pt x="7" y="720"/>
                    </a:cubicBezTo>
                    <a:cubicBezTo>
                      <a:pt x="154" y="44"/>
                      <a:pt x="154" y="44"/>
                      <a:pt x="154" y="44"/>
                    </a:cubicBezTo>
                    <a:cubicBezTo>
                      <a:pt x="161" y="14"/>
                      <a:pt x="184" y="0"/>
                      <a:pt x="205" y="13"/>
                    </a:cubicBezTo>
                    <a:cubicBezTo>
                      <a:pt x="479" y="177"/>
                      <a:pt x="479" y="177"/>
                      <a:pt x="479" y="177"/>
                    </a:cubicBezTo>
                    <a:cubicBezTo>
                      <a:pt x="501" y="190"/>
                      <a:pt x="513" y="225"/>
                      <a:pt x="506" y="255"/>
                    </a:cubicBezTo>
                    <a:cubicBezTo>
                      <a:pt x="359" y="931"/>
                      <a:pt x="359" y="931"/>
                      <a:pt x="359" y="931"/>
                    </a:cubicBezTo>
                    <a:cubicBezTo>
                      <a:pt x="352" y="961"/>
                      <a:pt x="329" y="975"/>
                      <a:pt x="308" y="96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9" name="ísḷîḋe"/>
              <p:cNvSpPr/>
              <p:nvPr/>
            </p:nvSpPr>
            <p:spPr bwMode="auto">
              <a:xfrm>
                <a:off x="5863817" y="1838377"/>
                <a:ext cx="157677" cy="117824"/>
              </a:xfrm>
              <a:custGeom>
                <a:avLst/>
                <a:gdLst>
                  <a:gd name="T0" fmla="*/ 36 w 44"/>
                  <a:gd name="T1" fmla="*/ 32 h 33"/>
                  <a:gd name="T2" fmla="*/ 5 w 44"/>
                  <a:gd name="T3" fmla="*/ 14 h 33"/>
                  <a:gd name="T4" fmla="*/ 1 w 44"/>
                  <a:gd name="T5" fmla="*/ 5 h 33"/>
                  <a:gd name="T6" fmla="*/ 1 w 44"/>
                  <a:gd name="T7" fmla="*/ 5 h 33"/>
                  <a:gd name="T8" fmla="*/ 8 w 44"/>
                  <a:gd name="T9" fmla="*/ 1 h 33"/>
                  <a:gd name="T10" fmla="*/ 39 w 44"/>
                  <a:gd name="T11" fmla="*/ 19 h 33"/>
                  <a:gd name="T12" fmla="*/ 43 w 44"/>
                  <a:gd name="T13" fmla="*/ 29 h 33"/>
                  <a:gd name="T14" fmla="*/ 43 w 44"/>
                  <a:gd name="T15" fmla="*/ 29 h 33"/>
                  <a:gd name="T16" fmla="*/ 36 w 44"/>
                  <a:gd name="T17" fmla="*/ 32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33">
                    <a:moveTo>
                      <a:pt x="36" y="32"/>
                    </a:moveTo>
                    <a:cubicBezTo>
                      <a:pt x="5" y="14"/>
                      <a:pt x="5" y="14"/>
                      <a:pt x="5" y="14"/>
                    </a:cubicBezTo>
                    <a:cubicBezTo>
                      <a:pt x="2" y="12"/>
                      <a:pt x="0" y="8"/>
                      <a:pt x="1" y="5"/>
                    </a:cubicBezTo>
                    <a:cubicBezTo>
                      <a:pt x="1" y="5"/>
                      <a:pt x="1" y="5"/>
                      <a:pt x="1" y="5"/>
                    </a:cubicBezTo>
                    <a:cubicBezTo>
                      <a:pt x="2" y="1"/>
                      <a:pt x="5" y="0"/>
                      <a:pt x="8" y="1"/>
                    </a:cubicBezTo>
                    <a:cubicBezTo>
                      <a:pt x="39" y="19"/>
                      <a:pt x="39" y="19"/>
                      <a:pt x="39" y="19"/>
                    </a:cubicBezTo>
                    <a:cubicBezTo>
                      <a:pt x="42" y="21"/>
                      <a:pt x="44" y="25"/>
                      <a:pt x="43" y="29"/>
                    </a:cubicBezTo>
                    <a:cubicBezTo>
                      <a:pt x="43" y="29"/>
                      <a:pt x="43" y="29"/>
                      <a:pt x="43" y="29"/>
                    </a:cubicBezTo>
                    <a:cubicBezTo>
                      <a:pt x="42" y="32"/>
                      <a:pt x="39" y="33"/>
                      <a:pt x="36" y="32"/>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0" name="îšḻîḋe"/>
              <p:cNvSpPr/>
              <p:nvPr/>
            </p:nvSpPr>
            <p:spPr bwMode="auto">
              <a:xfrm>
                <a:off x="6080406" y="1959666"/>
                <a:ext cx="207925" cy="152478"/>
              </a:xfrm>
              <a:custGeom>
                <a:avLst/>
                <a:gdLst>
                  <a:gd name="T0" fmla="*/ 51 w 58"/>
                  <a:gd name="T1" fmla="*/ 41 h 42"/>
                  <a:gd name="T2" fmla="*/ 4 w 58"/>
                  <a:gd name="T3" fmla="*/ 14 h 42"/>
                  <a:gd name="T4" fmla="*/ 1 w 58"/>
                  <a:gd name="T5" fmla="*/ 5 h 42"/>
                  <a:gd name="T6" fmla="*/ 1 w 58"/>
                  <a:gd name="T7" fmla="*/ 5 h 42"/>
                  <a:gd name="T8" fmla="*/ 7 w 58"/>
                  <a:gd name="T9" fmla="*/ 2 h 42"/>
                  <a:gd name="T10" fmla="*/ 53 w 58"/>
                  <a:gd name="T11" fmla="*/ 28 h 42"/>
                  <a:gd name="T12" fmla="*/ 57 w 58"/>
                  <a:gd name="T13" fmla="*/ 38 h 42"/>
                  <a:gd name="T14" fmla="*/ 57 w 58"/>
                  <a:gd name="T15" fmla="*/ 38 h 42"/>
                  <a:gd name="T16" fmla="*/ 51 w 58"/>
                  <a:gd name="T17" fmla="*/ 4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42">
                    <a:moveTo>
                      <a:pt x="51" y="41"/>
                    </a:moveTo>
                    <a:cubicBezTo>
                      <a:pt x="4" y="14"/>
                      <a:pt x="4" y="14"/>
                      <a:pt x="4" y="14"/>
                    </a:cubicBezTo>
                    <a:cubicBezTo>
                      <a:pt x="2" y="12"/>
                      <a:pt x="0" y="8"/>
                      <a:pt x="1" y="5"/>
                    </a:cubicBezTo>
                    <a:cubicBezTo>
                      <a:pt x="1" y="5"/>
                      <a:pt x="1" y="5"/>
                      <a:pt x="1" y="5"/>
                    </a:cubicBezTo>
                    <a:cubicBezTo>
                      <a:pt x="1" y="1"/>
                      <a:pt x="4" y="0"/>
                      <a:pt x="7" y="2"/>
                    </a:cubicBezTo>
                    <a:cubicBezTo>
                      <a:pt x="53" y="28"/>
                      <a:pt x="53" y="28"/>
                      <a:pt x="53" y="28"/>
                    </a:cubicBezTo>
                    <a:cubicBezTo>
                      <a:pt x="56" y="30"/>
                      <a:pt x="58" y="34"/>
                      <a:pt x="57" y="38"/>
                    </a:cubicBezTo>
                    <a:cubicBezTo>
                      <a:pt x="57" y="38"/>
                      <a:pt x="57" y="38"/>
                      <a:pt x="57" y="38"/>
                    </a:cubicBezTo>
                    <a:cubicBezTo>
                      <a:pt x="56" y="41"/>
                      <a:pt x="53" y="42"/>
                      <a:pt x="51" y="41"/>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1" name="îŝḻïdé"/>
              <p:cNvSpPr/>
              <p:nvPr/>
            </p:nvSpPr>
            <p:spPr bwMode="auto">
              <a:xfrm>
                <a:off x="5669754" y="2359921"/>
                <a:ext cx="154211" cy="123023"/>
              </a:xfrm>
              <a:custGeom>
                <a:avLst/>
                <a:gdLst>
                  <a:gd name="T0" fmla="*/ 36 w 43"/>
                  <a:gd name="T1" fmla="*/ 33 h 34"/>
                  <a:gd name="T2" fmla="*/ 4 w 43"/>
                  <a:gd name="T3" fmla="*/ 15 h 34"/>
                  <a:gd name="T4" fmla="*/ 1 w 43"/>
                  <a:gd name="T5" fmla="*/ 5 h 34"/>
                  <a:gd name="T6" fmla="*/ 1 w 43"/>
                  <a:gd name="T7" fmla="*/ 5 h 34"/>
                  <a:gd name="T8" fmla="*/ 7 w 43"/>
                  <a:gd name="T9" fmla="*/ 2 h 34"/>
                  <a:gd name="T10" fmla="*/ 39 w 43"/>
                  <a:gd name="T11" fmla="*/ 20 h 34"/>
                  <a:gd name="T12" fmla="*/ 42 w 43"/>
                  <a:gd name="T13" fmla="*/ 29 h 34"/>
                  <a:gd name="T14" fmla="*/ 42 w 43"/>
                  <a:gd name="T15" fmla="*/ 29 h 34"/>
                  <a:gd name="T16" fmla="*/ 36 w 43"/>
                  <a:gd name="T17"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34">
                    <a:moveTo>
                      <a:pt x="36" y="33"/>
                    </a:moveTo>
                    <a:cubicBezTo>
                      <a:pt x="4" y="15"/>
                      <a:pt x="4" y="15"/>
                      <a:pt x="4" y="15"/>
                    </a:cubicBezTo>
                    <a:cubicBezTo>
                      <a:pt x="2" y="13"/>
                      <a:pt x="0" y="9"/>
                      <a:pt x="1" y="5"/>
                    </a:cubicBezTo>
                    <a:cubicBezTo>
                      <a:pt x="1" y="5"/>
                      <a:pt x="1" y="5"/>
                      <a:pt x="1" y="5"/>
                    </a:cubicBezTo>
                    <a:cubicBezTo>
                      <a:pt x="1" y="2"/>
                      <a:pt x="4" y="0"/>
                      <a:pt x="7" y="2"/>
                    </a:cubicBezTo>
                    <a:cubicBezTo>
                      <a:pt x="39" y="20"/>
                      <a:pt x="39" y="20"/>
                      <a:pt x="39" y="20"/>
                    </a:cubicBezTo>
                    <a:cubicBezTo>
                      <a:pt x="41" y="22"/>
                      <a:pt x="43" y="26"/>
                      <a:pt x="42" y="29"/>
                    </a:cubicBezTo>
                    <a:cubicBezTo>
                      <a:pt x="42" y="29"/>
                      <a:pt x="42" y="29"/>
                      <a:pt x="42" y="29"/>
                    </a:cubicBezTo>
                    <a:cubicBezTo>
                      <a:pt x="42" y="33"/>
                      <a:pt x="39" y="34"/>
                      <a:pt x="36" y="33"/>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2" name="íṥļíḍê"/>
              <p:cNvSpPr/>
              <p:nvPr/>
            </p:nvSpPr>
            <p:spPr bwMode="auto">
              <a:xfrm>
                <a:off x="5853421" y="2467348"/>
                <a:ext cx="211390" cy="155943"/>
              </a:xfrm>
              <a:custGeom>
                <a:avLst/>
                <a:gdLst>
                  <a:gd name="T0" fmla="*/ 51 w 59"/>
                  <a:gd name="T1" fmla="*/ 41 h 43"/>
                  <a:gd name="T2" fmla="*/ 5 w 59"/>
                  <a:gd name="T3" fmla="*/ 14 h 43"/>
                  <a:gd name="T4" fmla="*/ 1 w 59"/>
                  <a:gd name="T5" fmla="*/ 5 h 43"/>
                  <a:gd name="T6" fmla="*/ 1 w 59"/>
                  <a:gd name="T7" fmla="*/ 5 h 43"/>
                  <a:gd name="T8" fmla="*/ 8 w 59"/>
                  <a:gd name="T9" fmla="*/ 2 h 43"/>
                  <a:gd name="T10" fmla="*/ 54 w 59"/>
                  <a:gd name="T11" fmla="*/ 28 h 43"/>
                  <a:gd name="T12" fmla="*/ 58 w 59"/>
                  <a:gd name="T13" fmla="*/ 38 h 43"/>
                  <a:gd name="T14" fmla="*/ 58 w 59"/>
                  <a:gd name="T15" fmla="*/ 38 h 43"/>
                  <a:gd name="T16" fmla="*/ 51 w 59"/>
                  <a:gd name="T17" fmla="*/ 4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43">
                    <a:moveTo>
                      <a:pt x="51" y="41"/>
                    </a:moveTo>
                    <a:cubicBezTo>
                      <a:pt x="5" y="14"/>
                      <a:pt x="5" y="14"/>
                      <a:pt x="5" y="14"/>
                    </a:cubicBezTo>
                    <a:cubicBezTo>
                      <a:pt x="2" y="13"/>
                      <a:pt x="0" y="8"/>
                      <a:pt x="1" y="5"/>
                    </a:cubicBezTo>
                    <a:cubicBezTo>
                      <a:pt x="1" y="5"/>
                      <a:pt x="1" y="5"/>
                      <a:pt x="1" y="5"/>
                    </a:cubicBezTo>
                    <a:cubicBezTo>
                      <a:pt x="2" y="2"/>
                      <a:pt x="5" y="0"/>
                      <a:pt x="8" y="2"/>
                    </a:cubicBezTo>
                    <a:cubicBezTo>
                      <a:pt x="54" y="28"/>
                      <a:pt x="54" y="28"/>
                      <a:pt x="54" y="28"/>
                    </a:cubicBezTo>
                    <a:cubicBezTo>
                      <a:pt x="57" y="30"/>
                      <a:pt x="59" y="34"/>
                      <a:pt x="58" y="38"/>
                    </a:cubicBezTo>
                    <a:cubicBezTo>
                      <a:pt x="58" y="38"/>
                      <a:pt x="58" y="38"/>
                      <a:pt x="58" y="38"/>
                    </a:cubicBezTo>
                    <a:cubicBezTo>
                      <a:pt x="57" y="41"/>
                      <a:pt x="54" y="43"/>
                      <a:pt x="51" y="41"/>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3" name="iSḷïḍé"/>
              <p:cNvSpPr/>
              <p:nvPr/>
            </p:nvSpPr>
            <p:spPr bwMode="auto">
              <a:xfrm>
                <a:off x="5576188" y="1777732"/>
                <a:ext cx="110893" cy="97032"/>
              </a:xfrm>
              <a:custGeom>
                <a:avLst/>
                <a:gdLst>
                  <a:gd name="T0" fmla="*/ 24 w 31"/>
                  <a:gd name="T1" fmla="*/ 25 h 27"/>
                  <a:gd name="T2" fmla="*/ 5 w 31"/>
                  <a:gd name="T3" fmla="*/ 14 h 27"/>
                  <a:gd name="T4" fmla="*/ 1 w 31"/>
                  <a:gd name="T5" fmla="*/ 5 h 27"/>
                  <a:gd name="T6" fmla="*/ 1 w 31"/>
                  <a:gd name="T7" fmla="*/ 5 h 27"/>
                  <a:gd name="T8" fmla="*/ 7 w 31"/>
                  <a:gd name="T9" fmla="*/ 1 h 27"/>
                  <a:gd name="T10" fmla="*/ 27 w 31"/>
                  <a:gd name="T11" fmla="*/ 13 h 27"/>
                  <a:gd name="T12" fmla="*/ 31 w 31"/>
                  <a:gd name="T13" fmla="*/ 22 h 27"/>
                  <a:gd name="T14" fmla="*/ 31 w 31"/>
                  <a:gd name="T15" fmla="*/ 22 h 27"/>
                  <a:gd name="T16" fmla="*/ 24 w 31"/>
                  <a:gd name="T17"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7">
                    <a:moveTo>
                      <a:pt x="24" y="25"/>
                    </a:moveTo>
                    <a:cubicBezTo>
                      <a:pt x="5" y="14"/>
                      <a:pt x="5" y="14"/>
                      <a:pt x="5" y="14"/>
                    </a:cubicBezTo>
                    <a:cubicBezTo>
                      <a:pt x="2" y="12"/>
                      <a:pt x="0" y="8"/>
                      <a:pt x="1" y="5"/>
                    </a:cubicBezTo>
                    <a:cubicBezTo>
                      <a:pt x="1" y="5"/>
                      <a:pt x="1" y="5"/>
                      <a:pt x="1" y="5"/>
                    </a:cubicBezTo>
                    <a:cubicBezTo>
                      <a:pt x="1" y="1"/>
                      <a:pt x="4" y="0"/>
                      <a:pt x="7" y="1"/>
                    </a:cubicBezTo>
                    <a:cubicBezTo>
                      <a:pt x="27" y="13"/>
                      <a:pt x="27" y="13"/>
                      <a:pt x="27" y="13"/>
                    </a:cubicBezTo>
                    <a:cubicBezTo>
                      <a:pt x="30" y="14"/>
                      <a:pt x="31" y="19"/>
                      <a:pt x="31" y="22"/>
                    </a:cubicBezTo>
                    <a:cubicBezTo>
                      <a:pt x="31" y="22"/>
                      <a:pt x="31" y="22"/>
                      <a:pt x="31" y="22"/>
                    </a:cubicBezTo>
                    <a:cubicBezTo>
                      <a:pt x="30" y="25"/>
                      <a:pt x="27" y="27"/>
                      <a:pt x="24"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4" name="ísļiďè"/>
              <p:cNvSpPr/>
              <p:nvPr/>
            </p:nvSpPr>
            <p:spPr bwMode="auto">
              <a:xfrm>
                <a:off x="5647229" y="1925012"/>
                <a:ext cx="259906" cy="180201"/>
              </a:xfrm>
              <a:custGeom>
                <a:avLst/>
                <a:gdLst>
                  <a:gd name="T0" fmla="*/ 64 w 72"/>
                  <a:gd name="T1" fmla="*/ 48 h 50"/>
                  <a:gd name="T2" fmla="*/ 5 w 72"/>
                  <a:gd name="T3" fmla="*/ 14 h 50"/>
                  <a:gd name="T4" fmla="*/ 1 w 72"/>
                  <a:gd name="T5" fmla="*/ 5 h 50"/>
                  <a:gd name="T6" fmla="*/ 1 w 72"/>
                  <a:gd name="T7" fmla="*/ 5 h 50"/>
                  <a:gd name="T8" fmla="*/ 7 w 72"/>
                  <a:gd name="T9" fmla="*/ 2 h 50"/>
                  <a:gd name="T10" fmla="*/ 67 w 72"/>
                  <a:gd name="T11" fmla="*/ 36 h 50"/>
                  <a:gd name="T12" fmla="*/ 71 w 72"/>
                  <a:gd name="T13" fmla="*/ 45 h 50"/>
                  <a:gd name="T14" fmla="*/ 71 w 72"/>
                  <a:gd name="T15" fmla="*/ 45 h 50"/>
                  <a:gd name="T16" fmla="*/ 64 w 72"/>
                  <a:gd name="T17" fmla="*/ 48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0">
                    <a:moveTo>
                      <a:pt x="64" y="48"/>
                    </a:moveTo>
                    <a:cubicBezTo>
                      <a:pt x="5" y="14"/>
                      <a:pt x="5" y="14"/>
                      <a:pt x="5" y="14"/>
                    </a:cubicBezTo>
                    <a:cubicBezTo>
                      <a:pt x="2" y="12"/>
                      <a:pt x="0" y="8"/>
                      <a:pt x="1" y="5"/>
                    </a:cubicBezTo>
                    <a:cubicBezTo>
                      <a:pt x="1" y="5"/>
                      <a:pt x="1" y="5"/>
                      <a:pt x="1" y="5"/>
                    </a:cubicBezTo>
                    <a:cubicBezTo>
                      <a:pt x="2" y="1"/>
                      <a:pt x="5" y="0"/>
                      <a:pt x="7" y="2"/>
                    </a:cubicBezTo>
                    <a:cubicBezTo>
                      <a:pt x="67" y="36"/>
                      <a:pt x="67" y="36"/>
                      <a:pt x="67" y="36"/>
                    </a:cubicBezTo>
                    <a:cubicBezTo>
                      <a:pt x="70" y="38"/>
                      <a:pt x="72" y="42"/>
                      <a:pt x="71" y="45"/>
                    </a:cubicBezTo>
                    <a:cubicBezTo>
                      <a:pt x="71" y="45"/>
                      <a:pt x="71" y="45"/>
                      <a:pt x="71" y="45"/>
                    </a:cubicBezTo>
                    <a:cubicBezTo>
                      <a:pt x="70" y="49"/>
                      <a:pt x="67" y="50"/>
                      <a:pt x="64" y="48"/>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5" name="ïşḻïḋe"/>
              <p:cNvSpPr/>
              <p:nvPr/>
            </p:nvSpPr>
            <p:spPr bwMode="auto">
              <a:xfrm>
                <a:off x="5603911" y="2112144"/>
                <a:ext cx="112626" cy="97032"/>
              </a:xfrm>
              <a:custGeom>
                <a:avLst/>
                <a:gdLst>
                  <a:gd name="T0" fmla="*/ 24 w 31"/>
                  <a:gd name="T1" fmla="*/ 25 h 27"/>
                  <a:gd name="T2" fmla="*/ 5 w 31"/>
                  <a:gd name="T3" fmla="*/ 14 h 27"/>
                  <a:gd name="T4" fmla="*/ 1 w 31"/>
                  <a:gd name="T5" fmla="*/ 5 h 27"/>
                  <a:gd name="T6" fmla="*/ 1 w 31"/>
                  <a:gd name="T7" fmla="*/ 5 h 27"/>
                  <a:gd name="T8" fmla="*/ 7 w 31"/>
                  <a:gd name="T9" fmla="*/ 2 h 27"/>
                  <a:gd name="T10" fmla="*/ 27 w 31"/>
                  <a:gd name="T11" fmla="*/ 13 h 27"/>
                  <a:gd name="T12" fmla="*/ 31 w 31"/>
                  <a:gd name="T13" fmla="*/ 22 h 27"/>
                  <a:gd name="T14" fmla="*/ 31 w 31"/>
                  <a:gd name="T15" fmla="*/ 22 h 27"/>
                  <a:gd name="T16" fmla="*/ 24 w 31"/>
                  <a:gd name="T17"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7">
                    <a:moveTo>
                      <a:pt x="24" y="25"/>
                    </a:moveTo>
                    <a:cubicBezTo>
                      <a:pt x="5" y="14"/>
                      <a:pt x="5" y="14"/>
                      <a:pt x="5" y="14"/>
                    </a:cubicBezTo>
                    <a:cubicBezTo>
                      <a:pt x="2" y="12"/>
                      <a:pt x="0" y="8"/>
                      <a:pt x="1" y="5"/>
                    </a:cubicBezTo>
                    <a:cubicBezTo>
                      <a:pt x="1" y="5"/>
                      <a:pt x="1" y="5"/>
                      <a:pt x="1" y="5"/>
                    </a:cubicBezTo>
                    <a:cubicBezTo>
                      <a:pt x="1" y="1"/>
                      <a:pt x="4" y="0"/>
                      <a:pt x="7" y="2"/>
                    </a:cubicBezTo>
                    <a:cubicBezTo>
                      <a:pt x="27" y="13"/>
                      <a:pt x="27" y="13"/>
                      <a:pt x="27" y="13"/>
                    </a:cubicBezTo>
                    <a:cubicBezTo>
                      <a:pt x="30" y="15"/>
                      <a:pt x="31" y="19"/>
                      <a:pt x="31" y="22"/>
                    </a:cubicBezTo>
                    <a:cubicBezTo>
                      <a:pt x="31" y="22"/>
                      <a:pt x="31" y="22"/>
                      <a:pt x="31" y="22"/>
                    </a:cubicBezTo>
                    <a:cubicBezTo>
                      <a:pt x="30" y="26"/>
                      <a:pt x="27" y="27"/>
                      <a:pt x="24"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6" name="îš1ïdé"/>
              <p:cNvSpPr/>
              <p:nvPr/>
            </p:nvSpPr>
            <p:spPr bwMode="auto">
              <a:xfrm>
                <a:off x="5867282" y="2690868"/>
                <a:ext cx="233916" cy="162874"/>
              </a:xfrm>
              <a:custGeom>
                <a:avLst/>
                <a:gdLst>
                  <a:gd name="T0" fmla="*/ 57 w 65"/>
                  <a:gd name="T1" fmla="*/ 44 h 45"/>
                  <a:gd name="T2" fmla="*/ 5 w 65"/>
                  <a:gd name="T3" fmla="*/ 14 h 45"/>
                  <a:gd name="T4" fmla="*/ 1 w 65"/>
                  <a:gd name="T5" fmla="*/ 4 h 45"/>
                  <a:gd name="T6" fmla="*/ 1 w 65"/>
                  <a:gd name="T7" fmla="*/ 4 h 45"/>
                  <a:gd name="T8" fmla="*/ 8 w 65"/>
                  <a:gd name="T9" fmla="*/ 1 h 45"/>
                  <a:gd name="T10" fmla="*/ 60 w 65"/>
                  <a:gd name="T11" fmla="*/ 31 h 45"/>
                  <a:gd name="T12" fmla="*/ 64 w 65"/>
                  <a:gd name="T13" fmla="*/ 41 h 45"/>
                  <a:gd name="T14" fmla="*/ 64 w 65"/>
                  <a:gd name="T15" fmla="*/ 41 h 45"/>
                  <a:gd name="T16" fmla="*/ 57 w 65"/>
                  <a:gd name="T17" fmla="*/ 4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45">
                    <a:moveTo>
                      <a:pt x="57" y="44"/>
                    </a:moveTo>
                    <a:cubicBezTo>
                      <a:pt x="5" y="14"/>
                      <a:pt x="5" y="14"/>
                      <a:pt x="5" y="14"/>
                    </a:cubicBezTo>
                    <a:cubicBezTo>
                      <a:pt x="2" y="12"/>
                      <a:pt x="0" y="8"/>
                      <a:pt x="1" y="4"/>
                    </a:cubicBezTo>
                    <a:cubicBezTo>
                      <a:pt x="1" y="4"/>
                      <a:pt x="1" y="4"/>
                      <a:pt x="1" y="4"/>
                    </a:cubicBezTo>
                    <a:cubicBezTo>
                      <a:pt x="2" y="1"/>
                      <a:pt x="5" y="0"/>
                      <a:pt x="8" y="1"/>
                    </a:cubicBezTo>
                    <a:cubicBezTo>
                      <a:pt x="60" y="31"/>
                      <a:pt x="60" y="31"/>
                      <a:pt x="60" y="31"/>
                    </a:cubicBezTo>
                    <a:cubicBezTo>
                      <a:pt x="63" y="33"/>
                      <a:pt x="65" y="37"/>
                      <a:pt x="64" y="41"/>
                    </a:cubicBezTo>
                    <a:cubicBezTo>
                      <a:pt x="64" y="41"/>
                      <a:pt x="64" y="41"/>
                      <a:pt x="64" y="41"/>
                    </a:cubicBezTo>
                    <a:cubicBezTo>
                      <a:pt x="63" y="44"/>
                      <a:pt x="60" y="45"/>
                      <a:pt x="57" y="44"/>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7" name="îŝ1îḑè"/>
              <p:cNvSpPr/>
              <p:nvPr/>
            </p:nvSpPr>
            <p:spPr bwMode="auto">
              <a:xfrm>
                <a:off x="5560594" y="2299277"/>
                <a:ext cx="86635" cy="81438"/>
              </a:xfrm>
              <a:custGeom>
                <a:avLst/>
                <a:gdLst>
                  <a:gd name="T0" fmla="*/ 17 w 24"/>
                  <a:gd name="T1" fmla="*/ 21 h 23"/>
                  <a:gd name="T2" fmla="*/ 4 w 24"/>
                  <a:gd name="T3" fmla="*/ 14 h 23"/>
                  <a:gd name="T4" fmla="*/ 1 w 24"/>
                  <a:gd name="T5" fmla="*/ 5 h 23"/>
                  <a:gd name="T6" fmla="*/ 1 w 24"/>
                  <a:gd name="T7" fmla="*/ 5 h 23"/>
                  <a:gd name="T8" fmla="*/ 7 w 24"/>
                  <a:gd name="T9" fmla="*/ 2 h 23"/>
                  <a:gd name="T10" fmla="*/ 20 w 24"/>
                  <a:gd name="T11" fmla="*/ 9 h 23"/>
                  <a:gd name="T12" fmla="*/ 24 w 24"/>
                  <a:gd name="T13" fmla="*/ 18 h 23"/>
                  <a:gd name="T14" fmla="*/ 24 w 24"/>
                  <a:gd name="T15" fmla="*/ 18 h 23"/>
                  <a:gd name="T16" fmla="*/ 17 w 24"/>
                  <a:gd name="T17"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23">
                    <a:moveTo>
                      <a:pt x="17" y="21"/>
                    </a:moveTo>
                    <a:cubicBezTo>
                      <a:pt x="4" y="14"/>
                      <a:pt x="4" y="14"/>
                      <a:pt x="4" y="14"/>
                    </a:cubicBezTo>
                    <a:cubicBezTo>
                      <a:pt x="2" y="13"/>
                      <a:pt x="0" y="8"/>
                      <a:pt x="1" y="5"/>
                    </a:cubicBezTo>
                    <a:cubicBezTo>
                      <a:pt x="1" y="5"/>
                      <a:pt x="1" y="5"/>
                      <a:pt x="1" y="5"/>
                    </a:cubicBezTo>
                    <a:cubicBezTo>
                      <a:pt x="1" y="2"/>
                      <a:pt x="4" y="0"/>
                      <a:pt x="7" y="2"/>
                    </a:cubicBezTo>
                    <a:cubicBezTo>
                      <a:pt x="20" y="9"/>
                      <a:pt x="20" y="9"/>
                      <a:pt x="20" y="9"/>
                    </a:cubicBezTo>
                    <a:cubicBezTo>
                      <a:pt x="23" y="11"/>
                      <a:pt x="24" y="15"/>
                      <a:pt x="24" y="18"/>
                    </a:cubicBezTo>
                    <a:cubicBezTo>
                      <a:pt x="24" y="18"/>
                      <a:pt x="24" y="18"/>
                      <a:pt x="24" y="18"/>
                    </a:cubicBezTo>
                    <a:cubicBezTo>
                      <a:pt x="23" y="22"/>
                      <a:pt x="20" y="23"/>
                      <a:pt x="17" y="21"/>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8" name="iSḷïḍe"/>
              <p:cNvSpPr/>
              <p:nvPr/>
            </p:nvSpPr>
            <p:spPr bwMode="auto">
              <a:xfrm>
                <a:off x="5517276" y="2486409"/>
                <a:ext cx="98765" cy="90101"/>
              </a:xfrm>
              <a:custGeom>
                <a:avLst/>
                <a:gdLst>
                  <a:gd name="T0" fmla="*/ 20 w 27"/>
                  <a:gd name="T1" fmla="*/ 23 h 25"/>
                  <a:gd name="T2" fmla="*/ 4 w 27"/>
                  <a:gd name="T3" fmla="*/ 14 h 25"/>
                  <a:gd name="T4" fmla="*/ 1 w 27"/>
                  <a:gd name="T5" fmla="*/ 5 h 25"/>
                  <a:gd name="T6" fmla="*/ 1 w 27"/>
                  <a:gd name="T7" fmla="*/ 5 h 25"/>
                  <a:gd name="T8" fmla="*/ 7 w 27"/>
                  <a:gd name="T9" fmla="*/ 2 h 25"/>
                  <a:gd name="T10" fmla="*/ 23 w 27"/>
                  <a:gd name="T11" fmla="*/ 11 h 25"/>
                  <a:gd name="T12" fmla="*/ 27 w 27"/>
                  <a:gd name="T13" fmla="*/ 20 h 25"/>
                  <a:gd name="T14" fmla="*/ 27 w 27"/>
                  <a:gd name="T15" fmla="*/ 20 h 25"/>
                  <a:gd name="T16" fmla="*/ 20 w 27"/>
                  <a:gd name="T17" fmla="*/ 23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25">
                    <a:moveTo>
                      <a:pt x="20" y="23"/>
                    </a:moveTo>
                    <a:cubicBezTo>
                      <a:pt x="4" y="14"/>
                      <a:pt x="4" y="14"/>
                      <a:pt x="4" y="14"/>
                    </a:cubicBezTo>
                    <a:cubicBezTo>
                      <a:pt x="2" y="13"/>
                      <a:pt x="0" y="9"/>
                      <a:pt x="1" y="5"/>
                    </a:cubicBezTo>
                    <a:cubicBezTo>
                      <a:pt x="1" y="5"/>
                      <a:pt x="1" y="5"/>
                      <a:pt x="1" y="5"/>
                    </a:cubicBezTo>
                    <a:cubicBezTo>
                      <a:pt x="1" y="2"/>
                      <a:pt x="4" y="0"/>
                      <a:pt x="7" y="2"/>
                    </a:cubicBezTo>
                    <a:cubicBezTo>
                      <a:pt x="23" y="11"/>
                      <a:pt x="23" y="11"/>
                      <a:pt x="23" y="11"/>
                    </a:cubicBezTo>
                    <a:cubicBezTo>
                      <a:pt x="26" y="13"/>
                      <a:pt x="27" y="17"/>
                      <a:pt x="27" y="20"/>
                    </a:cubicBezTo>
                    <a:cubicBezTo>
                      <a:pt x="27" y="20"/>
                      <a:pt x="27" y="20"/>
                      <a:pt x="27" y="20"/>
                    </a:cubicBezTo>
                    <a:cubicBezTo>
                      <a:pt x="26" y="24"/>
                      <a:pt x="23" y="25"/>
                      <a:pt x="20" y="23"/>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9" name="íṧļíḍe"/>
              <p:cNvSpPr/>
              <p:nvPr/>
            </p:nvSpPr>
            <p:spPr bwMode="auto">
              <a:xfrm>
                <a:off x="5643764" y="2557449"/>
                <a:ext cx="190598" cy="143815"/>
              </a:xfrm>
              <a:custGeom>
                <a:avLst/>
                <a:gdLst>
                  <a:gd name="T0" fmla="*/ 45 w 53"/>
                  <a:gd name="T1" fmla="*/ 38 h 40"/>
                  <a:gd name="T2" fmla="*/ 4 w 53"/>
                  <a:gd name="T3" fmla="*/ 15 h 40"/>
                  <a:gd name="T4" fmla="*/ 1 w 53"/>
                  <a:gd name="T5" fmla="*/ 5 h 40"/>
                  <a:gd name="T6" fmla="*/ 1 w 53"/>
                  <a:gd name="T7" fmla="*/ 5 h 40"/>
                  <a:gd name="T8" fmla="*/ 7 w 53"/>
                  <a:gd name="T9" fmla="*/ 2 h 40"/>
                  <a:gd name="T10" fmla="*/ 48 w 53"/>
                  <a:gd name="T11" fmla="*/ 26 h 40"/>
                  <a:gd name="T12" fmla="*/ 52 w 53"/>
                  <a:gd name="T13" fmla="*/ 35 h 40"/>
                  <a:gd name="T14" fmla="*/ 52 w 53"/>
                  <a:gd name="T15" fmla="*/ 35 h 40"/>
                  <a:gd name="T16" fmla="*/ 45 w 53"/>
                  <a:gd name="T17" fmla="*/ 38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40">
                    <a:moveTo>
                      <a:pt x="45" y="38"/>
                    </a:moveTo>
                    <a:cubicBezTo>
                      <a:pt x="4" y="15"/>
                      <a:pt x="4" y="15"/>
                      <a:pt x="4" y="15"/>
                    </a:cubicBezTo>
                    <a:cubicBezTo>
                      <a:pt x="2" y="13"/>
                      <a:pt x="0" y="9"/>
                      <a:pt x="1" y="5"/>
                    </a:cubicBezTo>
                    <a:cubicBezTo>
                      <a:pt x="1" y="5"/>
                      <a:pt x="1" y="5"/>
                      <a:pt x="1" y="5"/>
                    </a:cubicBezTo>
                    <a:cubicBezTo>
                      <a:pt x="1" y="2"/>
                      <a:pt x="4" y="0"/>
                      <a:pt x="7" y="2"/>
                    </a:cubicBezTo>
                    <a:cubicBezTo>
                      <a:pt x="48" y="26"/>
                      <a:pt x="48" y="26"/>
                      <a:pt x="48" y="26"/>
                    </a:cubicBezTo>
                    <a:cubicBezTo>
                      <a:pt x="51" y="27"/>
                      <a:pt x="53" y="32"/>
                      <a:pt x="52" y="35"/>
                    </a:cubicBezTo>
                    <a:cubicBezTo>
                      <a:pt x="52" y="35"/>
                      <a:pt x="52" y="35"/>
                      <a:pt x="52" y="35"/>
                    </a:cubicBezTo>
                    <a:cubicBezTo>
                      <a:pt x="51" y="39"/>
                      <a:pt x="48" y="40"/>
                      <a:pt x="45" y="38"/>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0" name="íṩḷíde"/>
              <p:cNvSpPr/>
              <p:nvPr/>
            </p:nvSpPr>
            <p:spPr bwMode="auto">
              <a:xfrm>
                <a:off x="5496483" y="2579975"/>
                <a:ext cx="147281" cy="117824"/>
              </a:xfrm>
              <a:custGeom>
                <a:avLst/>
                <a:gdLst>
                  <a:gd name="T0" fmla="*/ 34 w 41"/>
                  <a:gd name="T1" fmla="*/ 31 h 33"/>
                  <a:gd name="T2" fmla="*/ 4 w 41"/>
                  <a:gd name="T3" fmla="*/ 14 h 33"/>
                  <a:gd name="T4" fmla="*/ 1 w 41"/>
                  <a:gd name="T5" fmla="*/ 5 h 33"/>
                  <a:gd name="T6" fmla="*/ 1 w 41"/>
                  <a:gd name="T7" fmla="*/ 5 h 33"/>
                  <a:gd name="T8" fmla="*/ 7 w 41"/>
                  <a:gd name="T9" fmla="*/ 2 h 33"/>
                  <a:gd name="T10" fmla="*/ 37 w 41"/>
                  <a:gd name="T11" fmla="*/ 19 h 33"/>
                  <a:gd name="T12" fmla="*/ 41 w 41"/>
                  <a:gd name="T13" fmla="*/ 28 h 33"/>
                  <a:gd name="T14" fmla="*/ 41 w 41"/>
                  <a:gd name="T15" fmla="*/ 28 h 33"/>
                  <a:gd name="T16" fmla="*/ 34 w 41"/>
                  <a:gd name="T17" fmla="*/ 31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33">
                    <a:moveTo>
                      <a:pt x="34" y="31"/>
                    </a:moveTo>
                    <a:cubicBezTo>
                      <a:pt x="4" y="14"/>
                      <a:pt x="4" y="14"/>
                      <a:pt x="4" y="14"/>
                    </a:cubicBezTo>
                    <a:cubicBezTo>
                      <a:pt x="2" y="13"/>
                      <a:pt x="0" y="9"/>
                      <a:pt x="1" y="5"/>
                    </a:cubicBezTo>
                    <a:cubicBezTo>
                      <a:pt x="1" y="5"/>
                      <a:pt x="1" y="5"/>
                      <a:pt x="1" y="5"/>
                    </a:cubicBezTo>
                    <a:cubicBezTo>
                      <a:pt x="1" y="2"/>
                      <a:pt x="4" y="0"/>
                      <a:pt x="7" y="2"/>
                    </a:cubicBezTo>
                    <a:cubicBezTo>
                      <a:pt x="37" y="19"/>
                      <a:pt x="37" y="19"/>
                      <a:pt x="37" y="19"/>
                    </a:cubicBezTo>
                    <a:cubicBezTo>
                      <a:pt x="40" y="21"/>
                      <a:pt x="41" y="25"/>
                      <a:pt x="41" y="28"/>
                    </a:cubicBezTo>
                    <a:cubicBezTo>
                      <a:pt x="41" y="28"/>
                      <a:pt x="41" y="28"/>
                      <a:pt x="41" y="28"/>
                    </a:cubicBezTo>
                    <a:cubicBezTo>
                      <a:pt x="40" y="32"/>
                      <a:pt x="37" y="33"/>
                      <a:pt x="34" y="31"/>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1" name="îṡlíḓè"/>
              <p:cNvSpPr/>
              <p:nvPr/>
            </p:nvSpPr>
            <p:spPr bwMode="auto">
              <a:xfrm>
                <a:off x="6147981" y="2853742"/>
                <a:ext cx="112626" cy="93566"/>
              </a:xfrm>
              <a:custGeom>
                <a:avLst/>
                <a:gdLst>
                  <a:gd name="T0" fmla="*/ 24 w 31"/>
                  <a:gd name="T1" fmla="*/ 25 h 26"/>
                  <a:gd name="T2" fmla="*/ 5 w 31"/>
                  <a:gd name="T3" fmla="*/ 14 h 26"/>
                  <a:gd name="T4" fmla="*/ 1 w 31"/>
                  <a:gd name="T5" fmla="*/ 5 h 26"/>
                  <a:gd name="T6" fmla="*/ 1 w 31"/>
                  <a:gd name="T7" fmla="*/ 5 h 26"/>
                  <a:gd name="T8" fmla="*/ 8 w 31"/>
                  <a:gd name="T9" fmla="*/ 1 h 26"/>
                  <a:gd name="T10" fmla="*/ 27 w 31"/>
                  <a:gd name="T11" fmla="*/ 12 h 26"/>
                  <a:gd name="T12" fmla="*/ 30 w 31"/>
                  <a:gd name="T13" fmla="*/ 21 h 26"/>
                  <a:gd name="T14" fmla="*/ 30 w 31"/>
                  <a:gd name="T15" fmla="*/ 21 h 26"/>
                  <a:gd name="T16" fmla="*/ 24 w 31"/>
                  <a:gd name="T17" fmla="*/ 2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6">
                    <a:moveTo>
                      <a:pt x="24" y="25"/>
                    </a:moveTo>
                    <a:cubicBezTo>
                      <a:pt x="5" y="14"/>
                      <a:pt x="5" y="14"/>
                      <a:pt x="5" y="14"/>
                    </a:cubicBezTo>
                    <a:cubicBezTo>
                      <a:pt x="2" y="12"/>
                      <a:pt x="0" y="8"/>
                      <a:pt x="1" y="5"/>
                    </a:cubicBezTo>
                    <a:cubicBezTo>
                      <a:pt x="1" y="5"/>
                      <a:pt x="1" y="5"/>
                      <a:pt x="1" y="5"/>
                    </a:cubicBezTo>
                    <a:cubicBezTo>
                      <a:pt x="2" y="1"/>
                      <a:pt x="5" y="0"/>
                      <a:pt x="8" y="1"/>
                    </a:cubicBezTo>
                    <a:cubicBezTo>
                      <a:pt x="27" y="12"/>
                      <a:pt x="27" y="12"/>
                      <a:pt x="27" y="12"/>
                    </a:cubicBezTo>
                    <a:cubicBezTo>
                      <a:pt x="30" y="14"/>
                      <a:pt x="31" y="18"/>
                      <a:pt x="30" y="21"/>
                    </a:cubicBezTo>
                    <a:cubicBezTo>
                      <a:pt x="30" y="21"/>
                      <a:pt x="30" y="21"/>
                      <a:pt x="30" y="21"/>
                    </a:cubicBezTo>
                    <a:cubicBezTo>
                      <a:pt x="30" y="25"/>
                      <a:pt x="27" y="26"/>
                      <a:pt x="24"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2" name="ï$1iḋé"/>
              <p:cNvSpPr/>
              <p:nvPr/>
            </p:nvSpPr>
            <p:spPr bwMode="auto">
              <a:xfrm>
                <a:off x="5747726" y="2193581"/>
                <a:ext cx="232183" cy="166340"/>
              </a:xfrm>
              <a:custGeom>
                <a:avLst/>
                <a:gdLst>
                  <a:gd name="T0" fmla="*/ 57 w 64"/>
                  <a:gd name="T1" fmla="*/ 44 h 46"/>
                  <a:gd name="T2" fmla="*/ 4 w 64"/>
                  <a:gd name="T3" fmla="*/ 14 h 46"/>
                  <a:gd name="T4" fmla="*/ 1 w 64"/>
                  <a:gd name="T5" fmla="*/ 5 h 46"/>
                  <a:gd name="T6" fmla="*/ 1 w 64"/>
                  <a:gd name="T7" fmla="*/ 5 h 46"/>
                  <a:gd name="T8" fmla="*/ 7 w 64"/>
                  <a:gd name="T9" fmla="*/ 2 h 46"/>
                  <a:gd name="T10" fmla="*/ 59 w 64"/>
                  <a:gd name="T11" fmla="*/ 32 h 46"/>
                  <a:gd name="T12" fmla="*/ 63 w 64"/>
                  <a:gd name="T13" fmla="*/ 41 h 46"/>
                  <a:gd name="T14" fmla="*/ 63 w 64"/>
                  <a:gd name="T15" fmla="*/ 41 h 46"/>
                  <a:gd name="T16" fmla="*/ 57 w 64"/>
                  <a:gd name="T17" fmla="*/ 44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46">
                    <a:moveTo>
                      <a:pt x="57" y="44"/>
                    </a:moveTo>
                    <a:cubicBezTo>
                      <a:pt x="4" y="14"/>
                      <a:pt x="4" y="14"/>
                      <a:pt x="4" y="14"/>
                    </a:cubicBezTo>
                    <a:cubicBezTo>
                      <a:pt x="2" y="13"/>
                      <a:pt x="0" y="8"/>
                      <a:pt x="1" y="5"/>
                    </a:cubicBezTo>
                    <a:cubicBezTo>
                      <a:pt x="1" y="5"/>
                      <a:pt x="1" y="5"/>
                      <a:pt x="1" y="5"/>
                    </a:cubicBezTo>
                    <a:cubicBezTo>
                      <a:pt x="1" y="1"/>
                      <a:pt x="4" y="0"/>
                      <a:pt x="7" y="2"/>
                    </a:cubicBezTo>
                    <a:cubicBezTo>
                      <a:pt x="59" y="32"/>
                      <a:pt x="59" y="32"/>
                      <a:pt x="59" y="32"/>
                    </a:cubicBezTo>
                    <a:cubicBezTo>
                      <a:pt x="62" y="33"/>
                      <a:pt x="64" y="38"/>
                      <a:pt x="63" y="41"/>
                    </a:cubicBezTo>
                    <a:cubicBezTo>
                      <a:pt x="63" y="41"/>
                      <a:pt x="63" y="41"/>
                      <a:pt x="63" y="41"/>
                    </a:cubicBezTo>
                    <a:cubicBezTo>
                      <a:pt x="62" y="45"/>
                      <a:pt x="59" y="46"/>
                      <a:pt x="57" y="44"/>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3" name="îŝľiďê"/>
              <p:cNvSpPr/>
              <p:nvPr/>
            </p:nvSpPr>
            <p:spPr bwMode="auto">
              <a:xfrm>
                <a:off x="5626437" y="2018578"/>
                <a:ext cx="370799" cy="244312"/>
              </a:xfrm>
              <a:custGeom>
                <a:avLst/>
                <a:gdLst>
                  <a:gd name="T0" fmla="*/ 95 w 103"/>
                  <a:gd name="T1" fmla="*/ 66 h 68"/>
                  <a:gd name="T2" fmla="*/ 5 w 103"/>
                  <a:gd name="T3" fmla="*/ 14 h 68"/>
                  <a:gd name="T4" fmla="*/ 1 w 103"/>
                  <a:gd name="T5" fmla="*/ 5 h 68"/>
                  <a:gd name="T6" fmla="*/ 1 w 103"/>
                  <a:gd name="T7" fmla="*/ 5 h 68"/>
                  <a:gd name="T8" fmla="*/ 7 w 103"/>
                  <a:gd name="T9" fmla="*/ 2 h 68"/>
                  <a:gd name="T10" fmla="*/ 98 w 103"/>
                  <a:gd name="T11" fmla="*/ 54 h 68"/>
                  <a:gd name="T12" fmla="*/ 102 w 103"/>
                  <a:gd name="T13" fmla="*/ 63 h 68"/>
                  <a:gd name="T14" fmla="*/ 102 w 103"/>
                  <a:gd name="T15" fmla="*/ 63 h 68"/>
                  <a:gd name="T16" fmla="*/ 95 w 103"/>
                  <a:gd name="T17" fmla="*/ 66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 h="68">
                    <a:moveTo>
                      <a:pt x="95" y="66"/>
                    </a:moveTo>
                    <a:cubicBezTo>
                      <a:pt x="5" y="14"/>
                      <a:pt x="5" y="14"/>
                      <a:pt x="5" y="14"/>
                    </a:cubicBezTo>
                    <a:cubicBezTo>
                      <a:pt x="2" y="12"/>
                      <a:pt x="0" y="8"/>
                      <a:pt x="1" y="5"/>
                    </a:cubicBezTo>
                    <a:cubicBezTo>
                      <a:pt x="1" y="5"/>
                      <a:pt x="1" y="5"/>
                      <a:pt x="1" y="5"/>
                    </a:cubicBezTo>
                    <a:cubicBezTo>
                      <a:pt x="2" y="1"/>
                      <a:pt x="4" y="0"/>
                      <a:pt x="7" y="2"/>
                    </a:cubicBezTo>
                    <a:cubicBezTo>
                      <a:pt x="98" y="54"/>
                      <a:pt x="98" y="54"/>
                      <a:pt x="98" y="54"/>
                    </a:cubicBezTo>
                    <a:cubicBezTo>
                      <a:pt x="101" y="56"/>
                      <a:pt x="103" y="60"/>
                      <a:pt x="102" y="63"/>
                    </a:cubicBezTo>
                    <a:cubicBezTo>
                      <a:pt x="102" y="63"/>
                      <a:pt x="102" y="63"/>
                      <a:pt x="102" y="63"/>
                    </a:cubicBezTo>
                    <a:cubicBezTo>
                      <a:pt x="101" y="67"/>
                      <a:pt x="98" y="68"/>
                      <a:pt x="95" y="66"/>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4" name="îSļïḑé"/>
              <p:cNvSpPr/>
              <p:nvPr/>
            </p:nvSpPr>
            <p:spPr bwMode="auto">
              <a:xfrm>
                <a:off x="5583119" y="2205710"/>
                <a:ext cx="230450" cy="164608"/>
              </a:xfrm>
              <a:custGeom>
                <a:avLst/>
                <a:gdLst>
                  <a:gd name="T0" fmla="*/ 57 w 64"/>
                  <a:gd name="T1" fmla="*/ 44 h 46"/>
                  <a:gd name="T2" fmla="*/ 4 w 64"/>
                  <a:gd name="T3" fmla="*/ 14 h 46"/>
                  <a:gd name="T4" fmla="*/ 1 w 64"/>
                  <a:gd name="T5" fmla="*/ 5 h 46"/>
                  <a:gd name="T6" fmla="*/ 1 w 64"/>
                  <a:gd name="T7" fmla="*/ 5 h 46"/>
                  <a:gd name="T8" fmla="*/ 7 w 64"/>
                  <a:gd name="T9" fmla="*/ 2 h 46"/>
                  <a:gd name="T10" fmla="*/ 59 w 64"/>
                  <a:gd name="T11" fmla="*/ 32 h 46"/>
                  <a:gd name="T12" fmla="*/ 63 w 64"/>
                  <a:gd name="T13" fmla="*/ 41 h 46"/>
                  <a:gd name="T14" fmla="*/ 63 w 64"/>
                  <a:gd name="T15" fmla="*/ 41 h 46"/>
                  <a:gd name="T16" fmla="*/ 57 w 64"/>
                  <a:gd name="T17" fmla="*/ 44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46">
                    <a:moveTo>
                      <a:pt x="57" y="44"/>
                    </a:moveTo>
                    <a:cubicBezTo>
                      <a:pt x="4" y="14"/>
                      <a:pt x="4" y="14"/>
                      <a:pt x="4" y="14"/>
                    </a:cubicBezTo>
                    <a:cubicBezTo>
                      <a:pt x="2" y="12"/>
                      <a:pt x="0" y="8"/>
                      <a:pt x="1" y="5"/>
                    </a:cubicBezTo>
                    <a:cubicBezTo>
                      <a:pt x="1" y="5"/>
                      <a:pt x="1" y="5"/>
                      <a:pt x="1" y="5"/>
                    </a:cubicBezTo>
                    <a:cubicBezTo>
                      <a:pt x="1" y="1"/>
                      <a:pt x="4" y="0"/>
                      <a:pt x="7" y="2"/>
                    </a:cubicBezTo>
                    <a:cubicBezTo>
                      <a:pt x="59" y="32"/>
                      <a:pt x="59" y="32"/>
                      <a:pt x="59" y="32"/>
                    </a:cubicBezTo>
                    <a:cubicBezTo>
                      <a:pt x="62" y="33"/>
                      <a:pt x="64" y="38"/>
                      <a:pt x="63" y="41"/>
                    </a:cubicBezTo>
                    <a:cubicBezTo>
                      <a:pt x="63" y="41"/>
                      <a:pt x="63" y="41"/>
                      <a:pt x="63" y="41"/>
                    </a:cubicBezTo>
                    <a:cubicBezTo>
                      <a:pt x="62" y="44"/>
                      <a:pt x="59" y="46"/>
                      <a:pt x="57" y="44"/>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5" name="î$ľïḑé"/>
              <p:cNvSpPr/>
              <p:nvPr/>
            </p:nvSpPr>
            <p:spPr bwMode="auto">
              <a:xfrm>
                <a:off x="6011097" y="2346059"/>
                <a:ext cx="112626" cy="97032"/>
              </a:xfrm>
              <a:custGeom>
                <a:avLst/>
                <a:gdLst>
                  <a:gd name="T0" fmla="*/ 23 w 31"/>
                  <a:gd name="T1" fmla="*/ 25 h 27"/>
                  <a:gd name="T2" fmla="*/ 4 w 31"/>
                  <a:gd name="T3" fmla="*/ 14 h 27"/>
                  <a:gd name="T4" fmla="*/ 0 w 31"/>
                  <a:gd name="T5" fmla="*/ 5 h 27"/>
                  <a:gd name="T6" fmla="*/ 0 w 31"/>
                  <a:gd name="T7" fmla="*/ 5 h 27"/>
                  <a:gd name="T8" fmla="*/ 7 w 31"/>
                  <a:gd name="T9" fmla="*/ 2 h 27"/>
                  <a:gd name="T10" fmla="*/ 26 w 31"/>
                  <a:gd name="T11" fmla="*/ 13 h 27"/>
                  <a:gd name="T12" fmla="*/ 30 w 31"/>
                  <a:gd name="T13" fmla="*/ 22 h 27"/>
                  <a:gd name="T14" fmla="*/ 30 w 31"/>
                  <a:gd name="T15" fmla="*/ 22 h 27"/>
                  <a:gd name="T16" fmla="*/ 23 w 31"/>
                  <a:gd name="T17"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7">
                    <a:moveTo>
                      <a:pt x="23" y="25"/>
                    </a:moveTo>
                    <a:cubicBezTo>
                      <a:pt x="4" y="14"/>
                      <a:pt x="4" y="14"/>
                      <a:pt x="4" y="14"/>
                    </a:cubicBezTo>
                    <a:cubicBezTo>
                      <a:pt x="1" y="12"/>
                      <a:pt x="0" y="8"/>
                      <a:pt x="0" y="5"/>
                    </a:cubicBezTo>
                    <a:cubicBezTo>
                      <a:pt x="0" y="5"/>
                      <a:pt x="0" y="5"/>
                      <a:pt x="0" y="5"/>
                    </a:cubicBezTo>
                    <a:cubicBezTo>
                      <a:pt x="1" y="1"/>
                      <a:pt x="4" y="0"/>
                      <a:pt x="7" y="2"/>
                    </a:cubicBezTo>
                    <a:cubicBezTo>
                      <a:pt x="26" y="13"/>
                      <a:pt x="26" y="13"/>
                      <a:pt x="26" y="13"/>
                    </a:cubicBezTo>
                    <a:cubicBezTo>
                      <a:pt x="29" y="14"/>
                      <a:pt x="31" y="18"/>
                      <a:pt x="30" y="22"/>
                    </a:cubicBezTo>
                    <a:cubicBezTo>
                      <a:pt x="30" y="22"/>
                      <a:pt x="30" y="22"/>
                      <a:pt x="30" y="22"/>
                    </a:cubicBezTo>
                    <a:cubicBezTo>
                      <a:pt x="29" y="25"/>
                      <a:pt x="26" y="27"/>
                      <a:pt x="23"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6" name="ïsḷïďè"/>
              <p:cNvSpPr/>
              <p:nvPr/>
            </p:nvSpPr>
            <p:spPr bwMode="auto">
              <a:xfrm>
                <a:off x="6518780" y="2202245"/>
                <a:ext cx="112626" cy="97032"/>
              </a:xfrm>
              <a:custGeom>
                <a:avLst/>
                <a:gdLst>
                  <a:gd name="T0" fmla="*/ 23 w 31"/>
                  <a:gd name="T1" fmla="*/ 25 h 27"/>
                  <a:gd name="T2" fmla="*/ 5 w 31"/>
                  <a:gd name="T3" fmla="*/ 14 h 27"/>
                  <a:gd name="T4" fmla="*/ 1 w 31"/>
                  <a:gd name="T5" fmla="*/ 5 h 27"/>
                  <a:gd name="T6" fmla="*/ 1 w 31"/>
                  <a:gd name="T7" fmla="*/ 5 h 27"/>
                  <a:gd name="T8" fmla="*/ 7 w 31"/>
                  <a:gd name="T9" fmla="*/ 2 h 27"/>
                  <a:gd name="T10" fmla="*/ 26 w 31"/>
                  <a:gd name="T11" fmla="*/ 13 h 27"/>
                  <a:gd name="T12" fmla="*/ 30 w 31"/>
                  <a:gd name="T13" fmla="*/ 22 h 27"/>
                  <a:gd name="T14" fmla="*/ 30 w 31"/>
                  <a:gd name="T15" fmla="*/ 22 h 27"/>
                  <a:gd name="T16" fmla="*/ 23 w 31"/>
                  <a:gd name="T17"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7">
                    <a:moveTo>
                      <a:pt x="23" y="25"/>
                    </a:moveTo>
                    <a:cubicBezTo>
                      <a:pt x="5" y="14"/>
                      <a:pt x="5" y="14"/>
                      <a:pt x="5" y="14"/>
                    </a:cubicBezTo>
                    <a:cubicBezTo>
                      <a:pt x="2" y="13"/>
                      <a:pt x="0" y="8"/>
                      <a:pt x="1" y="5"/>
                    </a:cubicBezTo>
                    <a:cubicBezTo>
                      <a:pt x="1" y="5"/>
                      <a:pt x="1" y="5"/>
                      <a:pt x="1" y="5"/>
                    </a:cubicBezTo>
                    <a:cubicBezTo>
                      <a:pt x="2" y="2"/>
                      <a:pt x="5" y="0"/>
                      <a:pt x="7" y="2"/>
                    </a:cubicBezTo>
                    <a:cubicBezTo>
                      <a:pt x="26" y="13"/>
                      <a:pt x="26" y="13"/>
                      <a:pt x="26" y="13"/>
                    </a:cubicBezTo>
                    <a:cubicBezTo>
                      <a:pt x="29" y="14"/>
                      <a:pt x="31" y="19"/>
                      <a:pt x="30" y="22"/>
                    </a:cubicBezTo>
                    <a:cubicBezTo>
                      <a:pt x="30" y="22"/>
                      <a:pt x="30" y="22"/>
                      <a:pt x="30" y="22"/>
                    </a:cubicBezTo>
                    <a:cubicBezTo>
                      <a:pt x="29" y="25"/>
                      <a:pt x="26" y="27"/>
                      <a:pt x="23"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7" name="iṧlíďe"/>
              <p:cNvSpPr/>
              <p:nvPr/>
            </p:nvSpPr>
            <p:spPr bwMode="auto">
              <a:xfrm>
                <a:off x="5539802" y="2392843"/>
                <a:ext cx="270302" cy="187132"/>
              </a:xfrm>
              <a:custGeom>
                <a:avLst/>
                <a:gdLst>
                  <a:gd name="T0" fmla="*/ 67 w 75"/>
                  <a:gd name="T1" fmla="*/ 50 h 52"/>
                  <a:gd name="T2" fmla="*/ 4 w 75"/>
                  <a:gd name="T3" fmla="*/ 14 h 52"/>
                  <a:gd name="T4" fmla="*/ 1 w 75"/>
                  <a:gd name="T5" fmla="*/ 5 h 52"/>
                  <a:gd name="T6" fmla="*/ 1 w 75"/>
                  <a:gd name="T7" fmla="*/ 5 h 52"/>
                  <a:gd name="T8" fmla="*/ 7 w 75"/>
                  <a:gd name="T9" fmla="*/ 2 h 52"/>
                  <a:gd name="T10" fmla="*/ 70 w 75"/>
                  <a:gd name="T11" fmla="*/ 38 h 52"/>
                  <a:gd name="T12" fmla="*/ 74 w 75"/>
                  <a:gd name="T13" fmla="*/ 47 h 52"/>
                  <a:gd name="T14" fmla="*/ 74 w 75"/>
                  <a:gd name="T15" fmla="*/ 47 h 52"/>
                  <a:gd name="T16" fmla="*/ 67 w 75"/>
                  <a:gd name="T17" fmla="*/ 5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52">
                    <a:moveTo>
                      <a:pt x="67" y="50"/>
                    </a:moveTo>
                    <a:cubicBezTo>
                      <a:pt x="4" y="14"/>
                      <a:pt x="4" y="14"/>
                      <a:pt x="4" y="14"/>
                    </a:cubicBezTo>
                    <a:cubicBezTo>
                      <a:pt x="2" y="13"/>
                      <a:pt x="0" y="8"/>
                      <a:pt x="1" y="5"/>
                    </a:cubicBezTo>
                    <a:cubicBezTo>
                      <a:pt x="1" y="5"/>
                      <a:pt x="1" y="5"/>
                      <a:pt x="1" y="5"/>
                    </a:cubicBezTo>
                    <a:cubicBezTo>
                      <a:pt x="1" y="2"/>
                      <a:pt x="4" y="0"/>
                      <a:pt x="7" y="2"/>
                    </a:cubicBezTo>
                    <a:cubicBezTo>
                      <a:pt x="70" y="38"/>
                      <a:pt x="70" y="38"/>
                      <a:pt x="70" y="38"/>
                    </a:cubicBezTo>
                    <a:cubicBezTo>
                      <a:pt x="73" y="40"/>
                      <a:pt x="75" y="44"/>
                      <a:pt x="74" y="47"/>
                    </a:cubicBezTo>
                    <a:cubicBezTo>
                      <a:pt x="74" y="47"/>
                      <a:pt x="74" y="47"/>
                      <a:pt x="74" y="47"/>
                    </a:cubicBezTo>
                    <a:cubicBezTo>
                      <a:pt x="73" y="51"/>
                      <a:pt x="70" y="52"/>
                      <a:pt x="67" y="50"/>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8" name="iśļïďé"/>
              <p:cNvSpPr/>
              <p:nvPr/>
            </p:nvSpPr>
            <p:spPr bwMode="auto">
              <a:xfrm>
                <a:off x="5596980" y="1684166"/>
                <a:ext cx="209658" cy="150746"/>
              </a:xfrm>
              <a:custGeom>
                <a:avLst/>
                <a:gdLst>
                  <a:gd name="T0" fmla="*/ 51 w 58"/>
                  <a:gd name="T1" fmla="*/ 40 h 42"/>
                  <a:gd name="T2" fmla="*/ 5 w 58"/>
                  <a:gd name="T3" fmla="*/ 14 h 42"/>
                  <a:gd name="T4" fmla="*/ 1 w 58"/>
                  <a:gd name="T5" fmla="*/ 5 h 42"/>
                  <a:gd name="T6" fmla="*/ 1 w 58"/>
                  <a:gd name="T7" fmla="*/ 5 h 42"/>
                  <a:gd name="T8" fmla="*/ 7 w 58"/>
                  <a:gd name="T9" fmla="*/ 1 h 42"/>
                  <a:gd name="T10" fmla="*/ 53 w 58"/>
                  <a:gd name="T11" fmla="*/ 28 h 42"/>
                  <a:gd name="T12" fmla="*/ 57 w 58"/>
                  <a:gd name="T13" fmla="*/ 37 h 42"/>
                  <a:gd name="T14" fmla="*/ 57 w 58"/>
                  <a:gd name="T15" fmla="*/ 37 h 42"/>
                  <a:gd name="T16" fmla="*/ 51 w 58"/>
                  <a:gd name="T17" fmla="*/ 4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42">
                    <a:moveTo>
                      <a:pt x="51" y="40"/>
                    </a:moveTo>
                    <a:cubicBezTo>
                      <a:pt x="5" y="14"/>
                      <a:pt x="5" y="14"/>
                      <a:pt x="5" y="14"/>
                    </a:cubicBezTo>
                    <a:cubicBezTo>
                      <a:pt x="2" y="12"/>
                      <a:pt x="0" y="8"/>
                      <a:pt x="1" y="5"/>
                    </a:cubicBezTo>
                    <a:cubicBezTo>
                      <a:pt x="1" y="5"/>
                      <a:pt x="1" y="5"/>
                      <a:pt x="1" y="5"/>
                    </a:cubicBezTo>
                    <a:cubicBezTo>
                      <a:pt x="2" y="1"/>
                      <a:pt x="4" y="0"/>
                      <a:pt x="7" y="1"/>
                    </a:cubicBezTo>
                    <a:cubicBezTo>
                      <a:pt x="53" y="28"/>
                      <a:pt x="53" y="28"/>
                      <a:pt x="53" y="28"/>
                    </a:cubicBezTo>
                    <a:cubicBezTo>
                      <a:pt x="56" y="30"/>
                      <a:pt x="58" y="34"/>
                      <a:pt x="57" y="37"/>
                    </a:cubicBezTo>
                    <a:cubicBezTo>
                      <a:pt x="57" y="37"/>
                      <a:pt x="57" y="37"/>
                      <a:pt x="57" y="37"/>
                    </a:cubicBezTo>
                    <a:cubicBezTo>
                      <a:pt x="56" y="41"/>
                      <a:pt x="53" y="42"/>
                      <a:pt x="51" y="40"/>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9" name="îśľïḓê"/>
              <p:cNvSpPr/>
              <p:nvPr/>
            </p:nvSpPr>
            <p:spPr bwMode="auto">
              <a:xfrm>
                <a:off x="5380393" y="2619827"/>
                <a:ext cx="235648" cy="168073"/>
              </a:xfrm>
              <a:custGeom>
                <a:avLst/>
                <a:gdLst>
                  <a:gd name="T0" fmla="*/ 58 w 65"/>
                  <a:gd name="T1" fmla="*/ 45 h 47"/>
                  <a:gd name="T2" fmla="*/ 4 w 65"/>
                  <a:gd name="T3" fmla="*/ 14 h 47"/>
                  <a:gd name="T4" fmla="*/ 1 w 65"/>
                  <a:gd name="T5" fmla="*/ 5 h 47"/>
                  <a:gd name="T6" fmla="*/ 1 w 65"/>
                  <a:gd name="T7" fmla="*/ 5 h 47"/>
                  <a:gd name="T8" fmla="*/ 7 w 65"/>
                  <a:gd name="T9" fmla="*/ 2 h 47"/>
                  <a:gd name="T10" fmla="*/ 61 w 65"/>
                  <a:gd name="T11" fmla="*/ 33 h 47"/>
                  <a:gd name="T12" fmla="*/ 64 w 65"/>
                  <a:gd name="T13" fmla="*/ 42 h 47"/>
                  <a:gd name="T14" fmla="*/ 64 w 65"/>
                  <a:gd name="T15" fmla="*/ 42 h 47"/>
                  <a:gd name="T16" fmla="*/ 58 w 65"/>
                  <a:gd name="T17" fmla="*/ 4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47">
                    <a:moveTo>
                      <a:pt x="58" y="45"/>
                    </a:moveTo>
                    <a:cubicBezTo>
                      <a:pt x="4" y="14"/>
                      <a:pt x="4" y="14"/>
                      <a:pt x="4" y="14"/>
                    </a:cubicBezTo>
                    <a:cubicBezTo>
                      <a:pt x="1" y="13"/>
                      <a:pt x="0" y="9"/>
                      <a:pt x="1" y="5"/>
                    </a:cubicBezTo>
                    <a:cubicBezTo>
                      <a:pt x="1" y="5"/>
                      <a:pt x="1" y="5"/>
                      <a:pt x="1" y="5"/>
                    </a:cubicBezTo>
                    <a:cubicBezTo>
                      <a:pt x="1" y="2"/>
                      <a:pt x="4" y="0"/>
                      <a:pt x="7" y="2"/>
                    </a:cubicBezTo>
                    <a:cubicBezTo>
                      <a:pt x="61" y="33"/>
                      <a:pt x="61" y="33"/>
                      <a:pt x="61" y="33"/>
                    </a:cubicBezTo>
                    <a:cubicBezTo>
                      <a:pt x="63" y="34"/>
                      <a:pt x="65" y="39"/>
                      <a:pt x="64" y="42"/>
                    </a:cubicBezTo>
                    <a:cubicBezTo>
                      <a:pt x="64" y="42"/>
                      <a:pt x="64" y="42"/>
                      <a:pt x="64" y="42"/>
                    </a:cubicBezTo>
                    <a:cubicBezTo>
                      <a:pt x="64" y="45"/>
                      <a:pt x="61" y="47"/>
                      <a:pt x="58" y="4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0" name="îšḷïḑé"/>
              <p:cNvSpPr/>
              <p:nvPr/>
            </p:nvSpPr>
            <p:spPr bwMode="auto">
              <a:xfrm>
                <a:off x="5576188" y="3278255"/>
                <a:ext cx="154211" cy="121289"/>
              </a:xfrm>
              <a:custGeom>
                <a:avLst/>
                <a:gdLst>
                  <a:gd name="T0" fmla="*/ 36 w 43"/>
                  <a:gd name="T1" fmla="*/ 32 h 34"/>
                  <a:gd name="T2" fmla="*/ 4 w 43"/>
                  <a:gd name="T3" fmla="*/ 14 h 34"/>
                  <a:gd name="T4" fmla="*/ 1 w 43"/>
                  <a:gd name="T5" fmla="*/ 5 h 34"/>
                  <a:gd name="T6" fmla="*/ 1 w 43"/>
                  <a:gd name="T7" fmla="*/ 5 h 34"/>
                  <a:gd name="T8" fmla="*/ 7 w 43"/>
                  <a:gd name="T9" fmla="*/ 2 h 34"/>
                  <a:gd name="T10" fmla="*/ 39 w 43"/>
                  <a:gd name="T11" fmla="*/ 20 h 34"/>
                  <a:gd name="T12" fmla="*/ 42 w 43"/>
                  <a:gd name="T13" fmla="*/ 29 h 34"/>
                  <a:gd name="T14" fmla="*/ 42 w 43"/>
                  <a:gd name="T15" fmla="*/ 29 h 34"/>
                  <a:gd name="T16" fmla="*/ 36 w 43"/>
                  <a:gd name="T17" fmla="*/ 3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34">
                    <a:moveTo>
                      <a:pt x="36" y="32"/>
                    </a:moveTo>
                    <a:cubicBezTo>
                      <a:pt x="4" y="14"/>
                      <a:pt x="4" y="14"/>
                      <a:pt x="4" y="14"/>
                    </a:cubicBezTo>
                    <a:cubicBezTo>
                      <a:pt x="2" y="13"/>
                      <a:pt x="0" y="8"/>
                      <a:pt x="1" y="5"/>
                    </a:cubicBezTo>
                    <a:cubicBezTo>
                      <a:pt x="1" y="5"/>
                      <a:pt x="1" y="5"/>
                      <a:pt x="1" y="5"/>
                    </a:cubicBezTo>
                    <a:cubicBezTo>
                      <a:pt x="1" y="2"/>
                      <a:pt x="4" y="0"/>
                      <a:pt x="7" y="2"/>
                    </a:cubicBezTo>
                    <a:cubicBezTo>
                      <a:pt x="39" y="20"/>
                      <a:pt x="39" y="20"/>
                      <a:pt x="39" y="20"/>
                    </a:cubicBezTo>
                    <a:cubicBezTo>
                      <a:pt x="41" y="22"/>
                      <a:pt x="43" y="26"/>
                      <a:pt x="42" y="29"/>
                    </a:cubicBezTo>
                    <a:cubicBezTo>
                      <a:pt x="42" y="29"/>
                      <a:pt x="42" y="29"/>
                      <a:pt x="42" y="29"/>
                    </a:cubicBezTo>
                    <a:cubicBezTo>
                      <a:pt x="42" y="33"/>
                      <a:pt x="39" y="34"/>
                      <a:pt x="36" y="32"/>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1" name="işḷîde"/>
              <p:cNvSpPr/>
              <p:nvPr/>
            </p:nvSpPr>
            <p:spPr bwMode="auto">
              <a:xfrm>
                <a:off x="5787578" y="3403009"/>
                <a:ext cx="213123" cy="152478"/>
              </a:xfrm>
              <a:custGeom>
                <a:avLst/>
                <a:gdLst>
                  <a:gd name="T0" fmla="*/ 51 w 59"/>
                  <a:gd name="T1" fmla="*/ 40 h 42"/>
                  <a:gd name="T2" fmla="*/ 5 w 59"/>
                  <a:gd name="T3" fmla="*/ 14 h 42"/>
                  <a:gd name="T4" fmla="*/ 1 w 59"/>
                  <a:gd name="T5" fmla="*/ 4 h 42"/>
                  <a:gd name="T6" fmla="*/ 1 w 59"/>
                  <a:gd name="T7" fmla="*/ 4 h 42"/>
                  <a:gd name="T8" fmla="*/ 8 w 59"/>
                  <a:gd name="T9" fmla="*/ 1 h 42"/>
                  <a:gd name="T10" fmla="*/ 54 w 59"/>
                  <a:gd name="T11" fmla="*/ 28 h 42"/>
                  <a:gd name="T12" fmla="*/ 58 w 59"/>
                  <a:gd name="T13" fmla="*/ 37 h 42"/>
                  <a:gd name="T14" fmla="*/ 58 w 59"/>
                  <a:gd name="T15" fmla="*/ 37 h 42"/>
                  <a:gd name="T16" fmla="*/ 51 w 59"/>
                  <a:gd name="T17" fmla="*/ 4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42">
                    <a:moveTo>
                      <a:pt x="51" y="40"/>
                    </a:moveTo>
                    <a:cubicBezTo>
                      <a:pt x="5" y="14"/>
                      <a:pt x="5" y="14"/>
                      <a:pt x="5" y="14"/>
                    </a:cubicBezTo>
                    <a:cubicBezTo>
                      <a:pt x="2" y="12"/>
                      <a:pt x="0" y="8"/>
                      <a:pt x="1" y="4"/>
                    </a:cubicBezTo>
                    <a:cubicBezTo>
                      <a:pt x="1" y="4"/>
                      <a:pt x="1" y="4"/>
                      <a:pt x="1" y="4"/>
                    </a:cubicBezTo>
                    <a:cubicBezTo>
                      <a:pt x="2" y="1"/>
                      <a:pt x="5" y="0"/>
                      <a:pt x="8" y="1"/>
                    </a:cubicBezTo>
                    <a:cubicBezTo>
                      <a:pt x="54" y="28"/>
                      <a:pt x="54" y="28"/>
                      <a:pt x="54" y="28"/>
                    </a:cubicBezTo>
                    <a:cubicBezTo>
                      <a:pt x="57" y="30"/>
                      <a:pt x="59" y="34"/>
                      <a:pt x="58" y="37"/>
                    </a:cubicBezTo>
                    <a:cubicBezTo>
                      <a:pt x="58" y="37"/>
                      <a:pt x="58" y="37"/>
                      <a:pt x="58" y="37"/>
                    </a:cubicBezTo>
                    <a:cubicBezTo>
                      <a:pt x="57" y="41"/>
                      <a:pt x="54" y="42"/>
                      <a:pt x="51" y="40"/>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2" name="ïṥḷiďe"/>
              <p:cNvSpPr/>
              <p:nvPr/>
            </p:nvSpPr>
            <p:spPr bwMode="auto">
              <a:xfrm>
                <a:off x="5376927" y="3803265"/>
                <a:ext cx="159409" cy="123023"/>
              </a:xfrm>
              <a:custGeom>
                <a:avLst/>
                <a:gdLst>
                  <a:gd name="T0" fmla="*/ 36 w 44"/>
                  <a:gd name="T1" fmla="*/ 32 h 34"/>
                  <a:gd name="T2" fmla="*/ 5 w 44"/>
                  <a:gd name="T3" fmla="*/ 14 h 34"/>
                  <a:gd name="T4" fmla="*/ 1 w 44"/>
                  <a:gd name="T5" fmla="*/ 5 h 34"/>
                  <a:gd name="T6" fmla="*/ 1 w 44"/>
                  <a:gd name="T7" fmla="*/ 5 h 34"/>
                  <a:gd name="T8" fmla="*/ 8 w 44"/>
                  <a:gd name="T9" fmla="*/ 2 h 34"/>
                  <a:gd name="T10" fmla="*/ 39 w 44"/>
                  <a:gd name="T11" fmla="*/ 20 h 34"/>
                  <a:gd name="T12" fmla="*/ 43 w 44"/>
                  <a:gd name="T13" fmla="*/ 29 h 34"/>
                  <a:gd name="T14" fmla="*/ 43 w 44"/>
                  <a:gd name="T15" fmla="*/ 29 h 34"/>
                  <a:gd name="T16" fmla="*/ 36 w 44"/>
                  <a:gd name="T17" fmla="*/ 3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34">
                    <a:moveTo>
                      <a:pt x="36" y="32"/>
                    </a:moveTo>
                    <a:cubicBezTo>
                      <a:pt x="5" y="14"/>
                      <a:pt x="5" y="14"/>
                      <a:pt x="5" y="14"/>
                    </a:cubicBezTo>
                    <a:cubicBezTo>
                      <a:pt x="2" y="12"/>
                      <a:pt x="0" y="8"/>
                      <a:pt x="1" y="5"/>
                    </a:cubicBezTo>
                    <a:cubicBezTo>
                      <a:pt x="1" y="5"/>
                      <a:pt x="1" y="5"/>
                      <a:pt x="1" y="5"/>
                    </a:cubicBezTo>
                    <a:cubicBezTo>
                      <a:pt x="2" y="1"/>
                      <a:pt x="5" y="0"/>
                      <a:pt x="8" y="2"/>
                    </a:cubicBezTo>
                    <a:cubicBezTo>
                      <a:pt x="39" y="20"/>
                      <a:pt x="39" y="20"/>
                      <a:pt x="39" y="20"/>
                    </a:cubicBezTo>
                    <a:cubicBezTo>
                      <a:pt x="42" y="21"/>
                      <a:pt x="44" y="26"/>
                      <a:pt x="43" y="29"/>
                    </a:cubicBezTo>
                    <a:cubicBezTo>
                      <a:pt x="43" y="29"/>
                      <a:pt x="43" y="29"/>
                      <a:pt x="43" y="29"/>
                    </a:cubicBezTo>
                    <a:cubicBezTo>
                      <a:pt x="42" y="32"/>
                      <a:pt x="39" y="34"/>
                      <a:pt x="36" y="32"/>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3" name="îṩ1íḓè"/>
              <p:cNvSpPr/>
              <p:nvPr/>
            </p:nvSpPr>
            <p:spPr bwMode="auto">
              <a:xfrm>
                <a:off x="5564059" y="3910693"/>
                <a:ext cx="209658" cy="150746"/>
              </a:xfrm>
              <a:custGeom>
                <a:avLst/>
                <a:gdLst>
                  <a:gd name="T0" fmla="*/ 51 w 58"/>
                  <a:gd name="T1" fmla="*/ 40 h 42"/>
                  <a:gd name="T2" fmla="*/ 5 w 58"/>
                  <a:gd name="T3" fmla="*/ 14 h 42"/>
                  <a:gd name="T4" fmla="*/ 1 w 58"/>
                  <a:gd name="T5" fmla="*/ 5 h 42"/>
                  <a:gd name="T6" fmla="*/ 1 w 58"/>
                  <a:gd name="T7" fmla="*/ 5 h 42"/>
                  <a:gd name="T8" fmla="*/ 7 w 58"/>
                  <a:gd name="T9" fmla="*/ 1 h 42"/>
                  <a:gd name="T10" fmla="*/ 53 w 58"/>
                  <a:gd name="T11" fmla="*/ 28 h 42"/>
                  <a:gd name="T12" fmla="*/ 57 w 58"/>
                  <a:gd name="T13" fmla="*/ 37 h 42"/>
                  <a:gd name="T14" fmla="*/ 57 w 58"/>
                  <a:gd name="T15" fmla="*/ 37 h 42"/>
                  <a:gd name="T16" fmla="*/ 51 w 58"/>
                  <a:gd name="T17" fmla="*/ 4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42">
                    <a:moveTo>
                      <a:pt x="51" y="40"/>
                    </a:moveTo>
                    <a:cubicBezTo>
                      <a:pt x="5" y="14"/>
                      <a:pt x="5" y="14"/>
                      <a:pt x="5" y="14"/>
                    </a:cubicBezTo>
                    <a:cubicBezTo>
                      <a:pt x="2" y="12"/>
                      <a:pt x="0" y="8"/>
                      <a:pt x="1" y="5"/>
                    </a:cubicBezTo>
                    <a:cubicBezTo>
                      <a:pt x="1" y="5"/>
                      <a:pt x="1" y="5"/>
                      <a:pt x="1" y="5"/>
                    </a:cubicBezTo>
                    <a:cubicBezTo>
                      <a:pt x="1" y="1"/>
                      <a:pt x="4" y="0"/>
                      <a:pt x="7" y="1"/>
                    </a:cubicBezTo>
                    <a:cubicBezTo>
                      <a:pt x="53" y="28"/>
                      <a:pt x="53" y="28"/>
                      <a:pt x="53" y="28"/>
                    </a:cubicBezTo>
                    <a:cubicBezTo>
                      <a:pt x="56" y="30"/>
                      <a:pt x="58" y="34"/>
                      <a:pt x="57" y="37"/>
                    </a:cubicBezTo>
                    <a:cubicBezTo>
                      <a:pt x="57" y="37"/>
                      <a:pt x="57" y="37"/>
                      <a:pt x="57" y="37"/>
                    </a:cubicBezTo>
                    <a:cubicBezTo>
                      <a:pt x="56" y="41"/>
                      <a:pt x="53" y="42"/>
                      <a:pt x="51" y="40"/>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4" name="ïṧľîḋè"/>
              <p:cNvSpPr/>
              <p:nvPr/>
            </p:nvSpPr>
            <p:spPr bwMode="auto">
              <a:xfrm>
                <a:off x="5283361" y="3215877"/>
                <a:ext cx="116092" cy="97032"/>
              </a:xfrm>
              <a:custGeom>
                <a:avLst/>
                <a:gdLst>
                  <a:gd name="T0" fmla="*/ 25 w 32"/>
                  <a:gd name="T1" fmla="*/ 26 h 27"/>
                  <a:gd name="T2" fmla="*/ 5 w 32"/>
                  <a:gd name="T3" fmla="*/ 14 h 27"/>
                  <a:gd name="T4" fmla="*/ 1 w 32"/>
                  <a:gd name="T5" fmla="*/ 5 h 27"/>
                  <a:gd name="T6" fmla="*/ 1 w 32"/>
                  <a:gd name="T7" fmla="*/ 5 h 27"/>
                  <a:gd name="T8" fmla="*/ 8 w 32"/>
                  <a:gd name="T9" fmla="*/ 2 h 27"/>
                  <a:gd name="T10" fmla="*/ 27 w 32"/>
                  <a:gd name="T11" fmla="*/ 13 h 27"/>
                  <a:gd name="T12" fmla="*/ 31 w 32"/>
                  <a:gd name="T13" fmla="*/ 22 h 27"/>
                  <a:gd name="T14" fmla="*/ 31 w 32"/>
                  <a:gd name="T15" fmla="*/ 22 h 27"/>
                  <a:gd name="T16" fmla="*/ 25 w 32"/>
                  <a:gd name="T17" fmla="*/ 2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27">
                    <a:moveTo>
                      <a:pt x="25" y="26"/>
                    </a:moveTo>
                    <a:cubicBezTo>
                      <a:pt x="5" y="14"/>
                      <a:pt x="5" y="14"/>
                      <a:pt x="5" y="14"/>
                    </a:cubicBezTo>
                    <a:cubicBezTo>
                      <a:pt x="2" y="13"/>
                      <a:pt x="0" y="9"/>
                      <a:pt x="1" y="5"/>
                    </a:cubicBezTo>
                    <a:cubicBezTo>
                      <a:pt x="1" y="5"/>
                      <a:pt x="1" y="5"/>
                      <a:pt x="1" y="5"/>
                    </a:cubicBezTo>
                    <a:cubicBezTo>
                      <a:pt x="2" y="2"/>
                      <a:pt x="5" y="0"/>
                      <a:pt x="8" y="2"/>
                    </a:cubicBezTo>
                    <a:cubicBezTo>
                      <a:pt x="27" y="13"/>
                      <a:pt x="27" y="13"/>
                      <a:pt x="27" y="13"/>
                    </a:cubicBezTo>
                    <a:cubicBezTo>
                      <a:pt x="30" y="15"/>
                      <a:pt x="32" y="19"/>
                      <a:pt x="31" y="22"/>
                    </a:cubicBezTo>
                    <a:cubicBezTo>
                      <a:pt x="31" y="22"/>
                      <a:pt x="31" y="22"/>
                      <a:pt x="31" y="22"/>
                    </a:cubicBezTo>
                    <a:cubicBezTo>
                      <a:pt x="30" y="26"/>
                      <a:pt x="27" y="27"/>
                      <a:pt x="25" y="26"/>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5" name="i$ľîḍe"/>
              <p:cNvSpPr/>
              <p:nvPr/>
            </p:nvSpPr>
            <p:spPr bwMode="auto">
              <a:xfrm>
                <a:off x="5356135" y="3364890"/>
                <a:ext cx="259906" cy="181935"/>
              </a:xfrm>
              <a:custGeom>
                <a:avLst/>
                <a:gdLst>
                  <a:gd name="T0" fmla="*/ 65 w 72"/>
                  <a:gd name="T1" fmla="*/ 49 h 51"/>
                  <a:gd name="T2" fmla="*/ 5 w 72"/>
                  <a:gd name="T3" fmla="*/ 15 h 51"/>
                  <a:gd name="T4" fmla="*/ 1 w 72"/>
                  <a:gd name="T5" fmla="*/ 5 h 51"/>
                  <a:gd name="T6" fmla="*/ 1 w 72"/>
                  <a:gd name="T7" fmla="*/ 5 h 51"/>
                  <a:gd name="T8" fmla="*/ 8 w 72"/>
                  <a:gd name="T9" fmla="*/ 2 h 51"/>
                  <a:gd name="T10" fmla="*/ 68 w 72"/>
                  <a:gd name="T11" fmla="*/ 36 h 51"/>
                  <a:gd name="T12" fmla="*/ 71 w 72"/>
                  <a:gd name="T13" fmla="*/ 46 h 51"/>
                  <a:gd name="T14" fmla="*/ 71 w 72"/>
                  <a:gd name="T15" fmla="*/ 46 h 51"/>
                  <a:gd name="T16" fmla="*/ 65 w 72"/>
                  <a:gd name="T17" fmla="*/ 49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1">
                    <a:moveTo>
                      <a:pt x="65" y="49"/>
                    </a:moveTo>
                    <a:cubicBezTo>
                      <a:pt x="5" y="15"/>
                      <a:pt x="5" y="15"/>
                      <a:pt x="5" y="15"/>
                    </a:cubicBezTo>
                    <a:cubicBezTo>
                      <a:pt x="2" y="13"/>
                      <a:pt x="0" y="9"/>
                      <a:pt x="1" y="5"/>
                    </a:cubicBezTo>
                    <a:cubicBezTo>
                      <a:pt x="1" y="5"/>
                      <a:pt x="1" y="5"/>
                      <a:pt x="1" y="5"/>
                    </a:cubicBezTo>
                    <a:cubicBezTo>
                      <a:pt x="2" y="2"/>
                      <a:pt x="5" y="0"/>
                      <a:pt x="8" y="2"/>
                    </a:cubicBezTo>
                    <a:cubicBezTo>
                      <a:pt x="68" y="36"/>
                      <a:pt x="68" y="36"/>
                      <a:pt x="68" y="36"/>
                    </a:cubicBezTo>
                    <a:cubicBezTo>
                      <a:pt x="70" y="38"/>
                      <a:pt x="72" y="42"/>
                      <a:pt x="71" y="46"/>
                    </a:cubicBezTo>
                    <a:cubicBezTo>
                      <a:pt x="71" y="46"/>
                      <a:pt x="71" y="46"/>
                      <a:pt x="71" y="46"/>
                    </a:cubicBezTo>
                    <a:cubicBezTo>
                      <a:pt x="71" y="49"/>
                      <a:pt x="68" y="51"/>
                      <a:pt x="65" y="49"/>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6" name="îṩ1îḋe"/>
              <p:cNvSpPr/>
              <p:nvPr/>
            </p:nvSpPr>
            <p:spPr bwMode="auto">
              <a:xfrm>
                <a:off x="5312817" y="3555487"/>
                <a:ext cx="114359" cy="97032"/>
              </a:xfrm>
              <a:custGeom>
                <a:avLst/>
                <a:gdLst>
                  <a:gd name="T0" fmla="*/ 25 w 32"/>
                  <a:gd name="T1" fmla="*/ 25 h 27"/>
                  <a:gd name="T2" fmla="*/ 5 w 32"/>
                  <a:gd name="T3" fmla="*/ 14 h 27"/>
                  <a:gd name="T4" fmla="*/ 1 w 32"/>
                  <a:gd name="T5" fmla="*/ 4 h 27"/>
                  <a:gd name="T6" fmla="*/ 1 w 32"/>
                  <a:gd name="T7" fmla="*/ 4 h 27"/>
                  <a:gd name="T8" fmla="*/ 8 w 32"/>
                  <a:gd name="T9" fmla="*/ 1 h 27"/>
                  <a:gd name="T10" fmla="*/ 27 w 32"/>
                  <a:gd name="T11" fmla="*/ 12 h 27"/>
                  <a:gd name="T12" fmla="*/ 31 w 32"/>
                  <a:gd name="T13" fmla="*/ 22 h 27"/>
                  <a:gd name="T14" fmla="*/ 31 w 32"/>
                  <a:gd name="T15" fmla="*/ 22 h 27"/>
                  <a:gd name="T16" fmla="*/ 25 w 32"/>
                  <a:gd name="T17"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27">
                    <a:moveTo>
                      <a:pt x="25" y="25"/>
                    </a:moveTo>
                    <a:cubicBezTo>
                      <a:pt x="5" y="14"/>
                      <a:pt x="5" y="14"/>
                      <a:pt x="5" y="14"/>
                    </a:cubicBezTo>
                    <a:cubicBezTo>
                      <a:pt x="2" y="12"/>
                      <a:pt x="0" y="8"/>
                      <a:pt x="1" y="4"/>
                    </a:cubicBezTo>
                    <a:cubicBezTo>
                      <a:pt x="1" y="4"/>
                      <a:pt x="1" y="4"/>
                      <a:pt x="1" y="4"/>
                    </a:cubicBezTo>
                    <a:cubicBezTo>
                      <a:pt x="2" y="1"/>
                      <a:pt x="5" y="0"/>
                      <a:pt x="8" y="1"/>
                    </a:cubicBezTo>
                    <a:cubicBezTo>
                      <a:pt x="27" y="12"/>
                      <a:pt x="27" y="12"/>
                      <a:pt x="27" y="12"/>
                    </a:cubicBezTo>
                    <a:cubicBezTo>
                      <a:pt x="30" y="14"/>
                      <a:pt x="32" y="18"/>
                      <a:pt x="31" y="22"/>
                    </a:cubicBezTo>
                    <a:cubicBezTo>
                      <a:pt x="31" y="22"/>
                      <a:pt x="31" y="22"/>
                      <a:pt x="31" y="22"/>
                    </a:cubicBezTo>
                    <a:cubicBezTo>
                      <a:pt x="30" y="25"/>
                      <a:pt x="27" y="27"/>
                      <a:pt x="25"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7" name="íṥlíďè"/>
              <p:cNvSpPr/>
              <p:nvPr/>
            </p:nvSpPr>
            <p:spPr bwMode="auto">
              <a:xfrm>
                <a:off x="5579653" y="4130746"/>
                <a:ext cx="230450" cy="164608"/>
              </a:xfrm>
              <a:custGeom>
                <a:avLst/>
                <a:gdLst>
                  <a:gd name="T0" fmla="*/ 57 w 64"/>
                  <a:gd name="T1" fmla="*/ 44 h 46"/>
                  <a:gd name="T2" fmla="*/ 4 w 64"/>
                  <a:gd name="T3" fmla="*/ 14 h 46"/>
                  <a:gd name="T4" fmla="*/ 1 w 64"/>
                  <a:gd name="T5" fmla="*/ 5 h 46"/>
                  <a:gd name="T6" fmla="*/ 1 w 64"/>
                  <a:gd name="T7" fmla="*/ 5 h 46"/>
                  <a:gd name="T8" fmla="*/ 7 w 64"/>
                  <a:gd name="T9" fmla="*/ 2 h 46"/>
                  <a:gd name="T10" fmla="*/ 59 w 64"/>
                  <a:gd name="T11" fmla="*/ 32 h 46"/>
                  <a:gd name="T12" fmla="*/ 63 w 64"/>
                  <a:gd name="T13" fmla="*/ 41 h 46"/>
                  <a:gd name="T14" fmla="*/ 63 w 64"/>
                  <a:gd name="T15" fmla="*/ 41 h 46"/>
                  <a:gd name="T16" fmla="*/ 57 w 64"/>
                  <a:gd name="T17" fmla="*/ 44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46">
                    <a:moveTo>
                      <a:pt x="57" y="44"/>
                    </a:moveTo>
                    <a:cubicBezTo>
                      <a:pt x="4" y="14"/>
                      <a:pt x="4" y="14"/>
                      <a:pt x="4" y="14"/>
                    </a:cubicBezTo>
                    <a:cubicBezTo>
                      <a:pt x="2" y="13"/>
                      <a:pt x="0" y="8"/>
                      <a:pt x="1" y="5"/>
                    </a:cubicBezTo>
                    <a:cubicBezTo>
                      <a:pt x="1" y="5"/>
                      <a:pt x="1" y="5"/>
                      <a:pt x="1" y="5"/>
                    </a:cubicBezTo>
                    <a:cubicBezTo>
                      <a:pt x="1" y="2"/>
                      <a:pt x="4" y="0"/>
                      <a:pt x="7" y="2"/>
                    </a:cubicBezTo>
                    <a:cubicBezTo>
                      <a:pt x="59" y="32"/>
                      <a:pt x="59" y="32"/>
                      <a:pt x="59" y="32"/>
                    </a:cubicBezTo>
                    <a:cubicBezTo>
                      <a:pt x="62" y="34"/>
                      <a:pt x="64" y="38"/>
                      <a:pt x="63" y="41"/>
                    </a:cubicBezTo>
                    <a:cubicBezTo>
                      <a:pt x="63" y="41"/>
                      <a:pt x="63" y="41"/>
                      <a:pt x="63" y="41"/>
                    </a:cubicBezTo>
                    <a:cubicBezTo>
                      <a:pt x="62" y="45"/>
                      <a:pt x="59" y="46"/>
                      <a:pt x="57" y="44"/>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8" name="iṣlíḋè"/>
              <p:cNvSpPr/>
              <p:nvPr/>
            </p:nvSpPr>
            <p:spPr bwMode="auto">
              <a:xfrm>
                <a:off x="5269499" y="3742620"/>
                <a:ext cx="90101" cy="81438"/>
              </a:xfrm>
              <a:custGeom>
                <a:avLst/>
                <a:gdLst>
                  <a:gd name="T0" fmla="*/ 18 w 25"/>
                  <a:gd name="T1" fmla="*/ 21 h 23"/>
                  <a:gd name="T2" fmla="*/ 5 w 25"/>
                  <a:gd name="T3" fmla="*/ 14 h 23"/>
                  <a:gd name="T4" fmla="*/ 1 w 25"/>
                  <a:gd name="T5" fmla="*/ 5 h 23"/>
                  <a:gd name="T6" fmla="*/ 1 w 25"/>
                  <a:gd name="T7" fmla="*/ 5 h 23"/>
                  <a:gd name="T8" fmla="*/ 8 w 25"/>
                  <a:gd name="T9" fmla="*/ 1 h 23"/>
                  <a:gd name="T10" fmla="*/ 20 w 25"/>
                  <a:gd name="T11" fmla="*/ 9 h 23"/>
                  <a:gd name="T12" fmla="*/ 24 w 25"/>
                  <a:gd name="T13" fmla="*/ 18 h 23"/>
                  <a:gd name="T14" fmla="*/ 24 w 25"/>
                  <a:gd name="T15" fmla="*/ 18 h 23"/>
                  <a:gd name="T16" fmla="*/ 18 w 25"/>
                  <a:gd name="T17"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3">
                    <a:moveTo>
                      <a:pt x="18" y="21"/>
                    </a:moveTo>
                    <a:cubicBezTo>
                      <a:pt x="5" y="14"/>
                      <a:pt x="5" y="14"/>
                      <a:pt x="5" y="14"/>
                    </a:cubicBezTo>
                    <a:cubicBezTo>
                      <a:pt x="2" y="12"/>
                      <a:pt x="0" y="8"/>
                      <a:pt x="1" y="5"/>
                    </a:cubicBezTo>
                    <a:cubicBezTo>
                      <a:pt x="1" y="5"/>
                      <a:pt x="1" y="5"/>
                      <a:pt x="1" y="5"/>
                    </a:cubicBezTo>
                    <a:cubicBezTo>
                      <a:pt x="2" y="1"/>
                      <a:pt x="5" y="0"/>
                      <a:pt x="8" y="1"/>
                    </a:cubicBezTo>
                    <a:cubicBezTo>
                      <a:pt x="20" y="9"/>
                      <a:pt x="20" y="9"/>
                      <a:pt x="20" y="9"/>
                    </a:cubicBezTo>
                    <a:cubicBezTo>
                      <a:pt x="23" y="10"/>
                      <a:pt x="25" y="14"/>
                      <a:pt x="24" y="18"/>
                    </a:cubicBezTo>
                    <a:cubicBezTo>
                      <a:pt x="24" y="18"/>
                      <a:pt x="24" y="18"/>
                      <a:pt x="24" y="18"/>
                    </a:cubicBezTo>
                    <a:cubicBezTo>
                      <a:pt x="23" y="21"/>
                      <a:pt x="20" y="23"/>
                      <a:pt x="18" y="21"/>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9" name="ï$líḓê"/>
              <p:cNvSpPr/>
              <p:nvPr/>
            </p:nvSpPr>
            <p:spPr bwMode="auto">
              <a:xfrm>
                <a:off x="5226181" y="3929752"/>
                <a:ext cx="100497" cy="90101"/>
              </a:xfrm>
              <a:custGeom>
                <a:avLst/>
                <a:gdLst>
                  <a:gd name="T0" fmla="*/ 21 w 28"/>
                  <a:gd name="T1" fmla="*/ 23 h 25"/>
                  <a:gd name="T2" fmla="*/ 5 w 28"/>
                  <a:gd name="T3" fmla="*/ 14 h 25"/>
                  <a:gd name="T4" fmla="*/ 1 w 28"/>
                  <a:gd name="T5" fmla="*/ 5 h 25"/>
                  <a:gd name="T6" fmla="*/ 1 w 28"/>
                  <a:gd name="T7" fmla="*/ 5 h 25"/>
                  <a:gd name="T8" fmla="*/ 8 w 28"/>
                  <a:gd name="T9" fmla="*/ 1 h 25"/>
                  <a:gd name="T10" fmla="*/ 23 w 28"/>
                  <a:gd name="T11" fmla="*/ 10 h 25"/>
                  <a:gd name="T12" fmla="*/ 27 w 28"/>
                  <a:gd name="T13" fmla="*/ 20 h 25"/>
                  <a:gd name="T14" fmla="*/ 27 w 28"/>
                  <a:gd name="T15" fmla="*/ 20 h 25"/>
                  <a:gd name="T16" fmla="*/ 21 w 28"/>
                  <a:gd name="T17" fmla="*/ 23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25">
                    <a:moveTo>
                      <a:pt x="21" y="23"/>
                    </a:moveTo>
                    <a:cubicBezTo>
                      <a:pt x="5" y="14"/>
                      <a:pt x="5" y="14"/>
                      <a:pt x="5" y="14"/>
                    </a:cubicBezTo>
                    <a:cubicBezTo>
                      <a:pt x="2" y="12"/>
                      <a:pt x="0" y="8"/>
                      <a:pt x="1" y="5"/>
                    </a:cubicBezTo>
                    <a:cubicBezTo>
                      <a:pt x="1" y="5"/>
                      <a:pt x="1" y="5"/>
                      <a:pt x="1" y="5"/>
                    </a:cubicBezTo>
                    <a:cubicBezTo>
                      <a:pt x="2" y="1"/>
                      <a:pt x="5" y="0"/>
                      <a:pt x="8" y="1"/>
                    </a:cubicBezTo>
                    <a:cubicBezTo>
                      <a:pt x="23" y="10"/>
                      <a:pt x="23" y="10"/>
                      <a:pt x="23" y="10"/>
                    </a:cubicBezTo>
                    <a:cubicBezTo>
                      <a:pt x="26" y="12"/>
                      <a:pt x="28" y="16"/>
                      <a:pt x="27" y="20"/>
                    </a:cubicBezTo>
                    <a:cubicBezTo>
                      <a:pt x="27" y="20"/>
                      <a:pt x="27" y="20"/>
                      <a:pt x="27" y="20"/>
                    </a:cubicBezTo>
                    <a:cubicBezTo>
                      <a:pt x="26" y="23"/>
                      <a:pt x="23" y="25"/>
                      <a:pt x="21" y="23"/>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0" name="iśḷíḍê"/>
              <p:cNvSpPr/>
              <p:nvPr/>
            </p:nvSpPr>
            <p:spPr bwMode="auto">
              <a:xfrm>
                <a:off x="5352669" y="4000793"/>
                <a:ext cx="194063" cy="140350"/>
              </a:xfrm>
              <a:custGeom>
                <a:avLst/>
                <a:gdLst>
                  <a:gd name="T0" fmla="*/ 46 w 54"/>
                  <a:gd name="T1" fmla="*/ 38 h 39"/>
                  <a:gd name="T2" fmla="*/ 5 w 54"/>
                  <a:gd name="T3" fmla="*/ 14 h 39"/>
                  <a:gd name="T4" fmla="*/ 1 w 54"/>
                  <a:gd name="T5" fmla="*/ 5 h 39"/>
                  <a:gd name="T6" fmla="*/ 1 w 54"/>
                  <a:gd name="T7" fmla="*/ 5 h 39"/>
                  <a:gd name="T8" fmla="*/ 8 w 54"/>
                  <a:gd name="T9" fmla="*/ 2 h 39"/>
                  <a:gd name="T10" fmla="*/ 49 w 54"/>
                  <a:gd name="T11" fmla="*/ 25 h 39"/>
                  <a:gd name="T12" fmla="*/ 53 w 54"/>
                  <a:gd name="T13" fmla="*/ 35 h 39"/>
                  <a:gd name="T14" fmla="*/ 53 w 54"/>
                  <a:gd name="T15" fmla="*/ 35 h 39"/>
                  <a:gd name="T16" fmla="*/ 46 w 54"/>
                  <a:gd name="T17" fmla="*/ 3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39">
                    <a:moveTo>
                      <a:pt x="46" y="38"/>
                    </a:moveTo>
                    <a:cubicBezTo>
                      <a:pt x="5" y="14"/>
                      <a:pt x="5" y="14"/>
                      <a:pt x="5" y="14"/>
                    </a:cubicBezTo>
                    <a:cubicBezTo>
                      <a:pt x="2" y="12"/>
                      <a:pt x="0" y="8"/>
                      <a:pt x="1" y="5"/>
                    </a:cubicBezTo>
                    <a:cubicBezTo>
                      <a:pt x="1" y="5"/>
                      <a:pt x="1" y="5"/>
                      <a:pt x="1" y="5"/>
                    </a:cubicBezTo>
                    <a:cubicBezTo>
                      <a:pt x="2" y="1"/>
                      <a:pt x="5" y="0"/>
                      <a:pt x="8" y="2"/>
                    </a:cubicBezTo>
                    <a:cubicBezTo>
                      <a:pt x="49" y="25"/>
                      <a:pt x="49" y="25"/>
                      <a:pt x="49" y="25"/>
                    </a:cubicBezTo>
                    <a:cubicBezTo>
                      <a:pt x="52" y="27"/>
                      <a:pt x="54" y="31"/>
                      <a:pt x="53" y="35"/>
                    </a:cubicBezTo>
                    <a:cubicBezTo>
                      <a:pt x="53" y="35"/>
                      <a:pt x="53" y="35"/>
                      <a:pt x="53" y="35"/>
                    </a:cubicBezTo>
                    <a:cubicBezTo>
                      <a:pt x="52" y="38"/>
                      <a:pt x="49" y="39"/>
                      <a:pt x="46" y="38"/>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1" name="ï$1îḑé"/>
              <p:cNvSpPr/>
              <p:nvPr/>
            </p:nvSpPr>
            <p:spPr bwMode="auto">
              <a:xfrm>
                <a:off x="5203657" y="4023318"/>
                <a:ext cx="152478" cy="117824"/>
              </a:xfrm>
              <a:custGeom>
                <a:avLst/>
                <a:gdLst>
                  <a:gd name="T0" fmla="*/ 34 w 42"/>
                  <a:gd name="T1" fmla="*/ 31 h 33"/>
                  <a:gd name="T2" fmla="*/ 5 w 42"/>
                  <a:gd name="T3" fmla="*/ 14 h 33"/>
                  <a:gd name="T4" fmla="*/ 1 w 42"/>
                  <a:gd name="T5" fmla="*/ 5 h 33"/>
                  <a:gd name="T6" fmla="*/ 1 w 42"/>
                  <a:gd name="T7" fmla="*/ 5 h 33"/>
                  <a:gd name="T8" fmla="*/ 8 w 42"/>
                  <a:gd name="T9" fmla="*/ 2 h 33"/>
                  <a:gd name="T10" fmla="*/ 37 w 42"/>
                  <a:gd name="T11" fmla="*/ 19 h 33"/>
                  <a:gd name="T12" fmla="*/ 41 w 42"/>
                  <a:gd name="T13" fmla="*/ 28 h 33"/>
                  <a:gd name="T14" fmla="*/ 41 w 42"/>
                  <a:gd name="T15" fmla="*/ 28 h 33"/>
                  <a:gd name="T16" fmla="*/ 34 w 42"/>
                  <a:gd name="T17" fmla="*/ 31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3">
                    <a:moveTo>
                      <a:pt x="34" y="31"/>
                    </a:moveTo>
                    <a:cubicBezTo>
                      <a:pt x="5" y="14"/>
                      <a:pt x="5" y="14"/>
                      <a:pt x="5" y="14"/>
                    </a:cubicBezTo>
                    <a:cubicBezTo>
                      <a:pt x="2" y="12"/>
                      <a:pt x="0" y="8"/>
                      <a:pt x="1" y="5"/>
                    </a:cubicBezTo>
                    <a:cubicBezTo>
                      <a:pt x="1" y="5"/>
                      <a:pt x="1" y="5"/>
                      <a:pt x="1" y="5"/>
                    </a:cubicBezTo>
                    <a:cubicBezTo>
                      <a:pt x="2" y="1"/>
                      <a:pt x="5" y="0"/>
                      <a:pt x="8" y="2"/>
                    </a:cubicBezTo>
                    <a:cubicBezTo>
                      <a:pt x="37" y="19"/>
                      <a:pt x="37" y="19"/>
                      <a:pt x="37" y="19"/>
                    </a:cubicBezTo>
                    <a:cubicBezTo>
                      <a:pt x="40" y="20"/>
                      <a:pt x="42" y="24"/>
                      <a:pt x="41" y="28"/>
                    </a:cubicBezTo>
                    <a:cubicBezTo>
                      <a:pt x="41" y="28"/>
                      <a:pt x="41" y="28"/>
                      <a:pt x="41" y="28"/>
                    </a:cubicBezTo>
                    <a:cubicBezTo>
                      <a:pt x="40" y="31"/>
                      <a:pt x="37" y="33"/>
                      <a:pt x="34" y="31"/>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2" name="išliďe"/>
              <p:cNvSpPr/>
              <p:nvPr/>
            </p:nvSpPr>
            <p:spPr bwMode="auto">
              <a:xfrm>
                <a:off x="5860352" y="4291888"/>
                <a:ext cx="110893" cy="97032"/>
              </a:xfrm>
              <a:custGeom>
                <a:avLst/>
                <a:gdLst>
                  <a:gd name="T0" fmla="*/ 23 w 31"/>
                  <a:gd name="T1" fmla="*/ 25 h 27"/>
                  <a:gd name="T2" fmla="*/ 4 w 31"/>
                  <a:gd name="T3" fmla="*/ 14 h 27"/>
                  <a:gd name="T4" fmla="*/ 1 w 31"/>
                  <a:gd name="T5" fmla="*/ 5 h 27"/>
                  <a:gd name="T6" fmla="*/ 1 w 31"/>
                  <a:gd name="T7" fmla="*/ 5 h 27"/>
                  <a:gd name="T8" fmla="*/ 7 w 31"/>
                  <a:gd name="T9" fmla="*/ 2 h 27"/>
                  <a:gd name="T10" fmla="*/ 26 w 31"/>
                  <a:gd name="T11" fmla="*/ 13 h 27"/>
                  <a:gd name="T12" fmla="*/ 30 w 31"/>
                  <a:gd name="T13" fmla="*/ 22 h 27"/>
                  <a:gd name="T14" fmla="*/ 30 w 31"/>
                  <a:gd name="T15" fmla="*/ 22 h 27"/>
                  <a:gd name="T16" fmla="*/ 23 w 31"/>
                  <a:gd name="T17"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7">
                    <a:moveTo>
                      <a:pt x="23" y="25"/>
                    </a:moveTo>
                    <a:cubicBezTo>
                      <a:pt x="4" y="14"/>
                      <a:pt x="4" y="14"/>
                      <a:pt x="4" y="14"/>
                    </a:cubicBezTo>
                    <a:cubicBezTo>
                      <a:pt x="1" y="13"/>
                      <a:pt x="0" y="8"/>
                      <a:pt x="1" y="5"/>
                    </a:cubicBezTo>
                    <a:cubicBezTo>
                      <a:pt x="1" y="5"/>
                      <a:pt x="1" y="5"/>
                      <a:pt x="1" y="5"/>
                    </a:cubicBezTo>
                    <a:cubicBezTo>
                      <a:pt x="1" y="2"/>
                      <a:pt x="4" y="0"/>
                      <a:pt x="7" y="2"/>
                    </a:cubicBezTo>
                    <a:cubicBezTo>
                      <a:pt x="26" y="13"/>
                      <a:pt x="26" y="13"/>
                      <a:pt x="26" y="13"/>
                    </a:cubicBezTo>
                    <a:cubicBezTo>
                      <a:pt x="29" y="14"/>
                      <a:pt x="31" y="19"/>
                      <a:pt x="30" y="22"/>
                    </a:cubicBezTo>
                    <a:cubicBezTo>
                      <a:pt x="30" y="22"/>
                      <a:pt x="30" y="22"/>
                      <a:pt x="30" y="22"/>
                    </a:cubicBezTo>
                    <a:cubicBezTo>
                      <a:pt x="29" y="25"/>
                      <a:pt x="26" y="27"/>
                      <a:pt x="23"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3" name="iṥḷiḓé"/>
              <p:cNvSpPr/>
              <p:nvPr/>
            </p:nvSpPr>
            <p:spPr bwMode="auto">
              <a:xfrm>
                <a:off x="5456632" y="3636925"/>
                <a:ext cx="233916" cy="162874"/>
              </a:xfrm>
              <a:custGeom>
                <a:avLst/>
                <a:gdLst>
                  <a:gd name="T0" fmla="*/ 57 w 65"/>
                  <a:gd name="T1" fmla="*/ 44 h 45"/>
                  <a:gd name="T2" fmla="*/ 5 w 65"/>
                  <a:gd name="T3" fmla="*/ 14 h 45"/>
                  <a:gd name="T4" fmla="*/ 1 w 65"/>
                  <a:gd name="T5" fmla="*/ 4 h 45"/>
                  <a:gd name="T6" fmla="*/ 1 w 65"/>
                  <a:gd name="T7" fmla="*/ 4 h 45"/>
                  <a:gd name="T8" fmla="*/ 8 w 65"/>
                  <a:gd name="T9" fmla="*/ 1 h 45"/>
                  <a:gd name="T10" fmla="*/ 60 w 65"/>
                  <a:gd name="T11" fmla="*/ 31 h 45"/>
                  <a:gd name="T12" fmla="*/ 64 w 65"/>
                  <a:gd name="T13" fmla="*/ 41 h 45"/>
                  <a:gd name="T14" fmla="*/ 64 w 65"/>
                  <a:gd name="T15" fmla="*/ 41 h 45"/>
                  <a:gd name="T16" fmla="*/ 57 w 65"/>
                  <a:gd name="T17" fmla="*/ 4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45">
                    <a:moveTo>
                      <a:pt x="57" y="44"/>
                    </a:moveTo>
                    <a:cubicBezTo>
                      <a:pt x="5" y="14"/>
                      <a:pt x="5" y="14"/>
                      <a:pt x="5" y="14"/>
                    </a:cubicBezTo>
                    <a:cubicBezTo>
                      <a:pt x="2" y="12"/>
                      <a:pt x="0" y="8"/>
                      <a:pt x="1" y="4"/>
                    </a:cubicBezTo>
                    <a:cubicBezTo>
                      <a:pt x="1" y="4"/>
                      <a:pt x="1" y="4"/>
                      <a:pt x="1" y="4"/>
                    </a:cubicBezTo>
                    <a:cubicBezTo>
                      <a:pt x="2" y="1"/>
                      <a:pt x="5" y="0"/>
                      <a:pt x="8" y="1"/>
                    </a:cubicBezTo>
                    <a:cubicBezTo>
                      <a:pt x="60" y="31"/>
                      <a:pt x="60" y="31"/>
                      <a:pt x="60" y="31"/>
                    </a:cubicBezTo>
                    <a:cubicBezTo>
                      <a:pt x="63" y="33"/>
                      <a:pt x="65" y="37"/>
                      <a:pt x="64" y="41"/>
                    </a:cubicBezTo>
                    <a:cubicBezTo>
                      <a:pt x="64" y="41"/>
                      <a:pt x="64" y="41"/>
                      <a:pt x="64" y="41"/>
                    </a:cubicBezTo>
                    <a:cubicBezTo>
                      <a:pt x="63" y="44"/>
                      <a:pt x="60" y="45"/>
                      <a:pt x="57" y="44"/>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4" name="ïṧḻiḓè"/>
              <p:cNvSpPr/>
              <p:nvPr/>
            </p:nvSpPr>
            <p:spPr bwMode="auto">
              <a:xfrm>
                <a:off x="5333609" y="3458456"/>
                <a:ext cx="372532" cy="247777"/>
              </a:xfrm>
              <a:custGeom>
                <a:avLst/>
                <a:gdLst>
                  <a:gd name="T0" fmla="*/ 96 w 103"/>
                  <a:gd name="T1" fmla="*/ 67 h 69"/>
                  <a:gd name="T2" fmla="*/ 5 w 103"/>
                  <a:gd name="T3" fmla="*/ 15 h 69"/>
                  <a:gd name="T4" fmla="*/ 1 w 103"/>
                  <a:gd name="T5" fmla="*/ 5 h 69"/>
                  <a:gd name="T6" fmla="*/ 1 w 103"/>
                  <a:gd name="T7" fmla="*/ 5 h 69"/>
                  <a:gd name="T8" fmla="*/ 8 w 103"/>
                  <a:gd name="T9" fmla="*/ 2 h 69"/>
                  <a:gd name="T10" fmla="*/ 99 w 103"/>
                  <a:gd name="T11" fmla="*/ 55 h 69"/>
                  <a:gd name="T12" fmla="*/ 103 w 103"/>
                  <a:gd name="T13" fmla="*/ 64 h 69"/>
                  <a:gd name="T14" fmla="*/ 103 w 103"/>
                  <a:gd name="T15" fmla="*/ 64 h 69"/>
                  <a:gd name="T16" fmla="*/ 96 w 103"/>
                  <a:gd name="T17" fmla="*/ 6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 h="69">
                    <a:moveTo>
                      <a:pt x="96" y="67"/>
                    </a:moveTo>
                    <a:cubicBezTo>
                      <a:pt x="5" y="15"/>
                      <a:pt x="5" y="15"/>
                      <a:pt x="5" y="15"/>
                    </a:cubicBezTo>
                    <a:cubicBezTo>
                      <a:pt x="2" y="13"/>
                      <a:pt x="0" y="9"/>
                      <a:pt x="1" y="5"/>
                    </a:cubicBezTo>
                    <a:cubicBezTo>
                      <a:pt x="1" y="5"/>
                      <a:pt x="1" y="5"/>
                      <a:pt x="1" y="5"/>
                    </a:cubicBezTo>
                    <a:cubicBezTo>
                      <a:pt x="2" y="2"/>
                      <a:pt x="5" y="0"/>
                      <a:pt x="8" y="2"/>
                    </a:cubicBezTo>
                    <a:cubicBezTo>
                      <a:pt x="99" y="55"/>
                      <a:pt x="99" y="55"/>
                      <a:pt x="99" y="55"/>
                    </a:cubicBezTo>
                    <a:cubicBezTo>
                      <a:pt x="102" y="56"/>
                      <a:pt x="103" y="60"/>
                      <a:pt x="103" y="64"/>
                    </a:cubicBezTo>
                    <a:cubicBezTo>
                      <a:pt x="103" y="64"/>
                      <a:pt x="103" y="64"/>
                      <a:pt x="103" y="64"/>
                    </a:cubicBezTo>
                    <a:cubicBezTo>
                      <a:pt x="102" y="67"/>
                      <a:pt x="99" y="69"/>
                      <a:pt x="96" y="67"/>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5" name="ïsļíḑê"/>
              <p:cNvSpPr/>
              <p:nvPr/>
            </p:nvSpPr>
            <p:spPr bwMode="auto">
              <a:xfrm>
                <a:off x="5290292" y="3649054"/>
                <a:ext cx="235648" cy="161142"/>
              </a:xfrm>
              <a:custGeom>
                <a:avLst/>
                <a:gdLst>
                  <a:gd name="T0" fmla="*/ 57 w 65"/>
                  <a:gd name="T1" fmla="*/ 44 h 45"/>
                  <a:gd name="T2" fmla="*/ 5 w 65"/>
                  <a:gd name="T3" fmla="*/ 14 h 45"/>
                  <a:gd name="T4" fmla="*/ 1 w 65"/>
                  <a:gd name="T5" fmla="*/ 4 h 45"/>
                  <a:gd name="T6" fmla="*/ 1 w 65"/>
                  <a:gd name="T7" fmla="*/ 4 h 45"/>
                  <a:gd name="T8" fmla="*/ 8 w 65"/>
                  <a:gd name="T9" fmla="*/ 1 h 45"/>
                  <a:gd name="T10" fmla="*/ 60 w 65"/>
                  <a:gd name="T11" fmla="*/ 31 h 45"/>
                  <a:gd name="T12" fmla="*/ 64 w 65"/>
                  <a:gd name="T13" fmla="*/ 41 h 45"/>
                  <a:gd name="T14" fmla="*/ 64 w 65"/>
                  <a:gd name="T15" fmla="*/ 41 h 45"/>
                  <a:gd name="T16" fmla="*/ 57 w 65"/>
                  <a:gd name="T17" fmla="*/ 4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45">
                    <a:moveTo>
                      <a:pt x="57" y="44"/>
                    </a:moveTo>
                    <a:cubicBezTo>
                      <a:pt x="5" y="14"/>
                      <a:pt x="5" y="14"/>
                      <a:pt x="5" y="14"/>
                    </a:cubicBezTo>
                    <a:cubicBezTo>
                      <a:pt x="2" y="12"/>
                      <a:pt x="0" y="8"/>
                      <a:pt x="1" y="4"/>
                    </a:cubicBezTo>
                    <a:cubicBezTo>
                      <a:pt x="1" y="4"/>
                      <a:pt x="1" y="4"/>
                      <a:pt x="1" y="4"/>
                    </a:cubicBezTo>
                    <a:cubicBezTo>
                      <a:pt x="2" y="1"/>
                      <a:pt x="5" y="0"/>
                      <a:pt x="8" y="1"/>
                    </a:cubicBezTo>
                    <a:cubicBezTo>
                      <a:pt x="60" y="31"/>
                      <a:pt x="60" y="31"/>
                      <a:pt x="60" y="31"/>
                    </a:cubicBezTo>
                    <a:cubicBezTo>
                      <a:pt x="63" y="33"/>
                      <a:pt x="65" y="37"/>
                      <a:pt x="64" y="41"/>
                    </a:cubicBezTo>
                    <a:cubicBezTo>
                      <a:pt x="64" y="41"/>
                      <a:pt x="64" y="41"/>
                      <a:pt x="64" y="41"/>
                    </a:cubicBezTo>
                    <a:cubicBezTo>
                      <a:pt x="63" y="44"/>
                      <a:pt x="60" y="45"/>
                      <a:pt x="57" y="44"/>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6" name="iş1íḑê"/>
              <p:cNvSpPr/>
              <p:nvPr/>
            </p:nvSpPr>
            <p:spPr bwMode="auto">
              <a:xfrm>
                <a:off x="5720003" y="3789403"/>
                <a:ext cx="110893" cy="93566"/>
              </a:xfrm>
              <a:custGeom>
                <a:avLst/>
                <a:gdLst>
                  <a:gd name="T0" fmla="*/ 24 w 31"/>
                  <a:gd name="T1" fmla="*/ 25 h 26"/>
                  <a:gd name="T2" fmla="*/ 5 w 31"/>
                  <a:gd name="T3" fmla="*/ 14 h 26"/>
                  <a:gd name="T4" fmla="*/ 1 w 31"/>
                  <a:gd name="T5" fmla="*/ 4 h 26"/>
                  <a:gd name="T6" fmla="*/ 1 w 31"/>
                  <a:gd name="T7" fmla="*/ 4 h 26"/>
                  <a:gd name="T8" fmla="*/ 8 w 31"/>
                  <a:gd name="T9" fmla="*/ 1 h 26"/>
                  <a:gd name="T10" fmla="*/ 27 w 31"/>
                  <a:gd name="T11" fmla="*/ 12 h 26"/>
                  <a:gd name="T12" fmla="*/ 30 w 31"/>
                  <a:gd name="T13" fmla="*/ 21 h 26"/>
                  <a:gd name="T14" fmla="*/ 30 w 31"/>
                  <a:gd name="T15" fmla="*/ 21 h 26"/>
                  <a:gd name="T16" fmla="*/ 24 w 31"/>
                  <a:gd name="T17" fmla="*/ 2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6">
                    <a:moveTo>
                      <a:pt x="24" y="25"/>
                    </a:moveTo>
                    <a:cubicBezTo>
                      <a:pt x="5" y="14"/>
                      <a:pt x="5" y="14"/>
                      <a:pt x="5" y="14"/>
                    </a:cubicBezTo>
                    <a:cubicBezTo>
                      <a:pt x="2" y="12"/>
                      <a:pt x="0" y="8"/>
                      <a:pt x="1" y="4"/>
                    </a:cubicBezTo>
                    <a:cubicBezTo>
                      <a:pt x="1" y="4"/>
                      <a:pt x="1" y="4"/>
                      <a:pt x="1" y="4"/>
                    </a:cubicBezTo>
                    <a:cubicBezTo>
                      <a:pt x="2" y="1"/>
                      <a:pt x="5" y="0"/>
                      <a:pt x="8" y="1"/>
                    </a:cubicBezTo>
                    <a:cubicBezTo>
                      <a:pt x="27" y="12"/>
                      <a:pt x="27" y="12"/>
                      <a:pt x="27" y="12"/>
                    </a:cubicBezTo>
                    <a:cubicBezTo>
                      <a:pt x="29" y="14"/>
                      <a:pt x="31" y="18"/>
                      <a:pt x="30" y="21"/>
                    </a:cubicBezTo>
                    <a:cubicBezTo>
                      <a:pt x="30" y="21"/>
                      <a:pt x="30" y="21"/>
                      <a:pt x="30" y="21"/>
                    </a:cubicBezTo>
                    <a:cubicBezTo>
                      <a:pt x="30" y="25"/>
                      <a:pt x="27" y="26"/>
                      <a:pt x="24"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7" name="íṡḻïḋè"/>
              <p:cNvSpPr/>
              <p:nvPr/>
            </p:nvSpPr>
            <p:spPr bwMode="auto">
              <a:xfrm>
                <a:off x="5246974" y="3836186"/>
                <a:ext cx="270302" cy="187132"/>
              </a:xfrm>
              <a:custGeom>
                <a:avLst/>
                <a:gdLst>
                  <a:gd name="T0" fmla="*/ 68 w 75"/>
                  <a:gd name="T1" fmla="*/ 50 h 52"/>
                  <a:gd name="T2" fmla="*/ 5 w 75"/>
                  <a:gd name="T3" fmla="*/ 14 h 52"/>
                  <a:gd name="T4" fmla="*/ 1 w 75"/>
                  <a:gd name="T5" fmla="*/ 5 h 52"/>
                  <a:gd name="T6" fmla="*/ 1 w 75"/>
                  <a:gd name="T7" fmla="*/ 5 h 52"/>
                  <a:gd name="T8" fmla="*/ 8 w 75"/>
                  <a:gd name="T9" fmla="*/ 1 h 52"/>
                  <a:gd name="T10" fmla="*/ 70 w 75"/>
                  <a:gd name="T11" fmla="*/ 38 h 52"/>
                  <a:gd name="T12" fmla="*/ 74 w 75"/>
                  <a:gd name="T13" fmla="*/ 47 h 52"/>
                  <a:gd name="T14" fmla="*/ 74 w 75"/>
                  <a:gd name="T15" fmla="*/ 47 h 52"/>
                  <a:gd name="T16" fmla="*/ 68 w 75"/>
                  <a:gd name="T17" fmla="*/ 5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52">
                    <a:moveTo>
                      <a:pt x="68" y="50"/>
                    </a:moveTo>
                    <a:cubicBezTo>
                      <a:pt x="5" y="14"/>
                      <a:pt x="5" y="14"/>
                      <a:pt x="5" y="14"/>
                    </a:cubicBezTo>
                    <a:cubicBezTo>
                      <a:pt x="2" y="12"/>
                      <a:pt x="0" y="8"/>
                      <a:pt x="1" y="5"/>
                    </a:cubicBezTo>
                    <a:cubicBezTo>
                      <a:pt x="1" y="5"/>
                      <a:pt x="1" y="5"/>
                      <a:pt x="1" y="5"/>
                    </a:cubicBezTo>
                    <a:cubicBezTo>
                      <a:pt x="2" y="1"/>
                      <a:pt x="5" y="0"/>
                      <a:pt x="8" y="1"/>
                    </a:cubicBezTo>
                    <a:cubicBezTo>
                      <a:pt x="70" y="38"/>
                      <a:pt x="70" y="38"/>
                      <a:pt x="70" y="38"/>
                    </a:cubicBezTo>
                    <a:cubicBezTo>
                      <a:pt x="73" y="39"/>
                      <a:pt x="75" y="43"/>
                      <a:pt x="74" y="47"/>
                    </a:cubicBezTo>
                    <a:cubicBezTo>
                      <a:pt x="74" y="47"/>
                      <a:pt x="74" y="47"/>
                      <a:pt x="74" y="47"/>
                    </a:cubicBezTo>
                    <a:cubicBezTo>
                      <a:pt x="74" y="50"/>
                      <a:pt x="71" y="52"/>
                      <a:pt x="68" y="50"/>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8" name="išliḋè"/>
              <p:cNvSpPr/>
              <p:nvPr/>
            </p:nvSpPr>
            <p:spPr bwMode="auto">
              <a:xfrm>
                <a:off x="5305886" y="3122311"/>
                <a:ext cx="211390" cy="155943"/>
              </a:xfrm>
              <a:custGeom>
                <a:avLst/>
                <a:gdLst>
                  <a:gd name="T0" fmla="*/ 51 w 59"/>
                  <a:gd name="T1" fmla="*/ 41 h 43"/>
                  <a:gd name="T2" fmla="*/ 5 w 59"/>
                  <a:gd name="T3" fmla="*/ 14 h 43"/>
                  <a:gd name="T4" fmla="*/ 1 w 59"/>
                  <a:gd name="T5" fmla="*/ 5 h 43"/>
                  <a:gd name="T6" fmla="*/ 1 w 59"/>
                  <a:gd name="T7" fmla="*/ 5 h 43"/>
                  <a:gd name="T8" fmla="*/ 8 w 59"/>
                  <a:gd name="T9" fmla="*/ 2 h 43"/>
                  <a:gd name="T10" fmla="*/ 54 w 59"/>
                  <a:gd name="T11" fmla="*/ 29 h 43"/>
                  <a:gd name="T12" fmla="*/ 58 w 59"/>
                  <a:gd name="T13" fmla="*/ 38 h 43"/>
                  <a:gd name="T14" fmla="*/ 58 w 59"/>
                  <a:gd name="T15" fmla="*/ 38 h 43"/>
                  <a:gd name="T16" fmla="*/ 51 w 59"/>
                  <a:gd name="T17" fmla="*/ 4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43">
                    <a:moveTo>
                      <a:pt x="51" y="41"/>
                    </a:moveTo>
                    <a:cubicBezTo>
                      <a:pt x="5" y="14"/>
                      <a:pt x="5" y="14"/>
                      <a:pt x="5" y="14"/>
                    </a:cubicBezTo>
                    <a:cubicBezTo>
                      <a:pt x="2" y="13"/>
                      <a:pt x="0" y="9"/>
                      <a:pt x="1" y="5"/>
                    </a:cubicBezTo>
                    <a:cubicBezTo>
                      <a:pt x="1" y="5"/>
                      <a:pt x="1" y="5"/>
                      <a:pt x="1" y="5"/>
                    </a:cubicBezTo>
                    <a:cubicBezTo>
                      <a:pt x="2" y="2"/>
                      <a:pt x="5" y="0"/>
                      <a:pt x="8" y="2"/>
                    </a:cubicBezTo>
                    <a:cubicBezTo>
                      <a:pt x="54" y="29"/>
                      <a:pt x="54" y="29"/>
                      <a:pt x="54" y="29"/>
                    </a:cubicBezTo>
                    <a:cubicBezTo>
                      <a:pt x="57" y="30"/>
                      <a:pt x="59" y="34"/>
                      <a:pt x="58" y="38"/>
                    </a:cubicBezTo>
                    <a:cubicBezTo>
                      <a:pt x="58" y="38"/>
                      <a:pt x="58" y="38"/>
                      <a:pt x="58" y="38"/>
                    </a:cubicBezTo>
                    <a:cubicBezTo>
                      <a:pt x="57" y="41"/>
                      <a:pt x="54" y="43"/>
                      <a:pt x="51" y="41"/>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9" name="i$ļiḑé"/>
              <p:cNvSpPr/>
              <p:nvPr/>
            </p:nvSpPr>
            <p:spPr bwMode="auto">
              <a:xfrm>
                <a:off x="5089298" y="4061437"/>
                <a:ext cx="237381" cy="166340"/>
              </a:xfrm>
              <a:custGeom>
                <a:avLst/>
                <a:gdLst>
                  <a:gd name="T0" fmla="*/ 58 w 66"/>
                  <a:gd name="T1" fmla="*/ 45 h 46"/>
                  <a:gd name="T2" fmla="*/ 5 w 66"/>
                  <a:gd name="T3" fmla="*/ 14 h 46"/>
                  <a:gd name="T4" fmla="*/ 1 w 66"/>
                  <a:gd name="T5" fmla="*/ 5 h 46"/>
                  <a:gd name="T6" fmla="*/ 1 w 66"/>
                  <a:gd name="T7" fmla="*/ 5 h 46"/>
                  <a:gd name="T8" fmla="*/ 8 w 66"/>
                  <a:gd name="T9" fmla="*/ 2 h 46"/>
                  <a:gd name="T10" fmla="*/ 61 w 66"/>
                  <a:gd name="T11" fmla="*/ 32 h 46"/>
                  <a:gd name="T12" fmla="*/ 65 w 66"/>
                  <a:gd name="T13" fmla="*/ 42 h 46"/>
                  <a:gd name="T14" fmla="*/ 65 w 66"/>
                  <a:gd name="T15" fmla="*/ 42 h 46"/>
                  <a:gd name="T16" fmla="*/ 58 w 66"/>
                  <a:gd name="T17" fmla="*/ 45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46">
                    <a:moveTo>
                      <a:pt x="58" y="45"/>
                    </a:moveTo>
                    <a:cubicBezTo>
                      <a:pt x="5" y="14"/>
                      <a:pt x="5" y="14"/>
                      <a:pt x="5" y="14"/>
                    </a:cubicBezTo>
                    <a:cubicBezTo>
                      <a:pt x="2" y="12"/>
                      <a:pt x="0" y="8"/>
                      <a:pt x="1" y="5"/>
                    </a:cubicBezTo>
                    <a:cubicBezTo>
                      <a:pt x="1" y="5"/>
                      <a:pt x="1" y="5"/>
                      <a:pt x="1" y="5"/>
                    </a:cubicBezTo>
                    <a:cubicBezTo>
                      <a:pt x="2" y="1"/>
                      <a:pt x="5" y="0"/>
                      <a:pt x="8" y="2"/>
                    </a:cubicBezTo>
                    <a:cubicBezTo>
                      <a:pt x="61" y="32"/>
                      <a:pt x="61" y="32"/>
                      <a:pt x="61" y="32"/>
                    </a:cubicBezTo>
                    <a:cubicBezTo>
                      <a:pt x="64" y="34"/>
                      <a:pt x="66" y="38"/>
                      <a:pt x="65" y="42"/>
                    </a:cubicBezTo>
                    <a:cubicBezTo>
                      <a:pt x="65" y="42"/>
                      <a:pt x="65" y="42"/>
                      <a:pt x="65" y="42"/>
                    </a:cubicBezTo>
                    <a:cubicBezTo>
                      <a:pt x="64" y="45"/>
                      <a:pt x="61" y="46"/>
                      <a:pt x="58" y="4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0" name="ïṣľïḓè"/>
              <p:cNvSpPr/>
              <p:nvPr/>
            </p:nvSpPr>
            <p:spPr bwMode="auto">
              <a:xfrm>
                <a:off x="5240043" y="2352990"/>
                <a:ext cx="1221558" cy="1637407"/>
              </a:xfrm>
              <a:custGeom>
                <a:avLst/>
                <a:gdLst>
                  <a:gd name="T0" fmla="*/ 298 w 339"/>
                  <a:gd name="T1" fmla="*/ 325 h 455"/>
                  <a:gd name="T2" fmla="*/ 339 w 339"/>
                  <a:gd name="T3" fmla="*/ 152 h 455"/>
                  <a:gd name="T4" fmla="*/ 266 w 339"/>
                  <a:gd name="T5" fmla="*/ 100 h 455"/>
                  <a:gd name="T6" fmla="*/ 153 w 339"/>
                  <a:gd name="T7" fmla="*/ 34 h 455"/>
                  <a:gd name="T8" fmla="*/ 76 w 339"/>
                  <a:gd name="T9" fmla="*/ 0 h 455"/>
                  <a:gd name="T10" fmla="*/ 35 w 339"/>
                  <a:gd name="T11" fmla="*/ 173 h 455"/>
                  <a:gd name="T12" fmla="*/ 120 w 339"/>
                  <a:gd name="T13" fmla="*/ 444 h 455"/>
                  <a:gd name="T14" fmla="*/ 298 w 339"/>
                  <a:gd name="T15" fmla="*/ 325 h 45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9" h="455">
                    <a:moveTo>
                      <a:pt x="298" y="325"/>
                    </a:moveTo>
                    <a:cubicBezTo>
                      <a:pt x="339" y="152"/>
                      <a:pt x="339" y="152"/>
                      <a:pt x="339" y="152"/>
                    </a:cubicBezTo>
                    <a:cubicBezTo>
                      <a:pt x="266" y="100"/>
                      <a:pt x="266" y="100"/>
                      <a:pt x="266" y="100"/>
                    </a:cubicBezTo>
                    <a:cubicBezTo>
                      <a:pt x="230" y="74"/>
                      <a:pt x="192" y="52"/>
                      <a:pt x="153" y="34"/>
                    </a:cubicBezTo>
                    <a:cubicBezTo>
                      <a:pt x="76" y="0"/>
                      <a:pt x="76" y="0"/>
                      <a:pt x="76" y="0"/>
                    </a:cubicBezTo>
                    <a:cubicBezTo>
                      <a:pt x="35" y="173"/>
                      <a:pt x="35" y="173"/>
                      <a:pt x="35" y="173"/>
                    </a:cubicBezTo>
                    <a:cubicBezTo>
                      <a:pt x="35" y="173"/>
                      <a:pt x="0" y="298"/>
                      <a:pt x="120" y="444"/>
                    </a:cubicBezTo>
                    <a:cubicBezTo>
                      <a:pt x="272" y="455"/>
                      <a:pt x="298" y="325"/>
                      <a:pt x="298" y="325"/>
                    </a:cubicBezTo>
                    <a:close/>
                  </a:path>
                </a:pathLst>
              </a:custGeom>
              <a:solidFill>
                <a:srgbClr val="B2D3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1" name="ïṧľíḓê"/>
              <p:cNvSpPr/>
              <p:nvPr/>
            </p:nvSpPr>
            <p:spPr bwMode="auto">
              <a:xfrm>
                <a:off x="4839788" y="1734415"/>
                <a:ext cx="1438146" cy="1885184"/>
              </a:xfrm>
              <a:custGeom>
                <a:avLst/>
                <a:gdLst>
                  <a:gd name="T0" fmla="*/ 313 w 399"/>
                  <a:gd name="T1" fmla="*/ 118 h 524"/>
                  <a:gd name="T2" fmla="*/ 180 w 399"/>
                  <a:gd name="T3" fmla="*/ 40 h 524"/>
                  <a:gd name="T4" fmla="*/ 89 w 399"/>
                  <a:gd name="T5" fmla="*/ 0 h 524"/>
                  <a:gd name="T6" fmla="*/ 60 w 399"/>
                  <a:gd name="T7" fmla="*/ 11 h 524"/>
                  <a:gd name="T8" fmla="*/ 84 w 399"/>
                  <a:gd name="T9" fmla="*/ 24 h 524"/>
                  <a:gd name="T10" fmla="*/ 41 w 399"/>
                  <a:gd name="T11" fmla="*/ 204 h 524"/>
                  <a:gd name="T12" fmla="*/ 141 w 399"/>
                  <a:gd name="T13" fmla="*/ 522 h 524"/>
                  <a:gd name="T14" fmla="*/ 212 w 399"/>
                  <a:gd name="T15" fmla="*/ 518 h 524"/>
                  <a:gd name="T16" fmla="*/ 211 w 399"/>
                  <a:gd name="T17" fmla="*/ 520 h 524"/>
                  <a:gd name="T18" fmla="*/ 237 w 399"/>
                  <a:gd name="T19" fmla="*/ 510 h 524"/>
                  <a:gd name="T20" fmla="*/ 244 w 399"/>
                  <a:gd name="T21" fmla="*/ 507 h 524"/>
                  <a:gd name="T22" fmla="*/ 245 w 399"/>
                  <a:gd name="T23" fmla="*/ 507 h 524"/>
                  <a:gd name="T24" fmla="*/ 245 w 399"/>
                  <a:gd name="T25" fmla="*/ 507 h 524"/>
                  <a:gd name="T26" fmla="*/ 350 w 399"/>
                  <a:gd name="T27" fmla="*/ 382 h 524"/>
                  <a:gd name="T28" fmla="*/ 399 w 399"/>
                  <a:gd name="T29" fmla="*/ 179 h 524"/>
                  <a:gd name="T30" fmla="*/ 313 w 399"/>
                  <a:gd name="T31" fmla="*/ 118 h 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99" h="524">
                    <a:moveTo>
                      <a:pt x="313" y="118"/>
                    </a:moveTo>
                    <a:cubicBezTo>
                      <a:pt x="270" y="87"/>
                      <a:pt x="226" y="61"/>
                      <a:pt x="180" y="40"/>
                    </a:cubicBezTo>
                    <a:cubicBezTo>
                      <a:pt x="89" y="0"/>
                      <a:pt x="89" y="0"/>
                      <a:pt x="89" y="0"/>
                    </a:cubicBezTo>
                    <a:cubicBezTo>
                      <a:pt x="60" y="11"/>
                      <a:pt x="60" y="11"/>
                      <a:pt x="60" y="11"/>
                    </a:cubicBezTo>
                    <a:cubicBezTo>
                      <a:pt x="60" y="11"/>
                      <a:pt x="73" y="18"/>
                      <a:pt x="84" y="24"/>
                    </a:cubicBezTo>
                    <a:cubicBezTo>
                      <a:pt x="41" y="204"/>
                      <a:pt x="41" y="204"/>
                      <a:pt x="41" y="204"/>
                    </a:cubicBezTo>
                    <a:cubicBezTo>
                      <a:pt x="41" y="204"/>
                      <a:pt x="0" y="350"/>
                      <a:pt x="141" y="522"/>
                    </a:cubicBezTo>
                    <a:cubicBezTo>
                      <a:pt x="168" y="524"/>
                      <a:pt x="191" y="522"/>
                      <a:pt x="212" y="518"/>
                    </a:cubicBezTo>
                    <a:cubicBezTo>
                      <a:pt x="211" y="519"/>
                      <a:pt x="211" y="520"/>
                      <a:pt x="211" y="520"/>
                    </a:cubicBezTo>
                    <a:cubicBezTo>
                      <a:pt x="237" y="510"/>
                      <a:pt x="237" y="510"/>
                      <a:pt x="237" y="510"/>
                    </a:cubicBezTo>
                    <a:cubicBezTo>
                      <a:pt x="240" y="509"/>
                      <a:pt x="242" y="508"/>
                      <a:pt x="244" y="507"/>
                    </a:cubicBezTo>
                    <a:cubicBezTo>
                      <a:pt x="245" y="507"/>
                      <a:pt x="245" y="507"/>
                      <a:pt x="245" y="507"/>
                    </a:cubicBezTo>
                    <a:cubicBezTo>
                      <a:pt x="245" y="507"/>
                      <a:pt x="245" y="507"/>
                      <a:pt x="245" y="507"/>
                    </a:cubicBezTo>
                    <a:cubicBezTo>
                      <a:pt x="332" y="471"/>
                      <a:pt x="350" y="382"/>
                      <a:pt x="350" y="382"/>
                    </a:cubicBezTo>
                    <a:cubicBezTo>
                      <a:pt x="399" y="179"/>
                      <a:pt x="399" y="179"/>
                      <a:pt x="399" y="179"/>
                    </a:cubicBezTo>
                    <a:lnTo>
                      <a:pt x="313" y="118"/>
                    </a:lnTo>
                    <a:close/>
                  </a:path>
                </a:pathLst>
              </a:custGeom>
              <a:solidFill>
                <a:srgbClr val="721BD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2" name="iṧḻïḓè"/>
              <p:cNvSpPr/>
              <p:nvPr/>
            </p:nvSpPr>
            <p:spPr bwMode="auto">
              <a:xfrm>
                <a:off x="5056376" y="1734415"/>
                <a:ext cx="1221558" cy="698281"/>
              </a:xfrm>
              <a:custGeom>
                <a:avLst/>
                <a:gdLst>
                  <a:gd name="T0" fmla="*/ 120 w 339"/>
                  <a:gd name="T1" fmla="*/ 40 h 194"/>
                  <a:gd name="T2" fmla="*/ 29 w 339"/>
                  <a:gd name="T3" fmla="*/ 0 h 194"/>
                  <a:gd name="T4" fmla="*/ 0 w 339"/>
                  <a:gd name="T5" fmla="*/ 11 h 194"/>
                  <a:gd name="T6" fmla="*/ 24 w 339"/>
                  <a:gd name="T7" fmla="*/ 24 h 194"/>
                  <a:gd name="T8" fmla="*/ 8 w 339"/>
                  <a:gd name="T9" fmla="*/ 89 h 194"/>
                  <a:gd name="T10" fmla="*/ 169 w 339"/>
                  <a:gd name="T11" fmla="*/ 194 h 194"/>
                  <a:gd name="T12" fmla="*/ 310 w 339"/>
                  <a:gd name="T13" fmla="*/ 190 h 194"/>
                  <a:gd name="T14" fmla="*/ 339 w 339"/>
                  <a:gd name="T15" fmla="*/ 179 h 194"/>
                  <a:gd name="T16" fmla="*/ 253 w 339"/>
                  <a:gd name="T17" fmla="*/ 118 h 194"/>
                  <a:gd name="T18" fmla="*/ 120 w 339"/>
                  <a:gd name="T19" fmla="*/ 40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9" h="194">
                    <a:moveTo>
                      <a:pt x="120" y="40"/>
                    </a:moveTo>
                    <a:cubicBezTo>
                      <a:pt x="29" y="0"/>
                      <a:pt x="29" y="0"/>
                      <a:pt x="29" y="0"/>
                    </a:cubicBezTo>
                    <a:cubicBezTo>
                      <a:pt x="0" y="11"/>
                      <a:pt x="0" y="11"/>
                      <a:pt x="0" y="11"/>
                    </a:cubicBezTo>
                    <a:cubicBezTo>
                      <a:pt x="0" y="11"/>
                      <a:pt x="13" y="18"/>
                      <a:pt x="24" y="24"/>
                    </a:cubicBezTo>
                    <a:cubicBezTo>
                      <a:pt x="8" y="89"/>
                      <a:pt x="8" y="89"/>
                      <a:pt x="8" y="89"/>
                    </a:cubicBezTo>
                    <a:cubicBezTo>
                      <a:pt x="169" y="194"/>
                      <a:pt x="169" y="194"/>
                      <a:pt x="169" y="194"/>
                    </a:cubicBezTo>
                    <a:cubicBezTo>
                      <a:pt x="310" y="190"/>
                      <a:pt x="310" y="190"/>
                      <a:pt x="310" y="190"/>
                    </a:cubicBezTo>
                    <a:cubicBezTo>
                      <a:pt x="339" y="179"/>
                      <a:pt x="339" y="179"/>
                      <a:pt x="339" y="179"/>
                    </a:cubicBezTo>
                    <a:cubicBezTo>
                      <a:pt x="253" y="118"/>
                      <a:pt x="253" y="118"/>
                      <a:pt x="253" y="118"/>
                    </a:cubicBezTo>
                    <a:cubicBezTo>
                      <a:pt x="210" y="87"/>
                      <a:pt x="166" y="61"/>
                      <a:pt x="120" y="40"/>
                    </a:cubicBezTo>
                    <a:close/>
                  </a:path>
                </a:pathLst>
              </a:custGeom>
              <a:solidFill>
                <a:srgbClr val="721BD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3" name="î$ļîdê"/>
              <p:cNvSpPr/>
              <p:nvPr/>
            </p:nvSpPr>
            <p:spPr bwMode="auto">
              <a:xfrm>
                <a:off x="5056376" y="1734415"/>
                <a:ext cx="691350" cy="318818"/>
              </a:xfrm>
              <a:custGeom>
                <a:avLst/>
                <a:gdLst>
                  <a:gd name="T0" fmla="*/ 163 w 192"/>
                  <a:gd name="T1" fmla="*/ 89 h 89"/>
                  <a:gd name="T2" fmla="*/ 192 w 192"/>
                  <a:gd name="T3" fmla="*/ 77 h 89"/>
                  <a:gd name="T4" fmla="*/ 120 w 192"/>
                  <a:gd name="T5" fmla="*/ 40 h 89"/>
                  <a:gd name="T6" fmla="*/ 29 w 192"/>
                  <a:gd name="T7" fmla="*/ 0 h 89"/>
                  <a:gd name="T8" fmla="*/ 0 w 192"/>
                  <a:gd name="T9" fmla="*/ 11 h 89"/>
                  <a:gd name="T10" fmla="*/ 24 w 192"/>
                  <a:gd name="T11" fmla="*/ 24 h 89"/>
                  <a:gd name="T12" fmla="*/ 23 w 192"/>
                  <a:gd name="T13" fmla="*/ 28 h 89"/>
                  <a:gd name="T14" fmla="*/ 163 w 192"/>
                  <a:gd name="T15" fmla="*/ 89 h 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2" h="89">
                    <a:moveTo>
                      <a:pt x="163" y="89"/>
                    </a:moveTo>
                    <a:cubicBezTo>
                      <a:pt x="192" y="77"/>
                      <a:pt x="192" y="77"/>
                      <a:pt x="192" y="77"/>
                    </a:cubicBezTo>
                    <a:cubicBezTo>
                      <a:pt x="168" y="64"/>
                      <a:pt x="144" y="51"/>
                      <a:pt x="120" y="40"/>
                    </a:cubicBezTo>
                    <a:cubicBezTo>
                      <a:pt x="29" y="0"/>
                      <a:pt x="29" y="0"/>
                      <a:pt x="29" y="0"/>
                    </a:cubicBezTo>
                    <a:cubicBezTo>
                      <a:pt x="0" y="11"/>
                      <a:pt x="0" y="11"/>
                      <a:pt x="0" y="11"/>
                    </a:cubicBezTo>
                    <a:cubicBezTo>
                      <a:pt x="0" y="11"/>
                      <a:pt x="13" y="18"/>
                      <a:pt x="24" y="24"/>
                    </a:cubicBezTo>
                    <a:cubicBezTo>
                      <a:pt x="23" y="28"/>
                      <a:pt x="23" y="28"/>
                      <a:pt x="23" y="28"/>
                    </a:cubicBezTo>
                    <a:cubicBezTo>
                      <a:pt x="79" y="53"/>
                      <a:pt x="163" y="89"/>
                      <a:pt x="163" y="89"/>
                    </a:cubicBezTo>
                    <a:close/>
                  </a:path>
                </a:pathLst>
              </a:custGeom>
              <a:solidFill>
                <a:srgbClr val="B45E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4" name="iṧḻíḋè"/>
              <p:cNvSpPr/>
              <p:nvPr/>
            </p:nvSpPr>
            <p:spPr bwMode="auto">
              <a:xfrm>
                <a:off x="5467028" y="1964864"/>
                <a:ext cx="360403" cy="168073"/>
              </a:xfrm>
              <a:custGeom>
                <a:avLst/>
                <a:gdLst>
                  <a:gd name="T0" fmla="*/ 55 w 100"/>
                  <a:gd name="T1" fmla="*/ 0 h 47"/>
                  <a:gd name="T2" fmla="*/ 0 w 100"/>
                  <a:gd name="T3" fmla="*/ 21 h 47"/>
                  <a:gd name="T4" fmla="*/ 46 w 100"/>
                  <a:gd name="T5" fmla="*/ 47 h 47"/>
                  <a:gd name="T6" fmla="*/ 100 w 100"/>
                  <a:gd name="T7" fmla="*/ 27 h 47"/>
                  <a:gd name="T8" fmla="*/ 55 w 100"/>
                  <a:gd name="T9" fmla="*/ 0 h 47"/>
                </a:gdLst>
                <a:ahLst/>
                <a:cxnLst>
                  <a:cxn ang="0">
                    <a:pos x="T0" y="T1"/>
                  </a:cxn>
                  <a:cxn ang="0">
                    <a:pos x="T2" y="T3"/>
                  </a:cxn>
                  <a:cxn ang="0">
                    <a:pos x="T4" y="T5"/>
                  </a:cxn>
                  <a:cxn ang="0">
                    <a:pos x="T6" y="T7"/>
                  </a:cxn>
                  <a:cxn ang="0">
                    <a:pos x="T8" y="T9"/>
                  </a:cxn>
                </a:cxnLst>
                <a:rect l="0" t="0" r="r" b="b"/>
                <a:pathLst>
                  <a:path w="100" h="47">
                    <a:moveTo>
                      <a:pt x="55" y="0"/>
                    </a:moveTo>
                    <a:cubicBezTo>
                      <a:pt x="0" y="21"/>
                      <a:pt x="0" y="21"/>
                      <a:pt x="0" y="21"/>
                    </a:cubicBezTo>
                    <a:cubicBezTo>
                      <a:pt x="46" y="47"/>
                      <a:pt x="46" y="47"/>
                      <a:pt x="46" y="47"/>
                    </a:cubicBezTo>
                    <a:cubicBezTo>
                      <a:pt x="100" y="27"/>
                      <a:pt x="100" y="27"/>
                      <a:pt x="100" y="27"/>
                    </a:cubicBezTo>
                    <a:cubicBezTo>
                      <a:pt x="85" y="17"/>
                      <a:pt x="70" y="9"/>
                      <a:pt x="55" y="0"/>
                    </a:cubicBezTo>
                    <a:close/>
                  </a:path>
                </a:pathLst>
              </a:custGeom>
              <a:solidFill>
                <a:srgbClr val="7E23D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5" name="íSľíḍê"/>
              <p:cNvSpPr/>
              <p:nvPr/>
            </p:nvSpPr>
            <p:spPr bwMode="auto">
              <a:xfrm>
                <a:off x="4735826" y="1772534"/>
                <a:ext cx="1438146" cy="1926768"/>
              </a:xfrm>
              <a:custGeom>
                <a:avLst/>
                <a:gdLst>
                  <a:gd name="T0" fmla="*/ 350 w 399"/>
                  <a:gd name="T1" fmla="*/ 383 h 535"/>
                  <a:gd name="T2" fmla="*/ 399 w 399"/>
                  <a:gd name="T3" fmla="*/ 179 h 535"/>
                  <a:gd name="T4" fmla="*/ 313 w 399"/>
                  <a:gd name="T5" fmla="*/ 118 h 535"/>
                  <a:gd name="T6" fmla="*/ 180 w 399"/>
                  <a:gd name="T7" fmla="*/ 41 h 535"/>
                  <a:gd name="T8" fmla="*/ 89 w 399"/>
                  <a:gd name="T9" fmla="*/ 0 h 535"/>
                  <a:gd name="T10" fmla="*/ 41 w 399"/>
                  <a:gd name="T11" fmla="*/ 204 h 535"/>
                  <a:gd name="T12" fmla="*/ 141 w 399"/>
                  <a:gd name="T13" fmla="*/ 522 h 535"/>
                  <a:gd name="T14" fmla="*/ 350 w 399"/>
                  <a:gd name="T15" fmla="*/ 383 h 5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9" h="535">
                    <a:moveTo>
                      <a:pt x="350" y="383"/>
                    </a:moveTo>
                    <a:cubicBezTo>
                      <a:pt x="399" y="179"/>
                      <a:pt x="399" y="179"/>
                      <a:pt x="399" y="179"/>
                    </a:cubicBezTo>
                    <a:cubicBezTo>
                      <a:pt x="313" y="118"/>
                      <a:pt x="313" y="118"/>
                      <a:pt x="313" y="118"/>
                    </a:cubicBezTo>
                    <a:cubicBezTo>
                      <a:pt x="270" y="87"/>
                      <a:pt x="226" y="61"/>
                      <a:pt x="180" y="41"/>
                    </a:cubicBezTo>
                    <a:cubicBezTo>
                      <a:pt x="89" y="0"/>
                      <a:pt x="89" y="0"/>
                      <a:pt x="89" y="0"/>
                    </a:cubicBezTo>
                    <a:cubicBezTo>
                      <a:pt x="41" y="204"/>
                      <a:pt x="41" y="204"/>
                      <a:pt x="41" y="204"/>
                    </a:cubicBezTo>
                    <a:cubicBezTo>
                      <a:pt x="41" y="204"/>
                      <a:pt x="0" y="350"/>
                      <a:pt x="141" y="522"/>
                    </a:cubicBezTo>
                    <a:cubicBezTo>
                      <a:pt x="319" y="535"/>
                      <a:pt x="350" y="383"/>
                      <a:pt x="350" y="383"/>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6" name="íṩļíďè"/>
              <p:cNvSpPr/>
              <p:nvPr/>
            </p:nvSpPr>
            <p:spPr bwMode="auto">
              <a:xfrm>
                <a:off x="4929889" y="1888625"/>
                <a:ext cx="1150515" cy="1691121"/>
              </a:xfrm>
              <a:custGeom>
                <a:avLst/>
                <a:gdLst>
                  <a:gd name="T0" fmla="*/ 98 w 319"/>
                  <a:gd name="T1" fmla="*/ 468 h 470"/>
                  <a:gd name="T2" fmla="*/ 7 w 319"/>
                  <a:gd name="T3" fmla="*/ 266 h 470"/>
                  <a:gd name="T4" fmla="*/ 9 w 319"/>
                  <a:gd name="T5" fmla="*/ 178 h 470"/>
                  <a:gd name="T6" fmla="*/ 51 w 319"/>
                  <a:gd name="T7" fmla="*/ 0 h 470"/>
                  <a:gd name="T8" fmla="*/ 117 w 319"/>
                  <a:gd name="T9" fmla="*/ 29 h 470"/>
                  <a:gd name="T10" fmla="*/ 246 w 319"/>
                  <a:gd name="T11" fmla="*/ 104 h 470"/>
                  <a:gd name="T12" fmla="*/ 319 w 319"/>
                  <a:gd name="T13" fmla="*/ 157 h 470"/>
                  <a:gd name="T14" fmla="*/ 274 w 319"/>
                  <a:gd name="T15" fmla="*/ 345 h 470"/>
                  <a:gd name="T16" fmla="*/ 274 w 319"/>
                  <a:gd name="T17" fmla="*/ 346 h 470"/>
                  <a:gd name="T18" fmla="*/ 241 w 319"/>
                  <a:gd name="T19" fmla="*/ 411 h 470"/>
                  <a:gd name="T20" fmla="*/ 98 w 319"/>
                  <a:gd name="T21" fmla="*/ 468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9" h="470">
                    <a:moveTo>
                      <a:pt x="98" y="468"/>
                    </a:moveTo>
                    <a:cubicBezTo>
                      <a:pt x="35" y="388"/>
                      <a:pt x="13" y="314"/>
                      <a:pt x="7" y="266"/>
                    </a:cubicBezTo>
                    <a:cubicBezTo>
                      <a:pt x="0" y="213"/>
                      <a:pt x="9" y="178"/>
                      <a:pt x="9" y="178"/>
                    </a:cubicBezTo>
                    <a:cubicBezTo>
                      <a:pt x="51" y="0"/>
                      <a:pt x="51" y="0"/>
                      <a:pt x="51" y="0"/>
                    </a:cubicBezTo>
                    <a:cubicBezTo>
                      <a:pt x="117" y="29"/>
                      <a:pt x="117" y="29"/>
                      <a:pt x="117" y="29"/>
                    </a:cubicBezTo>
                    <a:cubicBezTo>
                      <a:pt x="161" y="49"/>
                      <a:pt x="204" y="74"/>
                      <a:pt x="246" y="104"/>
                    </a:cubicBezTo>
                    <a:cubicBezTo>
                      <a:pt x="319" y="157"/>
                      <a:pt x="319" y="157"/>
                      <a:pt x="319" y="157"/>
                    </a:cubicBezTo>
                    <a:cubicBezTo>
                      <a:pt x="274" y="345"/>
                      <a:pt x="274" y="345"/>
                      <a:pt x="274" y="345"/>
                    </a:cubicBezTo>
                    <a:cubicBezTo>
                      <a:pt x="274" y="346"/>
                      <a:pt x="274" y="346"/>
                      <a:pt x="274" y="346"/>
                    </a:cubicBezTo>
                    <a:cubicBezTo>
                      <a:pt x="274" y="347"/>
                      <a:pt x="267" y="380"/>
                      <a:pt x="241" y="411"/>
                    </a:cubicBezTo>
                    <a:cubicBezTo>
                      <a:pt x="208" y="451"/>
                      <a:pt x="160" y="470"/>
                      <a:pt x="98" y="468"/>
                    </a:cubicBezTo>
                    <a:close/>
                  </a:path>
                </a:pathLst>
              </a:custGeom>
              <a:solidFill>
                <a:srgbClr val="721BD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7" name="ïṧ1ídè"/>
              <p:cNvSpPr/>
              <p:nvPr/>
            </p:nvSpPr>
            <p:spPr bwMode="auto">
              <a:xfrm>
                <a:off x="4120715" y="4681746"/>
                <a:ext cx="852491" cy="492088"/>
              </a:xfrm>
              <a:custGeom>
                <a:avLst/>
                <a:gdLst>
                  <a:gd name="T0" fmla="*/ 195 w 237"/>
                  <a:gd name="T1" fmla="*/ 24 h 137"/>
                  <a:gd name="T2" fmla="*/ 42 w 237"/>
                  <a:gd name="T3" fmla="*/ 24 h 137"/>
                  <a:gd name="T4" fmla="*/ 42 w 237"/>
                  <a:gd name="T5" fmla="*/ 113 h 137"/>
                  <a:gd name="T6" fmla="*/ 195 w 237"/>
                  <a:gd name="T7" fmla="*/ 113 h 137"/>
                  <a:gd name="T8" fmla="*/ 195 w 237"/>
                  <a:gd name="T9" fmla="*/ 24 h 137"/>
                  <a:gd name="T10" fmla="*/ 116 w 237"/>
                  <a:gd name="T11" fmla="*/ 69 h 137"/>
                  <a:gd name="T12" fmla="*/ 77 w 237"/>
                  <a:gd name="T13" fmla="*/ 69 h 137"/>
                  <a:gd name="T14" fmla="*/ 77 w 237"/>
                  <a:gd name="T15" fmla="*/ 47 h 137"/>
                  <a:gd name="T16" fmla="*/ 116 w 237"/>
                  <a:gd name="T17" fmla="*/ 47 h 137"/>
                  <a:gd name="T18" fmla="*/ 116 w 237"/>
                  <a:gd name="T19" fmla="*/ 69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7" h="137">
                    <a:moveTo>
                      <a:pt x="195" y="24"/>
                    </a:moveTo>
                    <a:cubicBezTo>
                      <a:pt x="153" y="0"/>
                      <a:pt x="84" y="0"/>
                      <a:pt x="42" y="24"/>
                    </a:cubicBezTo>
                    <a:cubicBezTo>
                      <a:pt x="0" y="49"/>
                      <a:pt x="0" y="88"/>
                      <a:pt x="42" y="113"/>
                    </a:cubicBezTo>
                    <a:cubicBezTo>
                      <a:pt x="84" y="137"/>
                      <a:pt x="153" y="137"/>
                      <a:pt x="195" y="113"/>
                    </a:cubicBezTo>
                    <a:cubicBezTo>
                      <a:pt x="237" y="88"/>
                      <a:pt x="237" y="49"/>
                      <a:pt x="195" y="24"/>
                    </a:cubicBezTo>
                    <a:close/>
                    <a:moveTo>
                      <a:pt x="116" y="69"/>
                    </a:moveTo>
                    <a:cubicBezTo>
                      <a:pt x="105" y="76"/>
                      <a:pt x="88" y="76"/>
                      <a:pt x="77" y="69"/>
                    </a:cubicBezTo>
                    <a:cubicBezTo>
                      <a:pt x="66" y="63"/>
                      <a:pt x="66" y="53"/>
                      <a:pt x="77" y="47"/>
                    </a:cubicBezTo>
                    <a:cubicBezTo>
                      <a:pt x="88" y="40"/>
                      <a:pt x="105" y="40"/>
                      <a:pt x="116" y="47"/>
                    </a:cubicBezTo>
                    <a:cubicBezTo>
                      <a:pt x="127" y="53"/>
                      <a:pt x="127" y="63"/>
                      <a:pt x="116" y="69"/>
                    </a:cubicBezTo>
                    <a:close/>
                  </a:path>
                </a:pathLst>
              </a:custGeom>
              <a:solidFill>
                <a:srgbClr val="B2D3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8" name="íSľiḑè"/>
              <p:cNvSpPr/>
              <p:nvPr/>
            </p:nvSpPr>
            <p:spPr bwMode="auto">
              <a:xfrm>
                <a:off x="4732361" y="5016159"/>
                <a:ext cx="1081208" cy="521545"/>
              </a:xfrm>
              <a:custGeom>
                <a:avLst/>
                <a:gdLst>
                  <a:gd name="T0" fmla="*/ 48 w 300"/>
                  <a:gd name="T1" fmla="*/ 0 h 145"/>
                  <a:gd name="T2" fmla="*/ 27 w 300"/>
                  <a:gd name="T3" fmla="*/ 16 h 145"/>
                  <a:gd name="T4" fmla="*/ 0 w 300"/>
                  <a:gd name="T5" fmla="*/ 28 h 145"/>
                  <a:gd name="T6" fmla="*/ 21 w 300"/>
                  <a:gd name="T7" fmla="*/ 40 h 145"/>
                  <a:gd name="T8" fmla="*/ 52 w 300"/>
                  <a:gd name="T9" fmla="*/ 42 h 145"/>
                  <a:gd name="T10" fmla="*/ 67 w 300"/>
                  <a:gd name="T11" fmla="*/ 50 h 145"/>
                  <a:gd name="T12" fmla="*/ 61 w 300"/>
                  <a:gd name="T13" fmla="*/ 54 h 145"/>
                  <a:gd name="T14" fmla="*/ 72 w 300"/>
                  <a:gd name="T15" fmla="*/ 61 h 145"/>
                  <a:gd name="T16" fmla="*/ 85 w 300"/>
                  <a:gd name="T17" fmla="*/ 54 h 145"/>
                  <a:gd name="T18" fmla="*/ 105 w 300"/>
                  <a:gd name="T19" fmla="*/ 65 h 145"/>
                  <a:gd name="T20" fmla="*/ 85 w 300"/>
                  <a:gd name="T21" fmla="*/ 77 h 145"/>
                  <a:gd name="T22" fmla="*/ 100 w 300"/>
                  <a:gd name="T23" fmla="*/ 86 h 145"/>
                  <a:gd name="T24" fmla="*/ 115 w 300"/>
                  <a:gd name="T25" fmla="*/ 94 h 145"/>
                  <a:gd name="T26" fmla="*/ 133 w 300"/>
                  <a:gd name="T27" fmla="*/ 84 h 145"/>
                  <a:gd name="T28" fmla="*/ 160 w 300"/>
                  <a:gd name="T29" fmla="*/ 99 h 145"/>
                  <a:gd name="T30" fmla="*/ 149 w 300"/>
                  <a:gd name="T31" fmla="*/ 105 h 145"/>
                  <a:gd name="T32" fmla="*/ 167 w 300"/>
                  <a:gd name="T33" fmla="*/ 115 h 145"/>
                  <a:gd name="T34" fmla="*/ 177 w 300"/>
                  <a:gd name="T35" fmla="*/ 109 h 145"/>
                  <a:gd name="T36" fmla="*/ 185 w 300"/>
                  <a:gd name="T37" fmla="*/ 114 h 145"/>
                  <a:gd name="T38" fmla="*/ 177 w 300"/>
                  <a:gd name="T39" fmla="*/ 130 h 145"/>
                  <a:gd name="T40" fmla="*/ 203 w 300"/>
                  <a:gd name="T41" fmla="*/ 145 h 145"/>
                  <a:gd name="T42" fmla="*/ 300 w 300"/>
                  <a:gd name="T43" fmla="*/ 145 h 145"/>
                  <a:gd name="T44" fmla="*/ 48 w 300"/>
                  <a:gd name="T45" fmla="*/ 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0" h="145">
                    <a:moveTo>
                      <a:pt x="48" y="0"/>
                    </a:moveTo>
                    <a:cubicBezTo>
                      <a:pt x="42" y="6"/>
                      <a:pt x="35" y="11"/>
                      <a:pt x="27" y="16"/>
                    </a:cubicBezTo>
                    <a:cubicBezTo>
                      <a:pt x="19" y="21"/>
                      <a:pt x="10" y="25"/>
                      <a:pt x="0" y="28"/>
                    </a:cubicBezTo>
                    <a:cubicBezTo>
                      <a:pt x="21" y="40"/>
                      <a:pt x="21" y="40"/>
                      <a:pt x="21" y="40"/>
                    </a:cubicBezTo>
                    <a:cubicBezTo>
                      <a:pt x="52" y="42"/>
                      <a:pt x="52" y="42"/>
                      <a:pt x="52" y="42"/>
                    </a:cubicBezTo>
                    <a:cubicBezTo>
                      <a:pt x="67" y="50"/>
                      <a:pt x="67" y="50"/>
                      <a:pt x="67" y="50"/>
                    </a:cubicBezTo>
                    <a:cubicBezTo>
                      <a:pt x="61" y="54"/>
                      <a:pt x="61" y="54"/>
                      <a:pt x="61" y="54"/>
                    </a:cubicBezTo>
                    <a:cubicBezTo>
                      <a:pt x="72" y="61"/>
                      <a:pt x="72" y="61"/>
                      <a:pt x="72" y="61"/>
                    </a:cubicBezTo>
                    <a:cubicBezTo>
                      <a:pt x="85" y="54"/>
                      <a:pt x="85" y="54"/>
                      <a:pt x="85" y="54"/>
                    </a:cubicBezTo>
                    <a:cubicBezTo>
                      <a:pt x="105" y="65"/>
                      <a:pt x="105" y="65"/>
                      <a:pt x="105" y="65"/>
                    </a:cubicBezTo>
                    <a:cubicBezTo>
                      <a:pt x="85" y="77"/>
                      <a:pt x="85" y="77"/>
                      <a:pt x="85" y="77"/>
                    </a:cubicBezTo>
                    <a:cubicBezTo>
                      <a:pt x="100" y="86"/>
                      <a:pt x="100" y="86"/>
                      <a:pt x="100" y="86"/>
                    </a:cubicBezTo>
                    <a:cubicBezTo>
                      <a:pt x="115" y="94"/>
                      <a:pt x="115" y="94"/>
                      <a:pt x="115" y="94"/>
                    </a:cubicBezTo>
                    <a:cubicBezTo>
                      <a:pt x="133" y="84"/>
                      <a:pt x="133" y="84"/>
                      <a:pt x="133" y="84"/>
                    </a:cubicBezTo>
                    <a:cubicBezTo>
                      <a:pt x="160" y="99"/>
                      <a:pt x="160" y="99"/>
                      <a:pt x="160" y="99"/>
                    </a:cubicBezTo>
                    <a:cubicBezTo>
                      <a:pt x="149" y="105"/>
                      <a:pt x="149" y="105"/>
                      <a:pt x="149" y="105"/>
                    </a:cubicBezTo>
                    <a:cubicBezTo>
                      <a:pt x="167" y="115"/>
                      <a:pt x="167" y="115"/>
                      <a:pt x="167" y="115"/>
                    </a:cubicBezTo>
                    <a:cubicBezTo>
                      <a:pt x="177" y="109"/>
                      <a:pt x="177" y="109"/>
                      <a:pt x="177" y="109"/>
                    </a:cubicBezTo>
                    <a:cubicBezTo>
                      <a:pt x="185" y="114"/>
                      <a:pt x="185" y="114"/>
                      <a:pt x="185" y="114"/>
                    </a:cubicBezTo>
                    <a:cubicBezTo>
                      <a:pt x="177" y="130"/>
                      <a:pt x="177" y="130"/>
                      <a:pt x="177" y="130"/>
                    </a:cubicBezTo>
                    <a:cubicBezTo>
                      <a:pt x="203" y="145"/>
                      <a:pt x="203" y="145"/>
                      <a:pt x="203" y="145"/>
                    </a:cubicBezTo>
                    <a:cubicBezTo>
                      <a:pt x="300" y="145"/>
                      <a:pt x="300" y="145"/>
                      <a:pt x="300" y="145"/>
                    </a:cubicBezTo>
                    <a:lnTo>
                      <a:pt x="48" y="0"/>
                    </a:lnTo>
                    <a:close/>
                  </a:path>
                </a:pathLst>
              </a:custGeom>
              <a:solidFill>
                <a:srgbClr val="B2D3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9" name="i$ļíḓe"/>
              <p:cNvSpPr/>
              <p:nvPr/>
            </p:nvSpPr>
            <p:spPr bwMode="auto">
              <a:xfrm>
                <a:off x="4158835" y="4652291"/>
                <a:ext cx="779717" cy="493822"/>
              </a:xfrm>
              <a:custGeom>
                <a:avLst/>
                <a:gdLst>
                  <a:gd name="T0" fmla="*/ 216 w 216"/>
                  <a:gd name="T1" fmla="*/ 68 h 137"/>
                  <a:gd name="T2" fmla="*/ 216 w 216"/>
                  <a:gd name="T3" fmla="*/ 39 h 137"/>
                  <a:gd name="T4" fmla="*/ 207 w 216"/>
                  <a:gd name="T5" fmla="*/ 44 h 137"/>
                  <a:gd name="T6" fmla="*/ 184 w 216"/>
                  <a:gd name="T7" fmla="*/ 24 h 137"/>
                  <a:gd name="T8" fmla="*/ 31 w 216"/>
                  <a:gd name="T9" fmla="*/ 24 h 137"/>
                  <a:gd name="T10" fmla="*/ 6 w 216"/>
                  <a:gd name="T11" fmla="*/ 47 h 137"/>
                  <a:gd name="T12" fmla="*/ 0 w 216"/>
                  <a:gd name="T13" fmla="*/ 39 h 137"/>
                  <a:gd name="T14" fmla="*/ 0 w 216"/>
                  <a:gd name="T15" fmla="*/ 68 h 137"/>
                  <a:gd name="T16" fmla="*/ 31 w 216"/>
                  <a:gd name="T17" fmla="*/ 112 h 137"/>
                  <a:gd name="T18" fmla="*/ 184 w 216"/>
                  <a:gd name="T19" fmla="*/ 112 h 137"/>
                  <a:gd name="T20" fmla="*/ 216 w 216"/>
                  <a:gd name="T21" fmla="*/ 68 h 137"/>
                  <a:gd name="T22" fmla="*/ 105 w 216"/>
                  <a:gd name="T23" fmla="*/ 49 h 137"/>
                  <a:gd name="T24" fmla="*/ 65 w 216"/>
                  <a:gd name="T25" fmla="*/ 49 h 137"/>
                  <a:gd name="T26" fmla="*/ 65 w 216"/>
                  <a:gd name="T27" fmla="*/ 26 h 137"/>
                  <a:gd name="T28" fmla="*/ 105 w 216"/>
                  <a:gd name="T29" fmla="*/ 26 h 137"/>
                  <a:gd name="T30" fmla="*/ 105 w 216"/>
                  <a:gd name="T31" fmla="*/ 49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16" h="137">
                    <a:moveTo>
                      <a:pt x="216" y="68"/>
                    </a:moveTo>
                    <a:cubicBezTo>
                      <a:pt x="216" y="39"/>
                      <a:pt x="216" y="39"/>
                      <a:pt x="216" y="39"/>
                    </a:cubicBezTo>
                    <a:cubicBezTo>
                      <a:pt x="207" y="44"/>
                      <a:pt x="207" y="44"/>
                      <a:pt x="207" y="44"/>
                    </a:cubicBezTo>
                    <a:cubicBezTo>
                      <a:pt x="202" y="36"/>
                      <a:pt x="194" y="30"/>
                      <a:pt x="184" y="24"/>
                    </a:cubicBezTo>
                    <a:cubicBezTo>
                      <a:pt x="142" y="0"/>
                      <a:pt x="73" y="0"/>
                      <a:pt x="31" y="24"/>
                    </a:cubicBezTo>
                    <a:cubicBezTo>
                      <a:pt x="20" y="31"/>
                      <a:pt x="11" y="39"/>
                      <a:pt x="6" y="47"/>
                    </a:cubicBezTo>
                    <a:cubicBezTo>
                      <a:pt x="0" y="39"/>
                      <a:pt x="0" y="39"/>
                      <a:pt x="0" y="39"/>
                    </a:cubicBezTo>
                    <a:cubicBezTo>
                      <a:pt x="0" y="68"/>
                      <a:pt x="0" y="68"/>
                      <a:pt x="0" y="68"/>
                    </a:cubicBezTo>
                    <a:cubicBezTo>
                      <a:pt x="0" y="84"/>
                      <a:pt x="10" y="100"/>
                      <a:pt x="31" y="112"/>
                    </a:cubicBezTo>
                    <a:cubicBezTo>
                      <a:pt x="73" y="137"/>
                      <a:pt x="142" y="137"/>
                      <a:pt x="184" y="112"/>
                    </a:cubicBezTo>
                    <a:cubicBezTo>
                      <a:pt x="205" y="100"/>
                      <a:pt x="216" y="84"/>
                      <a:pt x="216" y="68"/>
                    </a:cubicBezTo>
                    <a:close/>
                    <a:moveTo>
                      <a:pt x="105" y="49"/>
                    </a:moveTo>
                    <a:cubicBezTo>
                      <a:pt x="94" y="55"/>
                      <a:pt x="76" y="55"/>
                      <a:pt x="65" y="49"/>
                    </a:cubicBezTo>
                    <a:cubicBezTo>
                      <a:pt x="55" y="43"/>
                      <a:pt x="55" y="33"/>
                      <a:pt x="65" y="26"/>
                    </a:cubicBezTo>
                    <a:cubicBezTo>
                      <a:pt x="76" y="20"/>
                      <a:pt x="94" y="20"/>
                      <a:pt x="105" y="26"/>
                    </a:cubicBezTo>
                    <a:cubicBezTo>
                      <a:pt x="116" y="33"/>
                      <a:pt x="116" y="43"/>
                      <a:pt x="105" y="49"/>
                    </a:cubicBez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0" name="îṥļiďé"/>
              <p:cNvSpPr/>
              <p:nvPr/>
            </p:nvSpPr>
            <p:spPr bwMode="auto">
              <a:xfrm>
                <a:off x="4158835" y="4792639"/>
                <a:ext cx="356937" cy="327482"/>
              </a:xfrm>
              <a:custGeom>
                <a:avLst/>
                <a:gdLst>
                  <a:gd name="T0" fmla="*/ 99 w 99"/>
                  <a:gd name="T1" fmla="*/ 52 h 91"/>
                  <a:gd name="T2" fmla="*/ 52 w 99"/>
                  <a:gd name="T3" fmla="*/ 29 h 91"/>
                  <a:gd name="T4" fmla="*/ 11 w 99"/>
                  <a:gd name="T5" fmla="*/ 2 h 91"/>
                  <a:gd name="T6" fmla="*/ 6 w 99"/>
                  <a:gd name="T7" fmla="*/ 8 h 91"/>
                  <a:gd name="T8" fmla="*/ 0 w 99"/>
                  <a:gd name="T9" fmla="*/ 0 h 91"/>
                  <a:gd name="T10" fmla="*/ 0 w 99"/>
                  <a:gd name="T11" fmla="*/ 29 h 91"/>
                  <a:gd name="T12" fmla="*/ 31 w 99"/>
                  <a:gd name="T13" fmla="*/ 73 h 91"/>
                  <a:gd name="T14" fmla="*/ 99 w 99"/>
                  <a:gd name="T15" fmla="*/ 91 h 91"/>
                  <a:gd name="T16" fmla="*/ 99 w 99"/>
                  <a:gd name="T17" fmla="*/ 52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9" h="91">
                    <a:moveTo>
                      <a:pt x="99" y="52"/>
                    </a:moveTo>
                    <a:cubicBezTo>
                      <a:pt x="52" y="29"/>
                      <a:pt x="52" y="29"/>
                      <a:pt x="52" y="29"/>
                    </a:cubicBezTo>
                    <a:cubicBezTo>
                      <a:pt x="11" y="2"/>
                      <a:pt x="11" y="2"/>
                      <a:pt x="11" y="2"/>
                    </a:cubicBezTo>
                    <a:cubicBezTo>
                      <a:pt x="9" y="4"/>
                      <a:pt x="7" y="6"/>
                      <a:pt x="6" y="8"/>
                    </a:cubicBezTo>
                    <a:cubicBezTo>
                      <a:pt x="0" y="0"/>
                      <a:pt x="0" y="0"/>
                      <a:pt x="0" y="0"/>
                    </a:cubicBezTo>
                    <a:cubicBezTo>
                      <a:pt x="0" y="29"/>
                      <a:pt x="0" y="29"/>
                      <a:pt x="0" y="29"/>
                    </a:cubicBezTo>
                    <a:cubicBezTo>
                      <a:pt x="0" y="45"/>
                      <a:pt x="10" y="61"/>
                      <a:pt x="31" y="73"/>
                    </a:cubicBezTo>
                    <a:cubicBezTo>
                      <a:pt x="50" y="84"/>
                      <a:pt x="74" y="90"/>
                      <a:pt x="99" y="91"/>
                    </a:cubicBezTo>
                    <a:lnTo>
                      <a:pt x="99" y="52"/>
                    </a:lnTo>
                    <a:close/>
                  </a:path>
                </a:pathLst>
              </a:custGeom>
              <a:solidFill>
                <a:srgbClr val="FDD76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1" name="íṣľïḑè"/>
              <p:cNvSpPr/>
              <p:nvPr/>
            </p:nvSpPr>
            <p:spPr bwMode="auto">
              <a:xfrm>
                <a:off x="4120715" y="4544863"/>
                <a:ext cx="852491" cy="492088"/>
              </a:xfrm>
              <a:custGeom>
                <a:avLst/>
                <a:gdLst>
                  <a:gd name="T0" fmla="*/ 195 w 237"/>
                  <a:gd name="T1" fmla="*/ 25 h 137"/>
                  <a:gd name="T2" fmla="*/ 42 w 237"/>
                  <a:gd name="T3" fmla="*/ 25 h 137"/>
                  <a:gd name="T4" fmla="*/ 42 w 237"/>
                  <a:gd name="T5" fmla="*/ 113 h 137"/>
                  <a:gd name="T6" fmla="*/ 195 w 237"/>
                  <a:gd name="T7" fmla="*/ 113 h 137"/>
                  <a:gd name="T8" fmla="*/ 195 w 237"/>
                  <a:gd name="T9" fmla="*/ 25 h 137"/>
                  <a:gd name="T10" fmla="*/ 116 w 237"/>
                  <a:gd name="T11" fmla="*/ 70 h 137"/>
                  <a:gd name="T12" fmla="*/ 77 w 237"/>
                  <a:gd name="T13" fmla="*/ 70 h 137"/>
                  <a:gd name="T14" fmla="*/ 77 w 237"/>
                  <a:gd name="T15" fmla="*/ 47 h 137"/>
                  <a:gd name="T16" fmla="*/ 116 w 237"/>
                  <a:gd name="T17" fmla="*/ 47 h 137"/>
                  <a:gd name="T18" fmla="*/ 116 w 237"/>
                  <a:gd name="T19" fmla="*/ 70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7" h="137">
                    <a:moveTo>
                      <a:pt x="195" y="25"/>
                    </a:moveTo>
                    <a:cubicBezTo>
                      <a:pt x="153" y="0"/>
                      <a:pt x="84" y="0"/>
                      <a:pt x="42" y="25"/>
                    </a:cubicBezTo>
                    <a:cubicBezTo>
                      <a:pt x="0" y="49"/>
                      <a:pt x="0" y="89"/>
                      <a:pt x="42" y="113"/>
                    </a:cubicBezTo>
                    <a:cubicBezTo>
                      <a:pt x="84" y="137"/>
                      <a:pt x="153" y="137"/>
                      <a:pt x="195" y="113"/>
                    </a:cubicBezTo>
                    <a:cubicBezTo>
                      <a:pt x="237" y="89"/>
                      <a:pt x="237" y="49"/>
                      <a:pt x="195" y="25"/>
                    </a:cubicBezTo>
                    <a:close/>
                    <a:moveTo>
                      <a:pt x="116" y="70"/>
                    </a:moveTo>
                    <a:cubicBezTo>
                      <a:pt x="105" y="76"/>
                      <a:pt x="88" y="76"/>
                      <a:pt x="77" y="70"/>
                    </a:cubicBezTo>
                    <a:cubicBezTo>
                      <a:pt x="66" y="63"/>
                      <a:pt x="66" y="53"/>
                      <a:pt x="77" y="47"/>
                    </a:cubicBezTo>
                    <a:cubicBezTo>
                      <a:pt x="88" y="41"/>
                      <a:pt x="105" y="41"/>
                      <a:pt x="116" y="47"/>
                    </a:cubicBezTo>
                    <a:cubicBezTo>
                      <a:pt x="127" y="53"/>
                      <a:pt x="127" y="63"/>
                      <a:pt x="116" y="70"/>
                    </a:cubicBezTo>
                    <a:close/>
                  </a:path>
                </a:pathLst>
              </a:custGeom>
              <a:solidFill>
                <a:srgbClr val="FDD76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2" name="ïsľiḓè"/>
              <p:cNvSpPr/>
              <p:nvPr/>
            </p:nvSpPr>
            <p:spPr bwMode="auto">
              <a:xfrm>
                <a:off x="4347700" y="4688677"/>
                <a:ext cx="265104" cy="194063"/>
              </a:xfrm>
              <a:custGeom>
                <a:avLst/>
                <a:gdLst>
                  <a:gd name="T0" fmla="*/ 74 w 74"/>
                  <a:gd name="T1" fmla="*/ 0 h 54"/>
                  <a:gd name="T2" fmla="*/ 16 w 74"/>
                  <a:gd name="T3" fmla="*/ 0 h 54"/>
                  <a:gd name="T4" fmla="*/ 0 w 74"/>
                  <a:gd name="T5" fmla="*/ 5 h 54"/>
                  <a:gd name="T6" fmla="*/ 0 w 74"/>
                  <a:gd name="T7" fmla="*/ 54 h 54"/>
                  <a:gd name="T8" fmla="*/ 74 w 74"/>
                  <a:gd name="T9" fmla="*/ 54 h 54"/>
                  <a:gd name="T10" fmla="*/ 74 w 74"/>
                  <a:gd name="T11" fmla="*/ 0 h 54"/>
                  <a:gd name="T12" fmla="*/ 53 w 74"/>
                  <a:gd name="T13" fmla="*/ 39 h 54"/>
                  <a:gd name="T14" fmla="*/ 13 w 74"/>
                  <a:gd name="T15" fmla="*/ 39 h 54"/>
                  <a:gd name="T16" fmla="*/ 13 w 74"/>
                  <a:gd name="T17" fmla="*/ 16 h 54"/>
                  <a:gd name="T18" fmla="*/ 53 w 74"/>
                  <a:gd name="T19" fmla="*/ 16 h 54"/>
                  <a:gd name="T20" fmla="*/ 53 w 74"/>
                  <a:gd name="T21" fmla="*/ 39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 h="54">
                    <a:moveTo>
                      <a:pt x="74" y="0"/>
                    </a:moveTo>
                    <a:cubicBezTo>
                      <a:pt x="16" y="0"/>
                      <a:pt x="16" y="0"/>
                      <a:pt x="16" y="0"/>
                    </a:cubicBezTo>
                    <a:cubicBezTo>
                      <a:pt x="10" y="1"/>
                      <a:pt x="5" y="3"/>
                      <a:pt x="0" y="5"/>
                    </a:cubicBezTo>
                    <a:cubicBezTo>
                      <a:pt x="0" y="54"/>
                      <a:pt x="0" y="54"/>
                      <a:pt x="0" y="54"/>
                    </a:cubicBezTo>
                    <a:cubicBezTo>
                      <a:pt x="74" y="54"/>
                      <a:pt x="74" y="54"/>
                      <a:pt x="74" y="54"/>
                    </a:cubicBezTo>
                    <a:lnTo>
                      <a:pt x="74" y="0"/>
                    </a:lnTo>
                    <a:close/>
                    <a:moveTo>
                      <a:pt x="53" y="39"/>
                    </a:moveTo>
                    <a:cubicBezTo>
                      <a:pt x="42" y="45"/>
                      <a:pt x="24" y="45"/>
                      <a:pt x="13" y="39"/>
                    </a:cubicBezTo>
                    <a:cubicBezTo>
                      <a:pt x="3" y="33"/>
                      <a:pt x="3" y="23"/>
                      <a:pt x="13" y="16"/>
                    </a:cubicBezTo>
                    <a:cubicBezTo>
                      <a:pt x="24" y="10"/>
                      <a:pt x="42" y="10"/>
                      <a:pt x="53" y="16"/>
                    </a:cubicBezTo>
                    <a:cubicBezTo>
                      <a:pt x="64" y="23"/>
                      <a:pt x="64" y="33"/>
                      <a:pt x="53" y="39"/>
                    </a:cubicBez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3" name="ïŝḷíde"/>
              <p:cNvSpPr/>
              <p:nvPr/>
            </p:nvSpPr>
            <p:spPr bwMode="auto">
              <a:xfrm>
                <a:off x="4170964" y="4572586"/>
                <a:ext cx="751994" cy="436642"/>
              </a:xfrm>
              <a:custGeom>
                <a:avLst/>
                <a:gdLst>
                  <a:gd name="T0" fmla="*/ 172 w 209"/>
                  <a:gd name="T1" fmla="*/ 22 h 121"/>
                  <a:gd name="T2" fmla="*/ 37 w 209"/>
                  <a:gd name="T3" fmla="*/ 22 h 121"/>
                  <a:gd name="T4" fmla="*/ 37 w 209"/>
                  <a:gd name="T5" fmla="*/ 100 h 121"/>
                  <a:gd name="T6" fmla="*/ 172 w 209"/>
                  <a:gd name="T7" fmla="*/ 100 h 121"/>
                  <a:gd name="T8" fmla="*/ 172 w 209"/>
                  <a:gd name="T9" fmla="*/ 22 h 121"/>
                  <a:gd name="T10" fmla="*/ 102 w 209"/>
                  <a:gd name="T11" fmla="*/ 62 h 121"/>
                  <a:gd name="T12" fmla="*/ 63 w 209"/>
                  <a:gd name="T13" fmla="*/ 62 h 121"/>
                  <a:gd name="T14" fmla="*/ 63 w 209"/>
                  <a:gd name="T15" fmla="*/ 39 h 121"/>
                  <a:gd name="T16" fmla="*/ 102 w 209"/>
                  <a:gd name="T17" fmla="*/ 39 h 121"/>
                  <a:gd name="T18" fmla="*/ 102 w 209"/>
                  <a:gd name="T19" fmla="*/ 62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9" h="121">
                    <a:moveTo>
                      <a:pt x="172" y="22"/>
                    </a:moveTo>
                    <a:cubicBezTo>
                      <a:pt x="135" y="0"/>
                      <a:pt x="75" y="0"/>
                      <a:pt x="37" y="22"/>
                    </a:cubicBezTo>
                    <a:cubicBezTo>
                      <a:pt x="0" y="43"/>
                      <a:pt x="0" y="78"/>
                      <a:pt x="37" y="100"/>
                    </a:cubicBezTo>
                    <a:cubicBezTo>
                      <a:pt x="75" y="121"/>
                      <a:pt x="135" y="121"/>
                      <a:pt x="172" y="100"/>
                    </a:cubicBezTo>
                    <a:cubicBezTo>
                      <a:pt x="209" y="78"/>
                      <a:pt x="209" y="43"/>
                      <a:pt x="172" y="22"/>
                    </a:cubicBezTo>
                    <a:close/>
                    <a:moveTo>
                      <a:pt x="102" y="62"/>
                    </a:moveTo>
                    <a:cubicBezTo>
                      <a:pt x="91" y="68"/>
                      <a:pt x="74" y="68"/>
                      <a:pt x="63" y="62"/>
                    </a:cubicBezTo>
                    <a:cubicBezTo>
                      <a:pt x="52" y="55"/>
                      <a:pt x="52" y="45"/>
                      <a:pt x="63" y="39"/>
                    </a:cubicBezTo>
                    <a:cubicBezTo>
                      <a:pt x="74" y="33"/>
                      <a:pt x="91" y="33"/>
                      <a:pt x="102" y="39"/>
                    </a:cubicBezTo>
                    <a:cubicBezTo>
                      <a:pt x="113" y="45"/>
                      <a:pt x="113" y="55"/>
                      <a:pt x="102" y="62"/>
                    </a:cubicBezTo>
                    <a:close/>
                  </a:path>
                </a:pathLst>
              </a:custGeom>
              <a:solidFill>
                <a:srgbClr val="F2B42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4" name="ï$ľiḋe"/>
              <p:cNvSpPr/>
              <p:nvPr/>
            </p:nvSpPr>
            <p:spPr bwMode="auto">
              <a:xfrm>
                <a:off x="4198687" y="4572586"/>
                <a:ext cx="700013" cy="233916"/>
              </a:xfrm>
              <a:custGeom>
                <a:avLst/>
                <a:gdLst>
                  <a:gd name="T0" fmla="*/ 29 w 194"/>
                  <a:gd name="T1" fmla="*/ 30 h 65"/>
                  <a:gd name="T2" fmla="*/ 164 w 194"/>
                  <a:gd name="T3" fmla="*/ 30 h 65"/>
                  <a:gd name="T4" fmla="*/ 192 w 194"/>
                  <a:gd name="T5" fmla="*/ 65 h 65"/>
                  <a:gd name="T6" fmla="*/ 164 w 194"/>
                  <a:gd name="T7" fmla="*/ 22 h 65"/>
                  <a:gd name="T8" fmla="*/ 29 w 194"/>
                  <a:gd name="T9" fmla="*/ 22 h 65"/>
                  <a:gd name="T10" fmla="*/ 2 w 194"/>
                  <a:gd name="T11" fmla="*/ 65 h 65"/>
                  <a:gd name="T12" fmla="*/ 29 w 194"/>
                  <a:gd name="T13" fmla="*/ 30 h 65"/>
                </a:gdLst>
                <a:ahLst/>
                <a:cxnLst>
                  <a:cxn ang="0">
                    <a:pos x="T0" y="T1"/>
                  </a:cxn>
                  <a:cxn ang="0">
                    <a:pos x="T2" y="T3"/>
                  </a:cxn>
                  <a:cxn ang="0">
                    <a:pos x="T4" y="T5"/>
                  </a:cxn>
                  <a:cxn ang="0">
                    <a:pos x="T6" y="T7"/>
                  </a:cxn>
                  <a:cxn ang="0">
                    <a:pos x="T8" y="T9"/>
                  </a:cxn>
                  <a:cxn ang="0">
                    <a:pos x="T10" y="T11"/>
                  </a:cxn>
                  <a:cxn ang="0">
                    <a:pos x="T12" y="T13"/>
                  </a:cxn>
                </a:cxnLst>
                <a:rect l="0" t="0" r="r" b="b"/>
                <a:pathLst>
                  <a:path w="194" h="65">
                    <a:moveTo>
                      <a:pt x="29" y="30"/>
                    </a:moveTo>
                    <a:cubicBezTo>
                      <a:pt x="67" y="8"/>
                      <a:pt x="127" y="8"/>
                      <a:pt x="164" y="30"/>
                    </a:cubicBezTo>
                    <a:cubicBezTo>
                      <a:pt x="181" y="40"/>
                      <a:pt x="190" y="52"/>
                      <a:pt x="192" y="65"/>
                    </a:cubicBezTo>
                    <a:cubicBezTo>
                      <a:pt x="194" y="49"/>
                      <a:pt x="185" y="34"/>
                      <a:pt x="164" y="22"/>
                    </a:cubicBezTo>
                    <a:cubicBezTo>
                      <a:pt x="127" y="0"/>
                      <a:pt x="67" y="0"/>
                      <a:pt x="29" y="22"/>
                    </a:cubicBezTo>
                    <a:cubicBezTo>
                      <a:pt x="9" y="34"/>
                      <a:pt x="0" y="49"/>
                      <a:pt x="2" y="65"/>
                    </a:cubicBezTo>
                    <a:cubicBezTo>
                      <a:pt x="3" y="52"/>
                      <a:pt x="12" y="40"/>
                      <a:pt x="29" y="30"/>
                    </a:cubicBez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5" name="íSḷîďè"/>
              <p:cNvSpPr/>
              <p:nvPr/>
            </p:nvSpPr>
            <p:spPr bwMode="auto">
              <a:xfrm>
                <a:off x="4732361" y="4983237"/>
                <a:ext cx="1081208" cy="525010"/>
              </a:xfrm>
              <a:custGeom>
                <a:avLst/>
                <a:gdLst>
                  <a:gd name="T0" fmla="*/ 48 w 300"/>
                  <a:gd name="T1" fmla="*/ 0 h 146"/>
                  <a:gd name="T2" fmla="*/ 27 w 300"/>
                  <a:gd name="T3" fmla="*/ 16 h 146"/>
                  <a:gd name="T4" fmla="*/ 0 w 300"/>
                  <a:gd name="T5" fmla="*/ 28 h 146"/>
                  <a:gd name="T6" fmla="*/ 21 w 300"/>
                  <a:gd name="T7" fmla="*/ 40 h 146"/>
                  <a:gd name="T8" fmla="*/ 52 w 300"/>
                  <a:gd name="T9" fmla="*/ 42 h 146"/>
                  <a:gd name="T10" fmla="*/ 67 w 300"/>
                  <a:gd name="T11" fmla="*/ 51 h 146"/>
                  <a:gd name="T12" fmla="*/ 61 w 300"/>
                  <a:gd name="T13" fmla="*/ 54 h 146"/>
                  <a:gd name="T14" fmla="*/ 72 w 300"/>
                  <a:gd name="T15" fmla="*/ 61 h 146"/>
                  <a:gd name="T16" fmla="*/ 85 w 300"/>
                  <a:gd name="T17" fmla="*/ 54 h 146"/>
                  <a:gd name="T18" fmla="*/ 105 w 300"/>
                  <a:gd name="T19" fmla="*/ 66 h 146"/>
                  <a:gd name="T20" fmla="*/ 85 w 300"/>
                  <a:gd name="T21" fmla="*/ 77 h 146"/>
                  <a:gd name="T22" fmla="*/ 100 w 300"/>
                  <a:gd name="T23" fmla="*/ 86 h 146"/>
                  <a:gd name="T24" fmla="*/ 115 w 300"/>
                  <a:gd name="T25" fmla="*/ 94 h 146"/>
                  <a:gd name="T26" fmla="*/ 133 w 300"/>
                  <a:gd name="T27" fmla="*/ 84 h 146"/>
                  <a:gd name="T28" fmla="*/ 160 w 300"/>
                  <a:gd name="T29" fmla="*/ 100 h 146"/>
                  <a:gd name="T30" fmla="*/ 149 w 300"/>
                  <a:gd name="T31" fmla="*/ 105 h 146"/>
                  <a:gd name="T32" fmla="*/ 167 w 300"/>
                  <a:gd name="T33" fmla="*/ 115 h 146"/>
                  <a:gd name="T34" fmla="*/ 177 w 300"/>
                  <a:gd name="T35" fmla="*/ 110 h 146"/>
                  <a:gd name="T36" fmla="*/ 185 w 300"/>
                  <a:gd name="T37" fmla="*/ 114 h 146"/>
                  <a:gd name="T38" fmla="*/ 177 w 300"/>
                  <a:gd name="T39" fmla="*/ 131 h 146"/>
                  <a:gd name="T40" fmla="*/ 203 w 300"/>
                  <a:gd name="T41" fmla="*/ 146 h 146"/>
                  <a:gd name="T42" fmla="*/ 300 w 300"/>
                  <a:gd name="T43" fmla="*/ 146 h 146"/>
                  <a:gd name="T44" fmla="*/ 48 w 300"/>
                  <a:gd name="T45"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0" h="146">
                    <a:moveTo>
                      <a:pt x="48" y="0"/>
                    </a:moveTo>
                    <a:cubicBezTo>
                      <a:pt x="42" y="6"/>
                      <a:pt x="35" y="11"/>
                      <a:pt x="27" y="16"/>
                    </a:cubicBezTo>
                    <a:cubicBezTo>
                      <a:pt x="19" y="21"/>
                      <a:pt x="10" y="25"/>
                      <a:pt x="0" y="28"/>
                    </a:cubicBezTo>
                    <a:cubicBezTo>
                      <a:pt x="21" y="40"/>
                      <a:pt x="21" y="40"/>
                      <a:pt x="21" y="40"/>
                    </a:cubicBezTo>
                    <a:cubicBezTo>
                      <a:pt x="52" y="42"/>
                      <a:pt x="52" y="42"/>
                      <a:pt x="52" y="42"/>
                    </a:cubicBezTo>
                    <a:cubicBezTo>
                      <a:pt x="67" y="51"/>
                      <a:pt x="67" y="51"/>
                      <a:pt x="67" y="51"/>
                    </a:cubicBezTo>
                    <a:cubicBezTo>
                      <a:pt x="61" y="54"/>
                      <a:pt x="61" y="54"/>
                      <a:pt x="61" y="54"/>
                    </a:cubicBezTo>
                    <a:cubicBezTo>
                      <a:pt x="72" y="61"/>
                      <a:pt x="72" y="61"/>
                      <a:pt x="72" y="61"/>
                    </a:cubicBezTo>
                    <a:cubicBezTo>
                      <a:pt x="85" y="54"/>
                      <a:pt x="85" y="54"/>
                      <a:pt x="85" y="54"/>
                    </a:cubicBezTo>
                    <a:cubicBezTo>
                      <a:pt x="105" y="66"/>
                      <a:pt x="105" y="66"/>
                      <a:pt x="105" y="66"/>
                    </a:cubicBezTo>
                    <a:cubicBezTo>
                      <a:pt x="85" y="77"/>
                      <a:pt x="85" y="77"/>
                      <a:pt x="85" y="77"/>
                    </a:cubicBezTo>
                    <a:cubicBezTo>
                      <a:pt x="100" y="86"/>
                      <a:pt x="100" y="86"/>
                      <a:pt x="100" y="86"/>
                    </a:cubicBezTo>
                    <a:cubicBezTo>
                      <a:pt x="115" y="94"/>
                      <a:pt x="115" y="94"/>
                      <a:pt x="115" y="94"/>
                    </a:cubicBezTo>
                    <a:cubicBezTo>
                      <a:pt x="133" y="84"/>
                      <a:pt x="133" y="84"/>
                      <a:pt x="133" y="84"/>
                    </a:cubicBezTo>
                    <a:cubicBezTo>
                      <a:pt x="160" y="100"/>
                      <a:pt x="160" y="100"/>
                      <a:pt x="160" y="100"/>
                    </a:cubicBezTo>
                    <a:cubicBezTo>
                      <a:pt x="149" y="105"/>
                      <a:pt x="149" y="105"/>
                      <a:pt x="149" y="105"/>
                    </a:cubicBezTo>
                    <a:cubicBezTo>
                      <a:pt x="167" y="115"/>
                      <a:pt x="167" y="115"/>
                      <a:pt x="167" y="115"/>
                    </a:cubicBezTo>
                    <a:cubicBezTo>
                      <a:pt x="177" y="110"/>
                      <a:pt x="177" y="110"/>
                      <a:pt x="177" y="110"/>
                    </a:cubicBezTo>
                    <a:cubicBezTo>
                      <a:pt x="185" y="114"/>
                      <a:pt x="185" y="114"/>
                      <a:pt x="185" y="114"/>
                    </a:cubicBezTo>
                    <a:cubicBezTo>
                      <a:pt x="177" y="131"/>
                      <a:pt x="177" y="131"/>
                      <a:pt x="177" y="131"/>
                    </a:cubicBezTo>
                    <a:cubicBezTo>
                      <a:pt x="203" y="146"/>
                      <a:pt x="203" y="146"/>
                      <a:pt x="203" y="146"/>
                    </a:cubicBezTo>
                    <a:cubicBezTo>
                      <a:pt x="300" y="146"/>
                      <a:pt x="300" y="146"/>
                      <a:pt x="300" y="146"/>
                    </a:cubicBezTo>
                    <a:lnTo>
                      <a:pt x="48" y="0"/>
                    </a:lnTo>
                    <a:close/>
                  </a:path>
                </a:pathLst>
              </a:custGeom>
              <a:solidFill>
                <a:srgbClr val="F2B42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6" name="ïšḻíďè"/>
              <p:cNvSpPr/>
              <p:nvPr/>
            </p:nvSpPr>
            <p:spPr bwMode="auto">
              <a:xfrm>
                <a:off x="4732361" y="4908731"/>
                <a:ext cx="1081208" cy="525010"/>
              </a:xfrm>
              <a:custGeom>
                <a:avLst/>
                <a:gdLst>
                  <a:gd name="T0" fmla="*/ 48 w 300"/>
                  <a:gd name="T1" fmla="*/ 0 h 146"/>
                  <a:gd name="T2" fmla="*/ 27 w 300"/>
                  <a:gd name="T3" fmla="*/ 16 h 146"/>
                  <a:gd name="T4" fmla="*/ 0 w 300"/>
                  <a:gd name="T5" fmla="*/ 28 h 146"/>
                  <a:gd name="T6" fmla="*/ 21 w 300"/>
                  <a:gd name="T7" fmla="*/ 40 h 146"/>
                  <a:gd name="T8" fmla="*/ 52 w 300"/>
                  <a:gd name="T9" fmla="*/ 42 h 146"/>
                  <a:gd name="T10" fmla="*/ 67 w 300"/>
                  <a:gd name="T11" fmla="*/ 51 h 146"/>
                  <a:gd name="T12" fmla="*/ 61 w 300"/>
                  <a:gd name="T13" fmla="*/ 54 h 146"/>
                  <a:gd name="T14" fmla="*/ 72 w 300"/>
                  <a:gd name="T15" fmla="*/ 61 h 146"/>
                  <a:gd name="T16" fmla="*/ 85 w 300"/>
                  <a:gd name="T17" fmla="*/ 54 h 146"/>
                  <a:gd name="T18" fmla="*/ 105 w 300"/>
                  <a:gd name="T19" fmla="*/ 65 h 146"/>
                  <a:gd name="T20" fmla="*/ 85 w 300"/>
                  <a:gd name="T21" fmla="*/ 77 h 146"/>
                  <a:gd name="T22" fmla="*/ 100 w 300"/>
                  <a:gd name="T23" fmla="*/ 86 h 146"/>
                  <a:gd name="T24" fmla="*/ 115 w 300"/>
                  <a:gd name="T25" fmla="*/ 94 h 146"/>
                  <a:gd name="T26" fmla="*/ 133 w 300"/>
                  <a:gd name="T27" fmla="*/ 84 h 146"/>
                  <a:gd name="T28" fmla="*/ 160 w 300"/>
                  <a:gd name="T29" fmla="*/ 99 h 146"/>
                  <a:gd name="T30" fmla="*/ 149 w 300"/>
                  <a:gd name="T31" fmla="*/ 105 h 146"/>
                  <a:gd name="T32" fmla="*/ 167 w 300"/>
                  <a:gd name="T33" fmla="*/ 115 h 146"/>
                  <a:gd name="T34" fmla="*/ 177 w 300"/>
                  <a:gd name="T35" fmla="*/ 109 h 146"/>
                  <a:gd name="T36" fmla="*/ 185 w 300"/>
                  <a:gd name="T37" fmla="*/ 114 h 146"/>
                  <a:gd name="T38" fmla="*/ 177 w 300"/>
                  <a:gd name="T39" fmla="*/ 130 h 146"/>
                  <a:gd name="T40" fmla="*/ 203 w 300"/>
                  <a:gd name="T41" fmla="*/ 146 h 146"/>
                  <a:gd name="T42" fmla="*/ 300 w 300"/>
                  <a:gd name="T43" fmla="*/ 146 h 146"/>
                  <a:gd name="T44" fmla="*/ 48 w 300"/>
                  <a:gd name="T45"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0" h="146">
                    <a:moveTo>
                      <a:pt x="48" y="0"/>
                    </a:moveTo>
                    <a:cubicBezTo>
                      <a:pt x="42" y="6"/>
                      <a:pt x="35" y="11"/>
                      <a:pt x="27" y="16"/>
                    </a:cubicBezTo>
                    <a:cubicBezTo>
                      <a:pt x="19" y="21"/>
                      <a:pt x="10" y="25"/>
                      <a:pt x="0" y="28"/>
                    </a:cubicBezTo>
                    <a:cubicBezTo>
                      <a:pt x="21" y="40"/>
                      <a:pt x="21" y="40"/>
                      <a:pt x="21" y="40"/>
                    </a:cubicBezTo>
                    <a:cubicBezTo>
                      <a:pt x="52" y="42"/>
                      <a:pt x="52" y="42"/>
                      <a:pt x="52" y="42"/>
                    </a:cubicBezTo>
                    <a:cubicBezTo>
                      <a:pt x="67" y="51"/>
                      <a:pt x="67" y="51"/>
                      <a:pt x="67" y="51"/>
                    </a:cubicBezTo>
                    <a:cubicBezTo>
                      <a:pt x="61" y="54"/>
                      <a:pt x="61" y="54"/>
                      <a:pt x="61" y="54"/>
                    </a:cubicBezTo>
                    <a:cubicBezTo>
                      <a:pt x="72" y="61"/>
                      <a:pt x="72" y="61"/>
                      <a:pt x="72" y="61"/>
                    </a:cubicBezTo>
                    <a:cubicBezTo>
                      <a:pt x="85" y="54"/>
                      <a:pt x="85" y="54"/>
                      <a:pt x="85" y="54"/>
                    </a:cubicBezTo>
                    <a:cubicBezTo>
                      <a:pt x="105" y="65"/>
                      <a:pt x="105" y="65"/>
                      <a:pt x="105" y="65"/>
                    </a:cubicBezTo>
                    <a:cubicBezTo>
                      <a:pt x="85" y="77"/>
                      <a:pt x="85" y="77"/>
                      <a:pt x="85" y="77"/>
                    </a:cubicBezTo>
                    <a:cubicBezTo>
                      <a:pt x="100" y="86"/>
                      <a:pt x="100" y="86"/>
                      <a:pt x="100" y="86"/>
                    </a:cubicBezTo>
                    <a:cubicBezTo>
                      <a:pt x="115" y="94"/>
                      <a:pt x="115" y="94"/>
                      <a:pt x="115" y="94"/>
                    </a:cubicBezTo>
                    <a:cubicBezTo>
                      <a:pt x="133" y="84"/>
                      <a:pt x="133" y="84"/>
                      <a:pt x="133" y="84"/>
                    </a:cubicBezTo>
                    <a:cubicBezTo>
                      <a:pt x="160" y="99"/>
                      <a:pt x="160" y="99"/>
                      <a:pt x="160" y="99"/>
                    </a:cubicBezTo>
                    <a:cubicBezTo>
                      <a:pt x="149" y="105"/>
                      <a:pt x="149" y="105"/>
                      <a:pt x="149" y="105"/>
                    </a:cubicBezTo>
                    <a:cubicBezTo>
                      <a:pt x="167" y="115"/>
                      <a:pt x="167" y="115"/>
                      <a:pt x="167" y="115"/>
                    </a:cubicBezTo>
                    <a:cubicBezTo>
                      <a:pt x="177" y="109"/>
                      <a:pt x="177" y="109"/>
                      <a:pt x="177" y="109"/>
                    </a:cubicBezTo>
                    <a:cubicBezTo>
                      <a:pt x="185" y="114"/>
                      <a:pt x="185" y="114"/>
                      <a:pt x="185" y="114"/>
                    </a:cubicBezTo>
                    <a:cubicBezTo>
                      <a:pt x="177" y="130"/>
                      <a:pt x="177" y="130"/>
                      <a:pt x="177" y="130"/>
                    </a:cubicBezTo>
                    <a:cubicBezTo>
                      <a:pt x="203" y="146"/>
                      <a:pt x="203" y="146"/>
                      <a:pt x="203" y="146"/>
                    </a:cubicBezTo>
                    <a:cubicBezTo>
                      <a:pt x="300" y="146"/>
                      <a:pt x="300" y="146"/>
                      <a:pt x="300" y="146"/>
                    </a:cubicBezTo>
                    <a:lnTo>
                      <a:pt x="48" y="0"/>
                    </a:lnTo>
                    <a:close/>
                  </a:path>
                </a:pathLst>
              </a:custGeom>
              <a:solidFill>
                <a:srgbClr val="FDD76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7" name="iṩľiḋè"/>
              <p:cNvSpPr/>
              <p:nvPr/>
            </p:nvSpPr>
            <p:spPr bwMode="auto">
              <a:xfrm>
                <a:off x="5463562" y="5433740"/>
                <a:ext cx="350007" cy="74507"/>
              </a:xfrm>
              <a:prstGeom prst="rect">
                <a:avLst/>
              </a:prstGeom>
              <a:solidFill>
                <a:srgbClr val="E8A2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58" name="ïsļíḍe"/>
              <p:cNvSpPr/>
              <p:nvPr/>
            </p:nvSpPr>
            <p:spPr bwMode="auto">
              <a:xfrm>
                <a:off x="5333609" y="5300322"/>
                <a:ext cx="36387" cy="97032"/>
              </a:xfrm>
              <a:custGeom>
                <a:avLst/>
                <a:gdLst>
                  <a:gd name="T0" fmla="*/ 0 w 21"/>
                  <a:gd name="T1" fmla="*/ 56 h 56"/>
                  <a:gd name="T2" fmla="*/ 0 w 21"/>
                  <a:gd name="T3" fmla="*/ 12 h 56"/>
                  <a:gd name="T4" fmla="*/ 21 w 21"/>
                  <a:gd name="T5" fmla="*/ 0 h 56"/>
                  <a:gd name="T6" fmla="*/ 21 w 21"/>
                  <a:gd name="T7" fmla="*/ 46 h 56"/>
                  <a:gd name="T8" fmla="*/ 0 w 21"/>
                  <a:gd name="T9" fmla="*/ 56 h 56"/>
                </a:gdLst>
                <a:ahLst/>
                <a:cxnLst>
                  <a:cxn ang="0">
                    <a:pos x="T0" y="T1"/>
                  </a:cxn>
                  <a:cxn ang="0">
                    <a:pos x="T2" y="T3"/>
                  </a:cxn>
                  <a:cxn ang="0">
                    <a:pos x="T4" y="T5"/>
                  </a:cxn>
                  <a:cxn ang="0">
                    <a:pos x="T6" y="T7"/>
                  </a:cxn>
                  <a:cxn ang="0">
                    <a:pos x="T8" y="T9"/>
                  </a:cxn>
                </a:cxnLst>
                <a:rect l="0" t="0" r="r" b="b"/>
                <a:pathLst>
                  <a:path w="21" h="56">
                    <a:moveTo>
                      <a:pt x="0" y="56"/>
                    </a:moveTo>
                    <a:lnTo>
                      <a:pt x="0" y="12"/>
                    </a:lnTo>
                    <a:lnTo>
                      <a:pt x="21" y="0"/>
                    </a:lnTo>
                    <a:lnTo>
                      <a:pt x="21" y="46"/>
                    </a:lnTo>
                    <a:lnTo>
                      <a:pt x="0" y="56"/>
                    </a:ln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9" name="í$ľíḋé"/>
              <p:cNvSpPr/>
              <p:nvPr/>
            </p:nvSpPr>
            <p:spPr bwMode="auto">
              <a:xfrm>
                <a:off x="5269499" y="5286461"/>
                <a:ext cx="64111" cy="110893"/>
              </a:xfrm>
              <a:custGeom>
                <a:avLst/>
                <a:gdLst>
                  <a:gd name="T0" fmla="*/ 0 w 37"/>
                  <a:gd name="T1" fmla="*/ 0 h 64"/>
                  <a:gd name="T2" fmla="*/ 0 w 37"/>
                  <a:gd name="T3" fmla="*/ 43 h 64"/>
                  <a:gd name="T4" fmla="*/ 37 w 37"/>
                  <a:gd name="T5" fmla="*/ 64 h 64"/>
                  <a:gd name="T6" fmla="*/ 37 w 37"/>
                  <a:gd name="T7" fmla="*/ 20 h 64"/>
                  <a:gd name="T8" fmla="*/ 0 w 37"/>
                  <a:gd name="T9" fmla="*/ 0 h 64"/>
                </a:gdLst>
                <a:ahLst/>
                <a:cxnLst>
                  <a:cxn ang="0">
                    <a:pos x="T0" y="T1"/>
                  </a:cxn>
                  <a:cxn ang="0">
                    <a:pos x="T2" y="T3"/>
                  </a:cxn>
                  <a:cxn ang="0">
                    <a:pos x="T4" y="T5"/>
                  </a:cxn>
                  <a:cxn ang="0">
                    <a:pos x="T6" y="T7"/>
                  </a:cxn>
                  <a:cxn ang="0">
                    <a:pos x="T8" y="T9"/>
                  </a:cxn>
                </a:cxnLst>
                <a:rect l="0" t="0" r="r" b="b"/>
                <a:pathLst>
                  <a:path w="37" h="64">
                    <a:moveTo>
                      <a:pt x="0" y="0"/>
                    </a:moveTo>
                    <a:lnTo>
                      <a:pt x="0" y="43"/>
                    </a:lnTo>
                    <a:lnTo>
                      <a:pt x="37" y="64"/>
                    </a:lnTo>
                    <a:lnTo>
                      <a:pt x="37" y="20"/>
                    </a:lnTo>
                    <a:lnTo>
                      <a:pt x="0" y="0"/>
                    </a:lnTo>
                    <a:close/>
                  </a:path>
                </a:pathLst>
              </a:custGeom>
              <a:solidFill>
                <a:srgbClr val="EEAD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0" name="i$ľiḑé"/>
              <p:cNvSpPr/>
              <p:nvPr/>
            </p:nvSpPr>
            <p:spPr bwMode="auto">
              <a:xfrm>
                <a:off x="5146477" y="5210222"/>
                <a:ext cx="65843" cy="110893"/>
              </a:xfrm>
              <a:custGeom>
                <a:avLst/>
                <a:gdLst>
                  <a:gd name="T0" fmla="*/ 38 w 38"/>
                  <a:gd name="T1" fmla="*/ 0 h 64"/>
                  <a:gd name="T2" fmla="*/ 38 w 38"/>
                  <a:gd name="T3" fmla="*/ 44 h 64"/>
                  <a:gd name="T4" fmla="*/ 0 w 38"/>
                  <a:gd name="T5" fmla="*/ 64 h 64"/>
                  <a:gd name="T6" fmla="*/ 0 w 38"/>
                  <a:gd name="T7" fmla="*/ 21 h 64"/>
                  <a:gd name="T8" fmla="*/ 38 w 38"/>
                  <a:gd name="T9" fmla="*/ 0 h 64"/>
                </a:gdLst>
                <a:ahLst/>
                <a:cxnLst>
                  <a:cxn ang="0">
                    <a:pos x="T0" y="T1"/>
                  </a:cxn>
                  <a:cxn ang="0">
                    <a:pos x="T2" y="T3"/>
                  </a:cxn>
                  <a:cxn ang="0">
                    <a:pos x="T4" y="T5"/>
                  </a:cxn>
                  <a:cxn ang="0">
                    <a:pos x="T6" y="T7"/>
                  </a:cxn>
                  <a:cxn ang="0">
                    <a:pos x="T8" y="T9"/>
                  </a:cxn>
                </a:cxnLst>
                <a:rect l="0" t="0" r="r" b="b"/>
                <a:pathLst>
                  <a:path w="38" h="64">
                    <a:moveTo>
                      <a:pt x="38" y="0"/>
                    </a:moveTo>
                    <a:lnTo>
                      <a:pt x="38" y="44"/>
                    </a:lnTo>
                    <a:lnTo>
                      <a:pt x="0" y="64"/>
                    </a:lnTo>
                    <a:lnTo>
                      <a:pt x="0" y="21"/>
                    </a:lnTo>
                    <a:lnTo>
                      <a:pt x="38" y="0"/>
                    </a:ln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1" name="îśliḋê"/>
              <p:cNvSpPr/>
              <p:nvPr/>
            </p:nvSpPr>
            <p:spPr bwMode="auto">
              <a:xfrm>
                <a:off x="5039049" y="5184231"/>
                <a:ext cx="107428" cy="136884"/>
              </a:xfrm>
              <a:custGeom>
                <a:avLst/>
                <a:gdLst>
                  <a:gd name="T0" fmla="*/ 0 w 62"/>
                  <a:gd name="T1" fmla="*/ 0 h 79"/>
                  <a:gd name="T2" fmla="*/ 0 w 62"/>
                  <a:gd name="T3" fmla="*/ 44 h 79"/>
                  <a:gd name="T4" fmla="*/ 62 w 62"/>
                  <a:gd name="T5" fmla="*/ 79 h 79"/>
                  <a:gd name="T6" fmla="*/ 62 w 62"/>
                  <a:gd name="T7" fmla="*/ 36 h 79"/>
                  <a:gd name="T8" fmla="*/ 0 w 62"/>
                  <a:gd name="T9" fmla="*/ 0 h 79"/>
                </a:gdLst>
                <a:ahLst/>
                <a:cxnLst>
                  <a:cxn ang="0">
                    <a:pos x="T0" y="T1"/>
                  </a:cxn>
                  <a:cxn ang="0">
                    <a:pos x="T2" y="T3"/>
                  </a:cxn>
                  <a:cxn ang="0">
                    <a:pos x="T4" y="T5"/>
                  </a:cxn>
                  <a:cxn ang="0">
                    <a:pos x="T6" y="T7"/>
                  </a:cxn>
                  <a:cxn ang="0">
                    <a:pos x="T8" y="T9"/>
                  </a:cxn>
                </a:cxnLst>
                <a:rect l="0" t="0" r="r" b="b"/>
                <a:pathLst>
                  <a:path w="62" h="79">
                    <a:moveTo>
                      <a:pt x="0" y="0"/>
                    </a:moveTo>
                    <a:lnTo>
                      <a:pt x="0" y="44"/>
                    </a:lnTo>
                    <a:lnTo>
                      <a:pt x="62" y="79"/>
                    </a:lnTo>
                    <a:lnTo>
                      <a:pt x="62" y="36"/>
                    </a:lnTo>
                    <a:lnTo>
                      <a:pt x="0" y="0"/>
                    </a:lnTo>
                    <a:close/>
                  </a:path>
                </a:pathLst>
              </a:custGeom>
              <a:solidFill>
                <a:srgbClr val="EEAD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2" name="íŝḷiḋé"/>
              <p:cNvSpPr/>
              <p:nvPr/>
            </p:nvSpPr>
            <p:spPr bwMode="auto">
              <a:xfrm>
                <a:off x="5369996" y="5380027"/>
                <a:ext cx="93566" cy="128220"/>
              </a:xfrm>
              <a:custGeom>
                <a:avLst/>
                <a:gdLst>
                  <a:gd name="T0" fmla="*/ 0 w 54"/>
                  <a:gd name="T1" fmla="*/ 0 h 74"/>
                  <a:gd name="T2" fmla="*/ 0 w 54"/>
                  <a:gd name="T3" fmla="*/ 43 h 74"/>
                  <a:gd name="T4" fmla="*/ 54 w 54"/>
                  <a:gd name="T5" fmla="*/ 74 h 74"/>
                  <a:gd name="T6" fmla="*/ 54 w 54"/>
                  <a:gd name="T7" fmla="*/ 31 h 74"/>
                  <a:gd name="T8" fmla="*/ 0 w 54"/>
                  <a:gd name="T9" fmla="*/ 0 h 74"/>
                </a:gdLst>
                <a:ahLst/>
                <a:cxnLst>
                  <a:cxn ang="0">
                    <a:pos x="T0" y="T1"/>
                  </a:cxn>
                  <a:cxn ang="0">
                    <a:pos x="T2" y="T3"/>
                  </a:cxn>
                  <a:cxn ang="0">
                    <a:pos x="T4" y="T5"/>
                  </a:cxn>
                  <a:cxn ang="0">
                    <a:pos x="T6" y="T7"/>
                  </a:cxn>
                  <a:cxn ang="0">
                    <a:pos x="T8" y="T9"/>
                  </a:cxn>
                </a:cxnLst>
                <a:rect l="0" t="0" r="r" b="b"/>
                <a:pathLst>
                  <a:path w="54" h="74">
                    <a:moveTo>
                      <a:pt x="0" y="0"/>
                    </a:moveTo>
                    <a:lnTo>
                      <a:pt x="0" y="43"/>
                    </a:lnTo>
                    <a:lnTo>
                      <a:pt x="54" y="74"/>
                    </a:lnTo>
                    <a:lnTo>
                      <a:pt x="54" y="31"/>
                    </a:lnTo>
                    <a:lnTo>
                      <a:pt x="0" y="0"/>
                    </a:lnTo>
                    <a:close/>
                  </a:path>
                </a:pathLst>
              </a:custGeom>
              <a:solidFill>
                <a:srgbClr val="EEAD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3" name="îṧḻiḋe"/>
              <p:cNvSpPr/>
              <p:nvPr/>
            </p:nvSpPr>
            <p:spPr bwMode="auto">
              <a:xfrm>
                <a:off x="4952414" y="5102794"/>
                <a:ext cx="39853" cy="100497"/>
              </a:xfrm>
              <a:custGeom>
                <a:avLst/>
                <a:gdLst>
                  <a:gd name="T0" fmla="*/ 23 w 23"/>
                  <a:gd name="T1" fmla="*/ 14 h 58"/>
                  <a:gd name="T2" fmla="*/ 23 w 23"/>
                  <a:gd name="T3" fmla="*/ 58 h 58"/>
                  <a:gd name="T4" fmla="*/ 0 w 23"/>
                  <a:gd name="T5" fmla="*/ 43 h 58"/>
                  <a:gd name="T6" fmla="*/ 0 w 23"/>
                  <a:gd name="T7" fmla="*/ 0 h 58"/>
                  <a:gd name="T8" fmla="*/ 23 w 23"/>
                  <a:gd name="T9" fmla="*/ 14 h 58"/>
                </a:gdLst>
                <a:ahLst/>
                <a:cxnLst>
                  <a:cxn ang="0">
                    <a:pos x="T0" y="T1"/>
                  </a:cxn>
                  <a:cxn ang="0">
                    <a:pos x="T2" y="T3"/>
                  </a:cxn>
                  <a:cxn ang="0">
                    <a:pos x="T4" y="T5"/>
                  </a:cxn>
                  <a:cxn ang="0">
                    <a:pos x="T6" y="T7"/>
                  </a:cxn>
                  <a:cxn ang="0">
                    <a:pos x="T8" y="T9"/>
                  </a:cxn>
                </a:cxnLst>
                <a:rect l="0" t="0" r="r" b="b"/>
                <a:pathLst>
                  <a:path w="23" h="58">
                    <a:moveTo>
                      <a:pt x="23" y="14"/>
                    </a:moveTo>
                    <a:lnTo>
                      <a:pt x="23" y="58"/>
                    </a:lnTo>
                    <a:lnTo>
                      <a:pt x="0" y="43"/>
                    </a:lnTo>
                    <a:lnTo>
                      <a:pt x="0" y="0"/>
                    </a:lnTo>
                    <a:lnTo>
                      <a:pt x="23" y="14"/>
                    </a:lnTo>
                    <a:close/>
                  </a:path>
                </a:pathLst>
              </a:custGeom>
              <a:solidFill>
                <a:srgbClr val="EEAD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4" name="îSļîḋé"/>
              <p:cNvSpPr/>
              <p:nvPr/>
            </p:nvSpPr>
            <p:spPr bwMode="auto">
              <a:xfrm>
                <a:off x="4808600" y="5052545"/>
                <a:ext cx="110893" cy="81438"/>
              </a:xfrm>
              <a:custGeom>
                <a:avLst/>
                <a:gdLst>
                  <a:gd name="T0" fmla="*/ 0 w 64"/>
                  <a:gd name="T1" fmla="*/ 0 h 47"/>
                  <a:gd name="T2" fmla="*/ 0 w 64"/>
                  <a:gd name="T3" fmla="*/ 43 h 47"/>
                  <a:gd name="T4" fmla="*/ 64 w 64"/>
                  <a:gd name="T5" fmla="*/ 47 h 47"/>
                  <a:gd name="T6" fmla="*/ 64 w 64"/>
                  <a:gd name="T7" fmla="*/ 4 h 47"/>
                  <a:gd name="T8" fmla="*/ 0 w 64"/>
                  <a:gd name="T9" fmla="*/ 0 h 47"/>
                </a:gdLst>
                <a:ahLst/>
                <a:cxnLst>
                  <a:cxn ang="0">
                    <a:pos x="T0" y="T1"/>
                  </a:cxn>
                  <a:cxn ang="0">
                    <a:pos x="T2" y="T3"/>
                  </a:cxn>
                  <a:cxn ang="0">
                    <a:pos x="T4" y="T5"/>
                  </a:cxn>
                  <a:cxn ang="0">
                    <a:pos x="T6" y="T7"/>
                  </a:cxn>
                  <a:cxn ang="0">
                    <a:pos x="T8" y="T9"/>
                  </a:cxn>
                </a:cxnLst>
                <a:rect l="0" t="0" r="r" b="b"/>
                <a:pathLst>
                  <a:path w="64" h="47">
                    <a:moveTo>
                      <a:pt x="0" y="0"/>
                    </a:moveTo>
                    <a:lnTo>
                      <a:pt x="0" y="43"/>
                    </a:lnTo>
                    <a:lnTo>
                      <a:pt x="64" y="47"/>
                    </a:lnTo>
                    <a:lnTo>
                      <a:pt x="64" y="4"/>
                    </a:lnTo>
                    <a:lnTo>
                      <a:pt x="0" y="0"/>
                    </a:ln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5" name="ïṥḷidé"/>
              <p:cNvSpPr/>
              <p:nvPr/>
            </p:nvSpPr>
            <p:spPr bwMode="auto">
              <a:xfrm>
                <a:off x="4912562" y="4972841"/>
                <a:ext cx="734667" cy="407186"/>
              </a:xfrm>
              <a:custGeom>
                <a:avLst/>
                <a:gdLst>
                  <a:gd name="T0" fmla="*/ 383 w 424"/>
                  <a:gd name="T1" fmla="*/ 235 h 235"/>
                  <a:gd name="T2" fmla="*/ 0 w 424"/>
                  <a:gd name="T3" fmla="*/ 12 h 235"/>
                  <a:gd name="T4" fmla="*/ 21 w 424"/>
                  <a:gd name="T5" fmla="*/ 0 h 235"/>
                  <a:gd name="T6" fmla="*/ 424 w 424"/>
                  <a:gd name="T7" fmla="*/ 233 h 235"/>
                  <a:gd name="T8" fmla="*/ 383 w 424"/>
                  <a:gd name="T9" fmla="*/ 235 h 235"/>
                </a:gdLst>
                <a:ahLst/>
                <a:cxnLst>
                  <a:cxn ang="0">
                    <a:pos x="T0" y="T1"/>
                  </a:cxn>
                  <a:cxn ang="0">
                    <a:pos x="T2" y="T3"/>
                  </a:cxn>
                  <a:cxn ang="0">
                    <a:pos x="T4" y="T5"/>
                  </a:cxn>
                  <a:cxn ang="0">
                    <a:pos x="T6" y="T7"/>
                  </a:cxn>
                  <a:cxn ang="0">
                    <a:pos x="T8" y="T9"/>
                  </a:cxn>
                </a:cxnLst>
                <a:rect l="0" t="0" r="r" b="b"/>
                <a:pathLst>
                  <a:path w="424" h="235">
                    <a:moveTo>
                      <a:pt x="383" y="235"/>
                    </a:moveTo>
                    <a:lnTo>
                      <a:pt x="0" y="12"/>
                    </a:lnTo>
                    <a:lnTo>
                      <a:pt x="21" y="0"/>
                    </a:lnTo>
                    <a:lnTo>
                      <a:pt x="424" y="233"/>
                    </a:lnTo>
                    <a:lnTo>
                      <a:pt x="383" y="235"/>
                    </a:ln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6" name="išḻïḍe"/>
              <p:cNvSpPr/>
              <p:nvPr/>
            </p:nvSpPr>
            <p:spPr bwMode="auto">
              <a:xfrm>
                <a:off x="4912562" y="4972841"/>
                <a:ext cx="734667" cy="407186"/>
              </a:xfrm>
              <a:custGeom>
                <a:avLst/>
                <a:gdLst>
                  <a:gd name="T0" fmla="*/ 21 w 424"/>
                  <a:gd name="T1" fmla="*/ 10 h 235"/>
                  <a:gd name="T2" fmla="*/ 406 w 424"/>
                  <a:gd name="T3" fmla="*/ 235 h 235"/>
                  <a:gd name="T4" fmla="*/ 424 w 424"/>
                  <a:gd name="T5" fmla="*/ 233 h 235"/>
                  <a:gd name="T6" fmla="*/ 21 w 424"/>
                  <a:gd name="T7" fmla="*/ 0 h 235"/>
                  <a:gd name="T8" fmla="*/ 0 w 424"/>
                  <a:gd name="T9" fmla="*/ 12 h 235"/>
                  <a:gd name="T10" fmla="*/ 8 w 424"/>
                  <a:gd name="T11" fmla="*/ 19 h 235"/>
                  <a:gd name="T12" fmla="*/ 21 w 424"/>
                  <a:gd name="T13" fmla="*/ 10 h 235"/>
                </a:gdLst>
                <a:ahLst/>
                <a:cxnLst>
                  <a:cxn ang="0">
                    <a:pos x="T0" y="T1"/>
                  </a:cxn>
                  <a:cxn ang="0">
                    <a:pos x="T2" y="T3"/>
                  </a:cxn>
                  <a:cxn ang="0">
                    <a:pos x="T4" y="T5"/>
                  </a:cxn>
                  <a:cxn ang="0">
                    <a:pos x="T6" y="T7"/>
                  </a:cxn>
                  <a:cxn ang="0">
                    <a:pos x="T8" y="T9"/>
                  </a:cxn>
                  <a:cxn ang="0">
                    <a:pos x="T10" y="T11"/>
                  </a:cxn>
                  <a:cxn ang="0">
                    <a:pos x="T12" y="T13"/>
                  </a:cxn>
                </a:cxnLst>
                <a:rect l="0" t="0" r="r" b="b"/>
                <a:pathLst>
                  <a:path w="424" h="235">
                    <a:moveTo>
                      <a:pt x="21" y="10"/>
                    </a:moveTo>
                    <a:lnTo>
                      <a:pt x="406" y="235"/>
                    </a:lnTo>
                    <a:lnTo>
                      <a:pt x="424" y="233"/>
                    </a:lnTo>
                    <a:lnTo>
                      <a:pt x="21" y="0"/>
                    </a:lnTo>
                    <a:lnTo>
                      <a:pt x="0" y="12"/>
                    </a:lnTo>
                    <a:lnTo>
                      <a:pt x="8" y="19"/>
                    </a:lnTo>
                    <a:lnTo>
                      <a:pt x="21" y="10"/>
                    </a:lnTo>
                    <a:close/>
                  </a:path>
                </a:pathLst>
              </a:custGeom>
              <a:solidFill>
                <a:srgbClr val="F2B42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7" name="işḻîďê"/>
              <p:cNvSpPr/>
              <p:nvPr/>
            </p:nvSpPr>
            <p:spPr bwMode="auto">
              <a:xfrm>
                <a:off x="4732361" y="5009228"/>
                <a:ext cx="76239" cy="117824"/>
              </a:xfrm>
              <a:custGeom>
                <a:avLst/>
                <a:gdLst>
                  <a:gd name="T0" fmla="*/ 44 w 44"/>
                  <a:gd name="T1" fmla="*/ 68 h 68"/>
                  <a:gd name="T2" fmla="*/ 44 w 44"/>
                  <a:gd name="T3" fmla="*/ 25 h 68"/>
                  <a:gd name="T4" fmla="*/ 0 w 44"/>
                  <a:gd name="T5" fmla="*/ 0 h 68"/>
                  <a:gd name="T6" fmla="*/ 0 w 44"/>
                  <a:gd name="T7" fmla="*/ 43 h 68"/>
                  <a:gd name="T8" fmla="*/ 44 w 44"/>
                  <a:gd name="T9" fmla="*/ 68 h 68"/>
                </a:gdLst>
                <a:ahLst/>
                <a:cxnLst>
                  <a:cxn ang="0">
                    <a:pos x="T0" y="T1"/>
                  </a:cxn>
                  <a:cxn ang="0">
                    <a:pos x="T2" y="T3"/>
                  </a:cxn>
                  <a:cxn ang="0">
                    <a:pos x="T4" y="T5"/>
                  </a:cxn>
                  <a:cxn ang="0">
                    <a:pos x="T6" y="T7"/>
                  </a:cxn>
                  <a:cxn ang="0">
                    <a:pos x="T8" y="T9"/>
                  </a:cxn>
                </a:cxnLst>
                <a:rect l="0" t="0" r="r" b="b"/>
                <a:pathLst>
                  <a:path w="44" h="68">
                    <a:moveTo>
                      <a:pt x="44" y="68"/>
                    </a:moveTo>
                    <a:lnTo>
                      <a:pt x="44" y="25"/>
                    </a:lnTo>
                    <a:lnTo>
                      <a:pt x="0" y="0"/>
                    </a:lnTo>
                    <a:lnTo>
                      <a:pt x="0" y="43"/>
                    </a:lnTo>
                    <a:lnTo>
                      <a:pt x="44" y="68"/>
                    </a:ln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8" name="íSḻïḓè"/>
              <p:cNvSpPr/>
              <p:nvPr/>
            </p:nvSpPr>
            <p:spPr bwMode="auto">
              <a:xfrm>
                <a:off x="4992267" y="5102794"/>
                <a:ext cx="46784" cy="100497"/>
              </a:xfrm>
              <a:custGeom>
                <a:avLst/>
                <a:gdLst>
                  <a:gd name="T0" fmla="*/ 27 w 27"/>
                  <a:gd name="T1" fmla="*/ 0 h 58"/>
                  <a:gd name="T2" fmla="*/ 27 w 27"/>
                  <a:gd name="T3" fmla="*/ 43 h 58"/>
                  <a:gd name="T4" fmla="*/ 0 w 27"/>
                  <a:gd name="T5" fmla="*/ 58 h 58"/>
                  <a:gd name="T6" fmla="*/ 0 w 27"/>
                  <a:gd name="T7" fmla="*/ 14 h 58"/>
                  <a:gd name="T8" fmla="*/ 27 w 27"/>
                  <a:gd name="T9" fmla="*/ 0 h 58"/>
                </a:gdLst>
                <a:ahLst/>
                <a:cxnLst>
                  <a:cxn ang="0">
                    <a:pos x="T0" y="T1"/>
                  </a:cxn>
                  <a:cxn ang="0">
                    <a:pos x="T2" y="T3"/>
                  </a:cxn>
                  <a:cxn ang="0">
                    <a:pos x="T4" y="T5"/>
                  </a:cxn>
                  <a:cxn ang="0">
                    <a:pos x="T6" y="T7"/>
                  </a:cxn>
                  <a:cxn ang="0">
                    <a:pos x="T8" y="T9"/>
                  </a:cxn>
                </a:cxnLst>
                <a:rect l="0" t="0" r="r" b="b"/>
                <a:pathLst>
                  <a:path w="27" h="58">
                    <a:moveTo>
                      <a:pt x="27" y="0"/>
                    </a:moveTo>
                    <a:lnTo>
                      <a:pt x="27" y="43"/>
                    </a:lnTo>
                    <a:lnTo>
                      <a:pt x="0" y="58"/>
                    </a:lnTo>
                    <a:lnTo>
                      <a:pt x="0" y="14"/>
                    </a:lnTo>
                    <a:lnTo>
                      <a:pt x="27" y="0"/>
                    </a:ln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9" name="ï$1iḑè"/>
              <p:cNvSpPr/>
              <p:nvPr/>
            </p:nvSpPr>
            <p:spPr bwMode="auto">
              <a:xfrm>
                <a:off x="4515772" y="4588180"/>
                <a:ext cx="382928" cy="218321"/>
              </a:xfrm>
              <a:custGeom>
                <a:avLst/>
                <a:gdLst>
                  <a:gd name="T0" fmla="*/ 76 w 106"/>
                  <a:gd name="T1" fmla="*/ 18 h 61"/>
                  <a:gd name="T2" fmla="*/ 0 w 106"/>
                  <a:gd name="T3" fmla="*/ 2 h 61"/>
                  <a:gd name="T4" fmla="*/ 0 w 106"/>
                  <a:gd name="T5" fmla="*/ 10 h 61"/>
                  <a:gd name="T6" fmla="*/ 76 w 106"/>
                  <a:gd name="T7" fmla="*/ 26 h 61"/>
                  <a:gd name="T8" fmla="*/ 104 w 106"/>
                  <a:gd name="T9" fmla="*/ 61 h 61"/>
                  <a:gd name="T10" fmla="*/ 76 w 106"/>
                  <a:gd name="T11" fmla="*/ 18 h 61"/>
                </a:gdLst>
                <a:ahLst/>
                <a:cxnLst>
                  <a:cxn ang="0">
                    <a:pos x="T0" y="T1"/>
                  </a:cxn>
                  <a:cxn ang="0">
                    <a:pos x="T2" y="T3"/>
                  </a:cxn>
                  <a:cxn ang="0">
                    <a:pos x="T4" y="T5"/>
                  </a:cxn>
                  <a:cxn ang="0">
                    <a:pos x="T6" y="T7"/>
                  </a:cxn>
                  <a:cxn ang="0">
                    <a:pos x="T8" y="T9"/>
                  </a:cxn>
                  <a:cxn ang="0">
                    <a:pos x="T10" y="T11"/>
                  </a:cxn>
                </a:cxnLst>
                <a:rect l="0" t="0" r="r" b="b"/>
                <a:pathLst>
                  <a:path w="106" h="61">
                    <a:moveTo>
                      <a:pt x="76" y="18"/>
                    </a:moveTo>
                    <a:cubicBezTo>
                      <a:pt x="55" y="6"/>
                      <a:pt x="27" y="0"/>
                      <a:pt x="0" y="2"/>
                    </a:cubicBezTo>
                    <a:cubicBezTo>
                      <a:pt x="0" y="10"/>
                      <a:pt x="0" y="10"/>
                      <a:pt x="0" y="10"/>
                    </a:cubicBezTo>
                    <a:cubicBezTo>
                      <a:pt x="27" y="9"/>
                      <a:pt x="55" y="14"/>
                      <a:pt x="76" y="26"/>
                    </a:cubicBezTo>
                    <a:cubicBezTo>
                      <a:pt x="93" y="36"/>
                      <a:pt x="102" y="48"/>
                      <a:pt x="104" y="61"/>
                    </a:cubicBezTo>
                    <a:cubicBezTo>
                      <a:pt x="106" y="45"/>
                      <a:pt x="97" y="30"/>
                      <a:pt x="76" y="18"/>
                    </a:cubicBezTo>
                    <a:close/>
                  </a:path>
                </a:pathLst>
              </a:custGeom>
              <a:solidFill>
                <a:srgbClr val="FDD76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grpSp>
      <p:grpSp>
        <p:nvGrpSpPr>
          <p:cNvPr id="181" name="组合 180"/>
          <p:cNvGrpSpPr/>
          <p:nvPr/>
        </p:nvGrpSpPr>
        <p:grpSpPr>
          <a:xfrm>
            <a:off x="1056363" y="1855815"/>
            <a:ext cx="10354586" cy="4028771"/>
            <a:chOff x="1692784" y="3317603"/>
            <a:chExt cx="10354586" cy="4028771"/>
          </a:xfrm>
        </p:grpSpPr>
        <p:sp>
          <p:nvSpPr>
            <p:cNvPr id="182" name="矩形: 圆角 181"/>
            <p:cNvSpPr/>
            <p:nvPr/>
          </p:nvSpPr>
          <p:spPr>
            <a:xfrm>
              <a:off x="1692784" y="3317603"/>
              <a:ext cx="10354586" cy="4028771"/>
            </a:xfrm>
            <a:prstGeom prst="roundRect">
              <a:avLst>
                <a:gd name="adj" fmla="val 4598"/>
              </a:avLst>
            </a:prstGeom>
            <a:solidFill>
              <a:schemeClr val="bg1">
                <a:lumMod val="95000"/>
              </a:schemeClr>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3" name="矩形 182"/>
            <p:cNvSpPr/>
            <p:nvPr/>
          </p:nvSpPr>
          <p:spPr>
            <a:xfrm>
              <a:off x="1962779" y="3359230"/>
              <a:ext cx="9809279" cy="3969385"/>
            </a:xfrm>
            <a:prstGeom prst="rect">
              <a:avLst/>
            </a:prstGeom>
          </p:spPr>
          <p:txBody>
            <a:bodyPr wrap="square">
              <a:spAutoFit/>
            </a:bodyPr>
            <a:lstStyle/>
            <a:p>
              <a:pPr fontAlgn="base">
                <a:lnSpc>
                  <a:spcPct val="150000"/>
                </a:lnSpc>
                <a:spcAft>
                  <a:spcPct val="0"/>
                </a:spcAft>
                <a:defRPr/>
              </a:pPr>
              <a:r>
                <a:rPr lang="zh-CN" altLang="en-US" sz="2400" dirty="0">
                  <a:latin typeface="+mj-lt"/>
                </a:rPr>
                <a:t>        </a:t>
              </a:r>
              <a:r>
                <a:rPr lang="zh-CN" altLang="en-US" sz="2400" dirty="0">
                  <a:solidFill>
                    <a:srgbClr val="0F73EE"/>
                  </a:solidFill>
                  <a:latin typeface="+mj-lt"/>
                </a:rPr>
                <a:t>连续调图像</a:t>
              </a:r>
              <a:r>
                <a:rPr lang="zh-CN" altLang="en-US" sz="2400" dirty="0">
                  <a:latin typeface="+mj-lt"/>
                </a:rPr>
                <a:t>通常指在一幅图像上，其由淡到浓或由浅到深的色调变化是以单位面积成像物质颗粒密度来构成的，其深浅、浓淡是呈现无极变化的。</a:t>
              </a:r>
              <a:endParaRPr lang="en-US" altLang="zh-CN" sz="2400" dirty="0">
                <a:latin typeface="+mj-lt"/>
              </a:endParaRPr>
            </a:p>
            <a:p>
              <a:pPr fontAlgn="base">
                <a:lnSpc>
                  <a:spcPct val="150000"/>
                </a:lnSpc>
                <a:spcAft>
                  <a:spcPct val="0"/>
                </a:spcAft>
                <a:defRPr/>
              </a:pPr>
              <a:r>
                <a:rPr lang="en-US" altLang="zh-CN" sz="2400" dirty="0">
                  <a:latin typeface="+mj-lt"/>
                </a:rPr>
                <a:t>        </a:t>
              </a:r>
              <a:r>
                <a:rPr lang="zh-CN" altLang="en-US" sz="2400" dirty="0">
                  <a:solidFill>
                    <a:srgbClr val="0F73EE"/>
                  </a:solidFill>
                  <a:latin typeface="+mj-lt"/>
                </a:rPr>
                <a:t>半色调图像</a:t>
              </a:r>
              <a:r>
                <a:rPr lang="zh-CN" altLang="en-US" sz="2400" dirty="0">
                  <a:latin typeface="+mj-lt"/>
                </a:rPr>
                <a:t>通常是指经过特殊加工后的印刷品上的由浅到深或由淡到浓的色调变化是由网点大小来表现的，由于网点在空间上是有一定距离而呈离散型分布的，并且由于加网的级数总有一定的限制，在图像的层次变化上是不能象连续调图像一样实现无极变化，故称为半色调图像。</a:t>
              </a:r>
            </a:p>
          </p:txBody>
        </p:sp>
      </p:gr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650"/>
                                        <p:tgtEl>
                                          <p:spTgt spid="14"/>
                                        </p:tgtEl>
                                      </p:cBhvr>
                                    </p:animEffect>
                                    <p:anim calcmode="lin" valueType="num">
                                      <p:cBhvr>
                                        <p:cTn id="8" dur="650" fill="hold"/>
                                        <p:tgtEl>
                                          <p:spTgt spid="14"/>
                                        </p:tgtEl>
                                        <p:attrNameLst>
                                          <p:attrName>ppt_x</p:attrName>
                                        </p:attrNameLst>
                                      </p:cBhvr>
                                      <p:tavLst>
                                        <p:tav tm="0">
                                          <p:val>
                                            <p:strVal val="#ppt_x"/>
                                          </p:val>
                                        </p:tav>
                                        <p:tav tm="100000">
                                          <p:val>
                                            <p:strVal val="#ppt_x"/>
                                          </p:val>
                                        </p:tav>
                                      </p:tavLst>
                                    </p:anim>
                                    <p:anim calcmode="lin" valueType="num">
                                      <p:cBhvr>
                                        <p:cTn id="9" dur="650" fill="hold"/>
                                        <p:tgtEl>
                                          <p:spTgt spid="1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6" presetClass="entr" presetSubtype="21" fill="hold" nodeType="afterEffect">
                                  <p:stCondLst>
                                    <p:cond delay="0"/>
                                  </p:stCondLst>
                                  <p:childTnLst>
                                    <p:set>
                                      <p:cBhvr>
                                        <p:cTn id="12" dur="1" fill="hold">
                                          <p:stCondLst>
                                            <p:cond delay="0"/>
                                          </p:stCondLst>
                                        </p:cTn>
                                        <p:tgtEl>
                                          <p:spTgt spid="181"/>
                                        </p:tgtEl>
                                        <p:attrNameLst>
                                          <p:attrName>style.visibility</p:attrName>
                                        </p:attrNameLst>
                                      </p:cBhvr>
                                      <p:to>
                                        <p:strVal val="visible"/>
                                      </p:to>
                                    </p:set>
                                    <p:animEffect transition="in" filter="barn(inVertical)">
                                      <p:cBhvr>
                                        <p:cTn id="13" dur="500"/>
                                        <p:tgtEl>
                                          <p:spTgt spid="1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1686362" y="1393257"/>
            <a:ext cx="6839942" cy="950418"/>
            <a:chOff x="2449253" y="2284640"/>
            <a:chExt cx="9576084" cy="950418"/>
          </a:xfrm>
        </p:grpSpPr>
        <p:sp>
          <p:nvSpPr>
            <p:cNvPr id="11" name="矩形: 圆角 10"/>
            <p:cNvSpPr/>
            <p:nvPr/>
          </p:nvSpPr>
          <p:spPr>
            <a:xfrm>
              <a:off x="2449253" y="2284640"/>
              <a:ext cx="9576083" cy="950418"/>
            </a:xfrm>
            <a:prstGeom prst="roundRect">
              <a:avLst>
                <a:gd name="adj" fmla="val 14803"/>
              </a:avLst>
            </a:prstGeom>
            <a:solidFill>
              <a:schemeClr val="bg1">
                <a:alpha val="50000"/>
              </a:schemeClr>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cs typeface="+mn-ea"/>
                <a:sym typeface="+mn-lt"/>
              </a:endParaRPr>
            </a:p>
          </p:txBody>
        </p:sp>
        <p:sp>
          <p:nvSpPr>
            <p:cNvPr id="13" name="矩形 12"/>
            <p:cNvSpPr/>
            <p:nvPr/>
          </p:nvSpPr>
          <p:spPr>
            <a:xfrm>
              <a:off x="3148908" y="2421959"/>
              <a:ext cx="8876429" cy="588944"/>
            </a:xfrm>
            <a:prstGeom prst="rect">
              <a:avLst/>
            </a:prstGeom>
          </p:spPr>
          <p:txBody>
            <a:bodyPr wrap="none">
              <a:spAutoFit/>
            </a:bodyPr>
            <a:lstStyle/>
            <a:p>
              <a:pPr fontAlgn="base">
                <a:lnSpc>
                  <a:spcPct val="150000"/>
                </a:lnSpc>
                <a:spcAft>
                  <a:spcPct val="0"/>
                </a:spcAft>
                <a:defRPr/>
              </a:pPr>
              <a:r>
                <a:rPr lang="zh-CN" altLang="en-US" sz="2400" dirty="0">
                  <a:latin typeface="+mn-ea"/>
                </a:rPr>
                <a:t>是一种将连续调图像转换成黑白图像的方法。</a:t>
              </a:r>
            </a:p>
          </p:txBody>
        </p:sp>
      </p:grpSp>
      <p:grpSp>
        <p:nvGrpSpPr>
          <p:cNvPr id="172" name="组合 171"/>
          <p:cNvGrpSpPr/>
          <p:nvPr/>
        </p:nvGrpSpPr>
        <p:grpSpPr>
          <a:xfrm>
            <a:off x="678981" y="1204585"/>
            <a:ext cx="1341632" cy="1341632"/>
            <a:chOff x="1882937" y="2051686"/>
            <a:chExt cx="1438016" cy="1438016"/>
          </a:xfrm>
        </p:grpSpPr>
        <p:sp>
          <p:nvSpPr>
            <p:cNvPr id="173" name="椭圆 172"/>
            <p:cNvSpPr/>
            <p:nvPr/>
          </p:nvSpPr>
          <p:spPr>
            <a:xfrm>
              <a:off x="1882937" y="2051686"/>
              <a:ext cx="1438016" cy="1438016"/>
            </a:xfrm>
            <a:prstGeom prst="ellipse">
              <a:avLst/>
            </a:prstGeom>
            <a:solidFill>
              <a:schemeClr val="accent5">
                <a:lumMod val="50000"/>
              </a:schemeClr>
            </a:solidFill>
            <a:ln w="127000">
              <a:solidFill>
                <a:srgbClr val="00B0F0">
                  <a:alpha val="25000"/>
                </a:srgb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solidFill>
                  <a:schemeClr val="bg1"/>
                </a:solidFill>
                <a:cs typeface="+mn-ea"/>
                <a:sym typeface="+mn-lt"/>
              </a:endParaRPr>
            </a:p>
          </p:txBody>
        </p:sp>
        <p:sp>
          <p:nvSpPr>
            <p:cNvPr id="174" name="矩形 173"/>
            <p:cNvSpPr/>
            <p:nvPr/>
          </p:nvSpPr>
          <p:spPr>
            <a:xfrm>
              <a:off x="2059312" y="2330720"/>
              <a:ext cx="1201303" cy="890695"/>
            </a:xfrm>
            <a:prstGeom prst="rect">
              <a:avLst/>
            </a:prstGeom>
          </p:spPr>
          <p:txBody>
            <a:bodyPr wrap="square">
              <a:spAutoFit/>
            </a:bodyPr>
            <a:lstStyle/>
            <a:p>
              <a:pPr algn="ctr"/>
              <a:r>
                <a:rPr lang="zh-CN" altLang="en-US" sz="2400" dirty="0">
                  <a:solidFill>
                    <a:schemeClr val="bg1"/>
                  </a:solidFill>
                  <a:effectLst>
                    <a:outerShdw blurRad="38100" dist="38100" dir="2700000" algn="tl">
                      <a:srgbClr val="000000">
                        <a:alpha val="43137"/>
                      </a:srgbClr>
                    </a:outerShdw>
                  </a:effectLst>
                  <a:latin typeface="+mn-ea"/>
                </a:rPr>
                <a:t>半色调技术</a:t>
              </a:r>
              <a:endParaRPr lang="zh-CN" altLang="en-US" sz="2400" dirty="0">
                <a:solidFill>
                  <a:schemeClr val="bg1"/>
                </a:solidFill>
                <a:effectLst>
                  <a:outerShdw blurRad="38100" dist="38100" dir="2700000" algn="tl">
                    <a:srgbClr val="000000">
                      <a:alpha val="43137"/>
                    </a:srgbClr>
                  </a:outerShdw>
                </a:effectLst>
              </a:endParaRPr>
            </a:p>
          </p:txBody>
        </p:sp>
      </p:grpSp>
      <p:sp>
        <p:nvSpPr>
          <p:cNvPr id="175" name="矩形 174"/>
          <p:cNvSpPr/>
          <p:nvPr/>
        </p:nvSpPr>
        <p:spPr>
          <a:xfrm>
            <a:off x="738300" y="2896920"/>
            <a:ext cx="6839941" cy="2803011"/>
          </a:xfrm>
          <a:prstGeom prst="rect">
            <a:avLst/>
          </a:prstGeom>
        </p:spPr>
        <p:txBody>
          <a:bodyPr wrap="square">
            <a:spAutoFit/>
          </a:bodyPr>
          <a:lstStyle/>
          <a:p>
            <a:pPr>
              <a:lnSpc>
                <a:spcPct val="150000"/>
              </a:lnSpc>
            </a:pPr>
            <a:r>
              <a:rPr lang="zh-CN" altLang="en-US" sz="2400" dirty="0">
                <a:solidFill>
                  <a:schemeClr val="tx1">
                    <a:lumMod val="85000"/>
                    <a:lumOff val="15000"/>
                  </a:schemeClr>
                </a:solidFill>
                <a:latin typeface="+mj-lt"/>
                <a:cs typeface="+mn-ea"/>
                <a:sym typeface="+mn-lt"/>
              </a:rPr>
              <a:t>人的视觉系统有这样的特性：人眼对物体表面颜色浓淡变化的敏感度远远超过颜色本身。半色调技术正是利用人眼的这一特点，通过黑点的疏密来模拟颜色的浓淡，从而实现将灰度图像转换为黑白图像。</a:t>
            </a:r>
          </a:p>
        </p:txBody>
      </p:sp>
      <p:pic>
        <p:nvPicPr>
          <p:cNvPr id="182" name="图片 181" descr="timg"/>
          <p:cNvPicPr>
            <a:picLocks noChangeAspect="1"/>
          </p:cNvPicPr>
          <p:nvPr/>
        </p:nvPicPr>
        <p:blipFill>
          <a:blip r:embed="rId2"/>
          <a:srcRect b="3246"/>
          <a:stretch>
            <a:fillRect/>
          </a:stretch>
        </p:blipFill>
        <p:spPr>
          <a:xfrm>
            <a:off x="7578241" y="2772912"/>
            <a:ext cx="3862560" cy="2803012"/>
          </a:xfrm>
          <a:prstGeom prst="rect">
            <a:avLst/>
          </a:prstGeom>
          <a:ln>
            <a:noFill/>
          </a:ln>
          <a:effectLst>
            <a:outerShdw blurRad="292100" dist="139700" dir="2700000" algn="tl" rotWithShape="0">
              <a:srgbClr val="333333">
                <a:alpha val="65000"/>
              </a:srgb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afterEffect">
                                  <p:stCondLst>
                                    <p:cond delay="0"/>
                                  </p:stCondLst>
                                  <p:childTnLst>
                                    <p:set>
                                      <p:cBhvr>
                                        <p:cTn id="6" dur="1" fill="hold">
                                          <p:stCondLst>
                                            <p:cond delay="0"/>
                                          </p:stCondLst>
                                        </p:cTn>
                                        <p:tgtEl>
                                          <p:spTgt spid="172"/>
                                        </p:tgtEl>
                                        <p:attrNameLst>
                                          <p:attrName>style.visibility</p:attrName>
                                        </p:attrNameLst>
                                      </p:cBhvr>
                                      <p:to>
                                        <p:strVal val="visible"/>
                                      </p:to>
                                    </p:set>
                                    <p:animEffect transition="in" filter="wheel(1)">
                                      <p:cBhvr>
                                        <p:cTn id="7" dur="650"/>
                                        <p:tgtEl>
                                          <p:spTgt spid="172"/>
                                        </p:tgtEl>
                                      </p:cBhvr>
                                    </p:animEffect>
                                  </p:childTnLst>
                                </p:cTn>
                              </p:par>
                              <p:par>
                                <p:cTn id="8" presetID="22" presetClass="entr" presetSubtype="8"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left)">
                                      <p:cBhvr>
                                        <p:cTn id="10" dur="500"/>
                                        <p:tgtEl>
                                          <p:spTgt spid="8"/>
                                        </p:tgtEl>
                                      </p:cBhvr>
                                    </p:animEffect>
                                  </p:childTnLst>
                                </p:cTn>
                              </p:par>
                            </p:childTnLst>
                          </p:cTn>
                        </p:par>
                        <p:par>
                          <p:cTn id="11" fill="hold">
                            <p:stCondLst>
                              <p:cond delay="1000"/>
                            </p:stCondLst>
                            <p:childTnLst>
                              <p:par>
                                <p:cTn id="12" presetID="10" presetClass="entr" presetSubtype="0" fill="hold" grpId="0" nodeType="afterEffect">
                                  <p:stCondLst>
                                    <p:cond delay="0"/>
                                  </p:stCondLst>
                                  <p:childTnLst>
                                    <p:set>
                                      <p:cBhvr>
                                        <p:cTn id="13" dur="1" fill="hold">
                                          <p:stCondLst>
                                            <p:cond delay="0"/>
                                          </p:stCondLst>
                                        </p:cTn>
                                        <p:tgtEl>
                                          <p:spTgt spid="175"/>
                                        </p:tgtEl>
                                        <p:attrNameLst>
                                          <p:attrName>style.visibility</p:attrName>
                                        </p:attrNameLst>
                                      </p:cBhvr>
                                      <p:to>
                                        <p:strVal val="visible"/>
                                      </p:to>
                                    </p:set>
                                    <p:animEffect transition="in" filter="fade">
                                      <p:cBhvr>
                                        <p:cTn id="14" dur="500"/>
                                        <p:tgtEl>
                                          <p:spTgt spid="175"/>
                                        </p:tgtEl>
                                      </p:cBhvr>
                                    </p:animEffect>
                                  </p:childTnLst>
                                </p:cTn>
                              </p:par>
                            </p:childTnLst>
                          </p:cTn>
                        </p:par>
                        <p:par>
                          <p:cTn id="15" fill="hold">
                            <p:stCondLst>
                              <p:cond delay="1500"/>
                            </p:stCondLst>
                            <p:childTnLst>
                              <p:par>
                                <p:cTn id="16" presetID="53" presetClass="entr" presetSubtype="16" fill="hold" nodeType="afterEffect">
                                  <p:stCondLst>
                                    <p:cond delay="0"/>
                                  </p:stCondLst>
                                  <p:childTnLst>
                                    <p:set>
                                      <p:cBhvr>
                                        <p:cTn id="17" dur="1" fill="hold">
                                          <p:stCondLst>
                                            <p:cond delay="0"/>
                                          </p:stCondLst>
                                        </p:cTn>
                                        <p:tgtEl>
                                          <p:spTgt spid="182"/>
                                        </p:tgtEl>
                                        <p:attrNameLst>
                                          <p:attrName>style.visibility</p:attrName>
                                        </p:attrNameLst>
                                      </p:cBhvr>
                                      <p:to>
                                        <p:strVal val="visible"/>
                                      </p:to>
                                    </p:set>
                                    <p:anim calcmode="lin" valueType="num">
                                      <p:cBhvr>
                                        <p:cTn id="18" dur="500" fill="hold"/>
                                        <p:tgtEl>
                                          <p:spTgt spid="182"/>
                                        </p:tgtEl>
                                        <p:attrNameLst>
                                          <p:attrName>ppt_w</p:attrName>
                                        </p:attrNameLst>
                                      </p:cBhvr>
                                      <p:tavLst>
                                        <p:tav tm="0">
                                          <p:val>
                                            <p:fltVal val="0"/>
                                          </p:val>
                                        </p:tav>
                                        <p:tav tm="100000">
                                          <p:val>
                                            <p:strVal val="#ppt_w"/>
                                          </p:val>
                                        </p:tav>
                                      </p:tavLst>
                                    </p:anim>
                                    <p:anim calcmode="lin" valueType="num">
                                      <p:cBhvr>
                                        <p:cTn id="19" dur="500" fill="hold"/>
                                        <p:tgtEl>
                                          <p:spTgt spid="182"/>
                                        </p:tgtEl>
                                        <p:attrNameLst>
                                          <p:attrName>ppt_h</p:attrName>
                                        </p:attrNameLst>
                                      </p:cBhvr>
                                      <p:tavLst>
                                        <p:tav tm="0">
                                          <p:val>
                                            <p:fltVal val="0"/>
                                          </p:val>
                                        </p:tav>
                                        <p:tav tm="100000">
                                          <p:val>
                                            <p:strVal val="#ppt_h"/>
                                          </p:val>
                                        </p:tav>
                                      </p:tavLst>
                                    </p:anim>
                                    <p:animEffect transition="in" filter="fade">
                                      <p:cBhvr>
                                        <p:cTn id="20" dur="500"/>
                                        <p:tgtEl>
                                          <p:spTgt spid="1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26"/>
          <p:cNvGrpSpPr/>
          <p:nvPr/>
        </p:nvGrpSpPr>
        <p:grpSpPr>
          <a:xfrm>
            <a:off x="4744838" y="339042"/>
            <a:ext cx="2991249" cy="840284"/>
            <a:chOff x="3135993" y="1051060"/>
            <a:chExt cx="2991249" cy="840284"/>
          </a:xfrm>
        </p:grpSpPr>
        <p:sp>
          <p:nvSpPr>
            <p:cNvPr id="20" name="矩形: 圆角 19"/>
            <p:cNvSpPr/>
            <p:nvPr/>
          </p:nvSpPr>
          <p:spPr>
            <a:xfrm>
              <a:off x="3295769" y="1280937"/>
              <a:ext cx="2831473" cy="610407"/>
            </a:xfrm>
            <a:prstGeom prst="roundRect">
              <a:avLst>
                <a:gd name="adj" fmla="val 13726"/>
              </a:avLst>
            </a:prstGeom>
            <a:solidFill>
              <a:srgbClr val="0F73EE"/>
            </a:solidFill>
            <a:ln w="19050">
              <a:solidFill>
                <a:schemeClr val="bg1"/>
              </a:solidFill>
              <a:prstDash val="sysDot"/>
              <a:headEnd type="oval" w="lg" len="lg"/>
              <a:tailEnd type="oval" w="lg" len="lg"/>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2" name="矩形 1"/>
            <p:cNvSpPr/>
            <p:nvPr/>
          </p:nvSpPr>
          <p:spPr>
            <a:xfrm>
              <a:off x="3575189" y="1333399"/>
              <a:ext cx="2400016" cy="523220"/>
            </a:xfrm>
            <a:prstGeom prst="rect">
              <a:avLst/>
            </a:prstGeom>
          </p:spPr>
          <p:txBody>
            <a:bodyPr wrap="none">
              <a:spAutoFit/>
            </a:bodyPr>
            <a:lstStyle/>
            <a:p>
              <a:pPr fontAlgn="base">
                <a:spcAft>
                  <a:spcPct val="0"/>
                </a:spcAft>
                <a:defRPr/>
              </a:pPr>
              <a:r>
                <a:rPr lang="zh-CN" altLang="en-US" sz="2800" dirty="0">
                  <a:solidFill>
                    <a:schemeClr val="bg1"/>
                  </a:solidFill>
                  <a:effectLst>
                    <a:outerShdw blurRad="38100" dist="38100" dir="2700000" algn="tl">
                      <a:srgbClr val="000000">
                        <a:alpha val="43137"/>
                      </a:srgbClr>
                    </a:outerShdw>
                  </a:effectLst>
                  <a:latin typeface="+mj-lt"/>
                  <a:ea typeface="思源黑体 CN Heavy" panose="020B0A00000000000000" pitchFamily="34" charset="-122"/>
                </a:rPr>
                <a:t>误差扩散法</a:t>
              </a:r>
              <a:r>
                <a:rPr lang="en-US" altLang="zh-CN" sz="2800" dirty="0">
                  <a:solidFill>
                    <a:schemeClr val="bg1"/>
                  </a:solidFill>
                  <a:effectLst>
                    <a:outerShdw blurRad="38100" dist="38100" dir="2700000" algn="tl">
                      <a:srgbClr val="000000">
                        <a:alpha val="43137"/>
                      </a:srgbClr>
                    </a:outerShdw>
                  </a:effectLst>
                  <a:latin typeface="+mj-lt"/>
                  <a:ea typeface="思源黑体 CN Heavy" panose="020B0A00000000000000" pitchFamily="34" charset="-122"/>
                </a:rPr>
                <a:t>(1)</a:t>
              </a:r>
              <a:endParaRPr lang="zh-CN" altLang="en-US" sz="2800" dirty="0">
                <a:solidFill>
                  <a:schemeClr val="bg1"/>
                </a:solidFill>
                <a:effectLst>
                  <a:outerShdw blurRad="38100" dist="38100" dir="2700000" algn="tl">
                    <a:srgbClr val="000000">
                      <a:alpha val="43137"/>
                    </a:srgbClr>
                  </a:outerShdw>
                </a:effectLst>
                <a:latin typeface="+mj-lt"/>
                <a:ea typeface="思源黑体 CN Heavy" panose="020B0A00000000000000" pitchFamily="34" charset="-122"/>
              </a:endParaRPr>
            </a:p>
          </p:txBody>
        </p:sp>
        <p:sp>
          <p:nvSpPr>
            <p:cNvPr id="3" name="矩形 2"/>
            <p:cNvSpPr/>
            <p:nvPr/>
          </p:nvSpPr>
          <p:spPr>
            <a:xfrm>
              <a:off x="3295769" y="1051060"/>
              <a:ext cx="184731" cy="830997"/>
            </a:xfrm>
            <a:prstGeom prst="rect">
              <a:avLst/>
            </a:prstGeom>
          </p:spPr>
          <p:txBody>
            <a:bodyPr wrap="none">
              <a:spAutoFit/>
            </a:bodyPr>
            <a:lstStyle/>
            <a:p>
              <a:endParaRPr lang="zh-CN" altLang="en-US" sz="4800" b="1" i="1" dirty="0">
                <a:solidFill>
                  <a:schemeClr val="accent5">
                    <a:lumMod val="50000"/>
                  </a:schemeClr>
                </a:solidFill>
                <a:latin typeface="+mj-lt"/>
              </a:endParaRPr>
            </a:p>
          </p:txBody>
        </p:sp>
        <p:cxnSp>
          <p:nvCxnSpPr>
            <p:cNvPr id="22" name="直接连接符 21"/>
            <p:cNvCxnSpPr/>
            <p:nvPr/>
          </p:nvCxnSpPr>
          <p:spPr>
            <a:xfrm>
              <a:off x="3135993" y="1748864"/>
              <a:ext cx="703433" cy="0"/>
            </a:xfrm>
            <a:prstGeom prst="line">
              <a:avLst/>
            </a:prstGeom>
            <a:ln w="19050">
              <a:noFill/>
              <a:prstDash val="sysDot"/>
              <a:headEnd type="oval" w="lg" len="lg"/>
              <a:tailEnd type="oval" w="lg" len="lg"/>
            </a:ln>
          </p:spPr>
          <p:style>
            <a:lnRef idx="1">
              <a:schemeClr val="accent1"/>
            </a:lnRef>
            <a:fillRef idx="0">
              <a:schemeClr val="accent1"/>
            </a:fillRef>
            <a:effectRef idx="0">
              <a:schemeClr val="accent1"/>
            </a:effectRef>
            <a:fontRef idx="minor">
              <a:schemeClr val="tx1"/>
            </a:fontRef>
          </p:style>
        </p:cxnSp>
      </p:grpSp>
      <p:grpSp>
        <p:nvGrpSpPr>
          <p:cNvPr id="24" name="组合 23"/>
          <p:cNvGrpSpPr/>
          <p:nvPr/>
        </p:nvGrpSpPr>
        <p:grpSpPr>
          <a:xfrm>
            <a:off x="1056363" y="1855815"/>
            <a:ext cx="10354586" cy="4028771"/>
            <a:chOff x="1692784" y="3317603"/>
            <a:chExt cx="10354586" cy="4028771"/>
          </a:xfrm>
        </p:grpSpPr>
        <p:sp>
          <p:nvSpPr>
            <p:cNvPr id="25" name="矩形: 圆角 24"/>
            <p:cNvSpPr/>
            <p:nvPr/>
          </p:nvSpPr>
          <p:spPr>
            <a:xfrm>
              <a:off x="1692784" y="3317603"/>
              <a:ext cx="10354586" cy="4028771"/>
            </a:xfrm>
            <a:prstGeom prst="roundRect">
              <a:avLst>
                <a:gd name="adj" fmla="val 4598"/>
              </a:avLst>
            </a:prstGeom>
            <a:solidFill>
              <a:schemeClr val="bg1">
                <a:lumMod val="95000"/>
              </a:schemeClr>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p:cNvSpPr/>
            <p:nvPr/>
          </p:nvSpPr>
          <p:spPr>
            <a:xfrm>
              <a:off x="1962779" y="3657010"/>
              <a:ext cx="9809279" cy="3349956"/>
            </a:xfrm>
            <a:prstGeom prst="rect">
              <a:avLst/>
            </a:prstGeom>
          </p:spPr>
          <p:txBody>
            <a:bodyPr wrap="square">
              <a:spAutoFit/>
            </a:bodyPr>
            <a:lstStyle/>
            <a:p>
              <a:pPr fontAlgn="base">
                <a:lnSpc>
                  <a:spcPct val="150000"/>
                </a:lnSpc>
                <a:spcAft>
                  <a:spcPct val="0"/>
                </a:spcAft>
                <a:defRPr/>
              </a:pPr>
              <a:r>
                <a:rPr lang="zh-CN" altLang="en-US" sz="2400" dirty="0">
                  <a:latin typeface="+mj-lt"/>
                </a:rPr>
                <a:t>        误差扩散法的基本思想：先阈值量化图像像素，然后将图像量化过程中产生的误差分配给周围像素点。利用这种方法所生成的半色调图像能够比较忠实地反映图像的灰度层次过渡。</a:t>
              </a:r>
            </a:p>
            <a:p>
              <a:pPr fontAlgn="base">
                <a:lnSpc>
                  <a:spcPct val="150000"/>
                </a:lnSpc>
                <a:spcAft>
                  <a:spcPct val="0"/>
                </a:spcAft>
                <a:defRPr/>
              </a:pPr>
              <a:r>
                <a:rPr lang="zh-CN" altLang="en-US" sz="2400" dirty="0">
                  <a:latin typeface="+mj-lt"/>
                </a:rPr>
                <a:t>        灰度图像是具有多个灰度等级层次丰富的连续调图像，每个像素点用</a:t>
              </a:r>
              <a:r>
                <a:rPr lang="en-US" altLang="zh-CN" sz="2400" dirty="0">
                  <a:latin typeface="+mj-lt"/>
                </a:rPr>
                <a:t>8</a:t>
              </a:r>
              <a:r>
                <a:rPr lang="zh-CN" altLang="en-US" sz="2400" dirty="0">
                  <a:latin typeface="+mj-lt"/>
                </a:rPr>
                <a:t>比特表示，取值为</a:t>
              </a:r>
              <a:r>
                <a:rPr lang="en-US" altLang="zh-CN" sz="2400" dirty="0">
                  <a:latin typeface="+mj-lt"/>
                </a:rPr>
                <a:t>0</a:t>
              </a:r>
              <a:r>
                <a:rPr lang="zh-CN" altLang="en-US" sz="2400" dirty="0">
                  <a:latin typeface="+mj-lt"/>
                </a:rPr>
                <a:t>～</a:t>
              </a:r>
              <a:r>
                <a:rPr lang="en-US" altLang="zh-CN" sz="2400" dirty="0">
                  <a:latin typeface="+mj-lt"/>
                </a:rPr>
                <a:t>255</a:t>
              </a:r>
              <a:r>
                <a:rPr lang="zh-CN" altLang="en-US" sz="2400" dirty="0">
                  <a:latin typeface="+mj-lt"/>
                </a:rPr>
                <a:t>。    </a:t>
              </a:r>
            </a:p>
            <a:p>
              <a:pPr fontAlgn="base">
                <a:lnSpc>
                  <a:spcPct val="150000"/>
                </a:lnSpc>
                <a:spcAft>
                  <a:spcPct val="0"/>
                </a:spcAft>
                <a:defRPr/>
              </a:pPr>
              <a:r>
                <a:rPr lang="zh-CN" altLang="en-US" sz="2400" dirty="0">
                  <a:latin typeface="+mj-lt"/>
                </a:rPr>
                <a:t>   </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8"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p:cTn id="7" dur="500" fill="hold"/>
                                        <p:tgtEl>
                                          <p:spTgt spid="27"/>
                                        </p:tgtEl>
                                        <p:attrNameLst>
                                          <p:attrName>ppt_x</p:attrName>
                                        </p:attrNameLst>
                                      </p:cBhvr>
                                      <p:tavLst>
                                        <p:tav tm="0">
                                          <p:val>
                                            <p:strVal val="#ppt_x-#ppt_w/2"/>
                                          </p:val>
                                        </p:tav>
                                        <p:tav tm="100000">
                                          <p:val>
                                            <p:strVal val="#ppt_x"/>
                                          </p:val>
                                        </p:tav>
                                      </p:tavLst>
                                    </p:anim>
                                    <p:anim calcmode="lin" valueType="num">
                                      <p:cBhvr>
                                        <p:cTn id="8" dur="500" fill="hold"/>
                                        <p:tgtEl>
                                          <p:spTgt spid="27"/>
                                        </p:tgtEl>
                                        <p:attrNameLst>
                                          <p:attrName>ppt_y</p:attrName>
                                        </p:attrNameLst>
                                      </p:cBhvr>
                                      <p:tavLst>
                                        <p:tav tm="0">
                                          <p:val>
                                            <p:strVal val="#ppt_y"/>
                                          </p:val>
                                        </p:tav>
                                        <p:tav tm="100000">
                                          <p:val>
                                            <p:strVal val="#ppt_y"/>
                                          </p:val>
                                        </p:tav>
                                      </p:tavLst>
                                    </p:anim>
                                    <p:anim calcmode="lin" valueType="num">
                                      <p:cBhvr>
                                        <p:cTn id="9" dur="500" fill="hold"/>
                                        <p:tgtEl>
                                          <p:spTgt spid="27"/>
                                        </p:tgtEl>
                                        <p:attrNameLst>
                                          <p:attrName>ppt_w</p:attrName>
                                        </p:attrNameLst>
                                      </p:cBhvr>
                                      <p:tavLst>
                                        <p:tav tm="0">
                                          <p:val>
                                            <p:fltVal val="0"/>
                                          </p:val>
                                        </p:tav>
                                        <p:tav tm="100000">
                                          <p:val>
                                            <p:strVal val="#ppt_w"/>
                                          </p:val>
                                        </p:tav>
                                      </p:tavLst>
                                    </p:anim>
                                    <p:anim calcmode="lin" valueType="num">
                                      <p:cBhvr>
                                        <p:cTn id="10" dur="500" fill="hold"/>
                                        <p:tgtEl>
                                          <p:spTgt spid="27"/>
                                        </p:tgtEl>
                                        <p:attrNameLst>
                                          <p:attrName>ppt_h</p:attrName>
                                        </p:attrNameLst>
                                      </p:cBhvr>
                                      <p:tavLst>
                                        <p:tav tm="0">
                                          <p:val>
                                            <p:strVal val="#ppt_h"/>
                                          </p:val>
                                        </p:tav>
                                        <p:tav tm="100000">
                                          <p:val>
                                            <p:strVal val="#ppt_h"/>
                                          </p:val>
                                        </p:tav>
                                      </p:tavLst>
                                    </p:anim>
                                  </p:childTnLst>
                                </p:cTn>
                              </p:par>
                            </p:childTnLst>
                          </p:cTn>
                        </p:par>
                        <p:par>
                          <p:cTn id="11" fill="hold">
                            <p:stCondLst>
                              <p:cond delay="500"/>
                            </p:stCondLst>
                            <p:childTnLst>
                              <p:par>
                                <p:cTn id="12" presetID="16" presetClass="entr" presetSubtype="21" fill="hold" nodeType="afterEffect">
                                  <p:stCondLst>
                                    <p:cond delay="0"/>
                                  </p:stCondLst>
                                  <p:childTnLst>
                                    <p:set>
                                      <p:cBhvr>
                                        <p:cTn id="13" dur="1" fill="hold">
                                          <p:stCondLst>
                                            <p:cond delay="0"/>
                                          </p:stCondLst>
                                        </p:cTn>
                                        <p:tgtEl>
                                          <p:spTgt spid="24"/>
                                        </p:tgtEl>
                                        <p:attrNameLst>
                                          <p:attrName>style.visibility</p:attrName>
                                        </p:attrNameLst>
                                      </p:cBhvr>
                                      <p:to>
                                        <p:strVal val="visible"/>
                                      </p:to>
                                    </p:set>
                                    <p:animEffect transition="in" filter="barn(inVertical)">
                                      <p:cBhvr>
                                        <p:cTn id="14"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26"/>
          <p:cNvGrpSpPr/>
          <p:nvPr/>
        </p:nvGrpSpPr>
        <p:grpSpPr>
          <a:xfrm>
            <a:off x="4744838" y="339042"/>
            <a:ext cx="2991249" cy="840284"/>
            <a:chOff x="3135993" y="1051060"/>
            <a:chExt cx="2991249" cy="840284"/>
          </a:xfrm>
        </p:grpSpPr>
        <p:sp>
          <p:nvSpPr>
            <p:cNvPr id="20" name="矩形: 圆角 19"/>
            <p:cNvSpPr/>
            <p:nvPr/>
          </p:nvSpPr>
          <p:spPr>
            <a:xfrm>
              <a:off x="3295769" y="1280937"/>
              <a:ext cx="2831473" cy="610407"/>
            </a:xfrm>
            <a:prstGeom prst="roundRect">
              <a:avLst>
                <a:gd name="adj" fmla="val 13726"/>
              </a:avLst>
            </a:prstGeom>
            <a:solidFill>
              <a:srgbClr val="0F73EE"/>
            </a:solidFill>
            <a:ln w="19050">
              <a:solidFill>
                <a:schemeClr val="bg1"/>
              </a:solidFill>
              <a:prstDash val="sysDot"/>
              <a:headEnd type="oval" w="lg" len="lg"/>
              <a:tailEnd type="oval" w="lg" len="lg"/>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2" name="矩形 1"/>
            <p:cNvSpPr/>
            <p:nvPr/>
          </p:nvSpPr>
          <p:spPr>
            <a:xfrm>
              <a:off x="3575189" y="1333399"/>
              <a:ext cx="2374900" cy="521970"/>
            </a:xfrm>
            <a:prstGeom prst="rect">
              <a:avLst/>
            </a:prstGeom>
          </p:spPr>
          <p:txBody>
            <a:bodyPr wrap="none">
              <a:spAutoFit/>
            </a:bodyPr>
            <a:lstStyle/>
            <a:p>
              <a:pPr fontAlgn="base">
                <a:spcAft>
                  <a:spcPct val="0"/>
                </a:spcAft>
                <a:defRPr/>
              </a:pPr>
              <a:r>
                <a:rPr lang="zh-CN" altLang="en-US" sz="2800" dirty="0">
                  <a:solidFill>
                    <a:schemeClr val="bg1"/>
                  </a:solidFill>
                  <a:effectLst>
                    <a:outerShdw blurRad="38100" dist="38100" dir="2700000" algn="tl">
                      <a:srgbClr val="000000">
                        <a:alpha val="43137"/>
                      </a:srgbClr>
                    </a:outerShdw>
                  </a:effectLst>
                  <a:latin typeface="+mj-lt"/>
                  <a:ea typeface="思源黑体 CN Heavy" panose="020B0A00000000000000" pitchFamily="34" charset="-122"/>
                </a:rPr>
                <a:t>误差扩散法</a:t>
              </a:r>
              <a:r>
                <a:rPr lang="en-US" altLang="zh-CN" sz="2800" dirty="0">
                  <a:solidFill>
                    <a:schemeClr val="bg1"/>
                  </a:solidFill>
                  <a:effectLst>
                    <a:outerShdw blurRad="38100" dist="38100" dir="2700000" algn="tl">
                      <a:srgbClr val="000000">
                        <a:alpha val="43137"/>
                      </a:srgbClr>
                    </a:outerShdw>
                  </a:effectLst>
                  <a:latin typeface="+mj-lt"/>
                  <a:ea typeface="思源黑体 CN Heavy" panose="020B0A00000000000000" pitchFamily="34" charset="-122"/>
                </a:rPr>
                <a:t>(2)</a:t>
              </a:r>
              <a:endParaRPr lang="zh-CN" altLang="en-US" sz="2800" dirty="0">
                <a:solidFill>
                  <a:schemeClr val="bg1"/>
                </a:solidFill>
                <a:effectLst>
                  <a:outerShdw blurRad="38100" dist="38100" dir="2700000" algn="tl">
                    <a:srgbClr val="000000">
                      <a:alpha val="43137"/>
                    </a:srgbClr>
                  </a:outerShdw>
                </a:effectLst>
                <a:latin typeface="+mj-lt"/>
                <a:ea typeface="思源黑体 CN Heavy" panose="020B0A00000000000000" pitchFamily="34" charset="-122"/>
              </a:endParaRPr>
            </a:p>
          </p:txBody>
        </p:sp>
        <p:sp>
          <p:nvSpPr>
            <p:cNvPr id="3" name="矩形 2"/>
            <p:cNvSpPr/>
            <p:nvPr/>
          </p:nvSpPr>
          <p:spPr>
            <a:xfrm>
              <a:off x="3295769" y="1051060"/>
              <a:ext cx="184731" cy="830997"/>
            </a:xfrm>
            <a:prstGeom prst="rect">
              <a:avLst/>
            </a:prstGeom>
          </p:spPr>
          <p:txBody>
            <a:bodyPr wrap="none">
              <a:spAutoFit/>
            </a:bodyPr>
            <a:lstStyle/>
            <a:p>
              <a:endParaRPr lang="zh-CN" altLang="en-US" sz="4800" b="1" i="1" dirty="0">
                <a:solidFill>
                  <a:schemeClr val="accent5">
                    <a:lumMod val="50000"/>
                  </a:schemeClr>
                </a:solidFill>
                <a:latin typeface="+mj-lt"/>
              </a:endParaRPr>
            </a:p>
          </p:txBody>
        </p:sp>
        <p:cxnSp>
          <p:nvCxnSpPr>
            <p:cNvPr id="22" name="直接连接符 21"/>
            <p:cNvCxnSpPr/>
            <p:nvPr/>
          </p:nvCxnSpPr>
          <p:spPr>
            <a:xfrm>
              <a:off x="3135993" y="1748864"/>
              <a:ext cx="703433" cy="0"/>
            </a:xfrm>
            <a:prstGeom prst="line">
              <a:avLst/>
            </a:prstGeom>
            <a:ln w="19050">
              <a:noFill/>
              <a:prstDash val="sysDot"/>
              <a:headEnd type="oval" w="lg" len="lg"/>
              <a:tailEnd type="oval" w="lg" len="lg"/>
            </a:ln>
          </p:spPr>
          <p:style>
            <a:lnRef idx="1">
              <a:schemeClr val="accent1"/>
            </a:lnRef>
            <a:fillRef idx="0">
              <a:schemeClr val="accent1"/>
            </a:fillRef>
            <a:effectRef idx="0">
              <a:schemeClr val="accent1"/>
            </a:effectRef>
            <a:fontRef idx="minor">
              <a:schemeClr val="tx1"/>
            </a:fontRef>
          </p:style>
        </p:cxnSp>
      </p:grpSp>
      <p:grpSp>
        <p:nvGrpSpPr>
          <p:cNvPr id="24" name="组合 23"/>
          <p:cNvGrpSpPr/>
          <p:nvPr/>
        </p:nvGrpSpPr>
        <p:grpSpPr>
          <a:xfrm>
            <a:off x="1056363" y="2038354"/>
            <a:ext cx="10354586" cy="3638541"/>
            <a:chOff x="1692784" y="3500142"/>
            <a:chExt cx="10354586" cy="3638541"/>
          </a:xfrm>
        </p:grpSpPr>
        <p:sp>
          <p:nvSpPr>
            <p:cNvPr id="25" name="矩形: 圆角 24"/>
            <p:cNvSpPr/>
            <p:nvPr/>
          </p:nvSpPr>
          <p:spPr>
            <a:xfrm>
              <a:off x="1692784" y="3500142"/>
              <a:ext cx="10354586" cy="3638541"/>
            </a:xfrm>
            <a:prstGeom prst="roundRect">
              <a:avLst>
                <a:gd name="adj" fmla="val 4598"/>
              </a:avLst>
            </a:prstGeom>
            <a:solidFill>
              <a:schemeClr val="bg1">
                <a:lumMod val="95000"/>
              </a:schemeClr>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p:cNvSpPr/>
            <p:nvPr/>
          </p:nvSpPr>
          <p:spPr>
            <a:xfrm>
              <a:off x="1962779" y="3930482"/>
              <a:ext cx="9809279" cy="2861310"/>
            </a:xfrm>
            <a:prstGeom prst="rect">
              <a:avLst/>
            </a:prstGeom>
          </p:spPr>
          <p:txBody>
            <a:bodyPr wrap="square">
              <a:spAutoFit/>
            </a:bodyPr>
            <a:lstStyle/>
            <a:p>
              <a:pPr fontAlgn="base">
                <a:lnSpc>
                  <a:spcPct val="150000"/>
                </a:lnSpc>
                <a:spcAft>
                  <a:spcPct val="0"/>
                </a:spcAft>
                <a:defRPr/>
              </a:pPr>
              <a:r>
                <a:rPr lang="zh-CN" altLang="en-US" sz="2400" dirty="0">
                  <a:latin typeface="+mj-lt"/>
                </a:rPr>
                <a:t>如果输入的像素值小于等于</a:t>
              </a:r>
              <a:r>
                <a:rPr lang="en-US" altLang="zh-CN" sz="2400" dirty="0">
                  <a:latin typeface="+mj-lt"/>
                </a:rPr>
                <a:t>127</a:t>
              </a:r>
              <a:r>
                <a:rPr lang="zh-CN" altLang="en-US" sz="2400" dirty="0">
                  <a:latin typeface="+mj-lt"/>
                </a:rPr>
                <a:t>（比较接近黑色），则输出</a:t>
              </a:r>
              <a:r>
                <a:rPr lang="en-US" altLang="zh-CN" sz="2400" dirty="0">
                  <a:latin typeface="+mj-lt"/>
                </a:rPr>
                <a:t>0</a:t>
              </a:r>
              <a:r>
                <a:rPr lang="zh-CN" altLang="en-US" sz="2400" dirty="0">
                  <a:latin typeface="+mj-lt"/>
                </a:rPr>
                <a:t>（黑色）；</a:t>
              </a:r>
            </a:p>
            <a:p>
              <a:pPr fontAlgn="base">
                <a:lnSpc>
                  <a:spcPct val="150000"/>
                </a:lnSpc>
                <a:spcAft>
                  <a:spcPct val="0"/>
                </a:spcAft>
                <a:defRPr/>
              </a:pPr>
              <a:r>
                <a:rPr lang="zh-CN" altLang="en-US" sz="2400" dirty="0">
                  <a:latin typeface="+mj-lt"/>
                </a:rPr>
                <a:t>如果输出的像素值大于</a:t>
              </a:r>
              <a:r>
                <a:rPr lang="en-US" altLang="zh-CN" sz="2400" dirty="0">
                  <a:latin typeface="+mj-lt"/>
                </a:rPr>
                <a:t>127</a:t>
              </a:r>
              <a:r>
                <a:rPr lang="zh-CN" altLang="en-US" sz="2400" dirty="0">
                  <a:latin typeface="+mj-lt"/>
                </a:rPr>
                <a:t>（比较接近白色），则输出</a:t>
              </a:r>
              <a:r>
                <a:rPr lang="en-US" altLang="zh-CN" sz="2400" dirty="0">
                  <a:latin typeface="+mj-lt"/>
                </a:rPr>
                <a:t>255</a:t>
              </a:r>
              <a:r>
                <a:rPr lang="zh-CN" altLang="en-US" sz="2400" dirty="0">
                  <a:latin typeface="+mj-lt"/>
                </a:rPr>
                <a:t>（白色）。</a:t>
              </a:r>
            </a:p>
            <a:p>
              <a:pPr fontAlgn="base">
                <a:lnSpc>
                  <a:spcPct val="150000"/>
                </a:lnSpc>
                <a:spcAft>
                  <a:spcPct val="0"/>
                </a:spcAft>
                <a:defRPr/>
              </a:pPr>
              <a:r>
                <a:rPr lang="zh-CN" altLang="en-US" sz="2400" dirty="0">
                  <a:latin typeface="+mj-lt"/>
                </a:rPr>
                <a:t>        按照下式</a:t>
              </a:r>
              <a:r>
                <a:rPr lang="zh-CN" altLang="en-US" sz="2400" dirty="0">
                  <a:latin typeface="+mj-lt"/>
                  <a:sym typeface="+mn-ea"/>
                </a:rPr>
                <a:t>计算误差</a:t>
              </a:r>
              <a:r>
                <a:rPr lang="en-US" altLang="zh-CN" sz="2400" dirty="0">
                  <a:latin typeface="+mj-lt"/>
                </a:rPr>
                <a:t>:</a:t>
              </a:r>
            </a:p>
            <a:p>
              <a:pPr fontAlgn="base">
                <a:lnSpc>
                  <a:spcPct val="150000"/>
                </a:lnSpc>
                <a:spcAft>
                  <a:spcPct val="0"/>
                </a:spcAft>
                <a:defRPr/>
              </a:pPr>
              <a:r>
                <a:rPr lang="en-US" altLang="zh-CN" sz="2400" dirty="0">
                  <a:solidFill>
                    <a:srgbClr val="0F73EE"/>
                  </a:solidFill>
                  <a:latin typeface="+mj-lt"/>
                </a:rPr>
                <a:t>           </a:t>
              </a:r>
              <a:r>
                <a:rPr lang="zh-CN" altLang="en-US" sz="2400" dirty="0">
                  <a:solidFill>
                    <a:srgbClr val="0F73EE"/>
                  </a:solidFill>
                  <a:latin typeface="+mj-lt"/>
                </a:rPr>
                <a:t>误差</a:t>
              </a:r>
              <a:r>
                <a:rPr lang="en-US" altLang="zh-CN" sz="2400" dirty="0">
                  <a:solidFill>
                    <a:srgbClr val="0F73EE"/>
                  </a:solidFill>
                  <a:latin typeface="+mj-lt"/>
                </a:rPr>
                <a:t>=</a:t>
              </a:r>
              <a:r>
                <a:rPr lang="zh-CN" altLang="en-US" sz="2400" dirty="0">
                  <a:solidFill>
                    <a:srgbClr val="0F73EE"/>
                  </a:solidFill>
                  <a:latin typeface="+mj-lt"/>
                </a:rPr>
                <a:t>输入像素值</a:t>
              </a:r>
              <a:r>
                <a:rPr lang="en-US" altLang="zh-CN" sz="2400" dirty="0">
                  <a:solidFill>
                    <a:srgbClr val="0F73EE"/>
                  </a:solidFill>
                  <a:latin typeface="+mj-lt"/>
                </a:rPr>
                <a:t>-</a:t>
              </a:r>
              <a:r>
                <a:rPr lang="zh-CN" altLang="en-US" sz="2400" dirty="0">
                  <a:solidFill>
                    <a:srgbClr val="0F73EE"/>
                  </a:solidFill>
                  <a:latin typeface="+mj-lt"/>
                </a:rPr>
                <a:t>输出</a:t>
              </a:r>
            </a:p>
            <a:p>
              <a:pPr fontAlgn="base">
                <a:lnSpc>
                  <a:spcPct val="150000"/>
                </a:lnSpc>
                <a:spcAft>
                  <a:spcPct val="0"/>
                </a:spcAft>
                <a:defRPr/>
              </a:pPr>
              <a:endParaRPr lang="zh-CN" altLang="en-US" sz="2400" dirty="0">
                <a:latin typeface="+mj-lt"/>
              </a:endParaRPr>
            </a:p>
          </p:txBody>
        </p:sp>
      </p:gr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barn(inVertical)">
                                      <p:cBhvr>
                                        <p:cTn id="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26"/>
          <p:cNvGrpSpPr/>
          <p:nvPr/>
        </p:nvGrpSpPr>
        <p:grpSpPr>
          <a:xfrm>
            <a:off x="4744838" y="339042"/>
            <a:ext cx="2991249" cy="840284"/>
            <a:chOff x="3135993" y="1051060"/>
            <a:chExt cx="2991249" cy="840284"/>
          </a:xfrm>
        </p:grpSpPr>
        <p:sp>
          <p:nvSpPr>
            <p:cNvPr id="20" name="矩形: 圆角 19"/>
            <p:cNvSpPr/>
            <p:nvPr/>
          </p:nvSpPr>
          <p:spPr>
            <a:xfrm>
              <a:off x="3295769" y="1280937"/>
              <a:ext cx="2831473" cy="610407"/>
            </a:xfrm>
            <a:prstGeom prst="roundRect">
              <a:avLst>
                <a:gd name="adj" fmla="val 13726"/>
              </a:avLst>
            </a:prstGeom>
            <a:solidFill>
              <a:srgbClr val="0F73EE"/>
            </a:solidFill>
            <a:ln w="19050">
              <a:solidFill>
                <a:schemeClr val="bg1"/>
              </a:solidFill>
              <a:prstDash val="sysDot"/>
              <a:headEnd type="oval" w="lg" len="lg"/>
              <a:tailEnd type="oval" w="lg" len="lg"/>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2" name="矩形 1"/>
            <p:cNvSpPr/>
            <p:nvPr/>
          </p:nvSpPr>
          <p:spPr>
            <a:xfrm>
              <a:off x="3575189" y="1333399"/>
              <a:ext cx="2374900" cy="521970"/>
            </a:xfrm>
            <a:prstGeom prst="rect">
              <a:avLst/>
            </a:prstGeom>
          </p:spPr>
          <p:txBody>
            <a:bodyPr wrap="none">
              <a:spAutoFit/>
            </a:bodyPr>
            <a:lstStyle/>
            <a:p>
              <a:pPr fontAlgn="base">
                <a:spcAft>
                  <a:spcPct val="0"/>
                </a:spcAft>
                <a:defRPr/>
              </a:pPr>
              <a:r>
                <a:rPr lang="zh-CN" altLang="en-US" sz="2800" dirty="0">
                  <a:solidFill>
                    <a:schemeClr val="bg1"/>
                  </a:solidFill>
                  <a:effectLst>
                    <a:outerShdw blurRad="38100" dist="38100" dir="2700000" algn="tl">
                      <a:srgbClr val="000000">
                        <a:alpha val="43137"/>
                      </a:srgbClr>
                    </a:outerShdw>
                  </a:effectLst>
                  <a:latin typeface="+mj-lt"/>
                  <a:ea typeface="思源黑体 CN Heavy" panose="020B0A00000000000000" pitchFamily="34" charset="-122"/>
                </a:rPr>
                <a:t>误差扩散法</a:t>
              </a:r>
              <a:r>
                <a:rPr lang="en-US" altLang="zh-CN" sz="2800" dirty="0">
                  <a:solidFill>
                    <a:schemeClr val="bg1"/>
                  </a:solidFill>
                  <a:effectLst>
                    <a:outerShdw blurRad="38100" dist="38100" dir="2700000" algn="tl">
                      <a:srgbClr val="000000">
                        <a:alpha val="43137"/>
                      </a:srgbClr>
                    </a:outerShdw>
                  </a:effectLst>
                  <a:latin typeface="+mj-lt"/>
                  <a:ea typeface="思源黑体 CN Heavy" panose="020B0A00000000000000" pitchFamily="34" charset="-122"/>
                </a:rPr>
                <a:t>(3)</a:t>
              </a:r>
            </a:p>
          </p:txBody>
        </p:sp>
        <p:sp>
          <p:nvSpPr>
            <p:cNvPr id="3" name="矩形 2"/>
            <p:cNvSpPr/>
            <p:nvPr/>
          </p:nvSpPr>
          <p:spPr>
            <a:xfrm>
              <a:off x="3295769" y="1051060"/>
              <a:ext cx="184731" cy="830997"/>
            </a:xfrm>
            <a:prstGeom prst="rect">
              <a:avLst/>
            </a:prstGeom>
          </p:spPr>
          <p:txBody>
            <a:bodyPr wrap="none">
              <a:spAutoFit/>
            </a:bodyPr>
            <a:lstStyle/>
            <a:p>
              <a:endParaRPr lang="zh-CN" altLang="en-US" sz="4800" b="1" i="1" dirty="0">
                <a:solidFill>
                  <a:schemeClr val="accent5">
                    <a:lumMod val="50000"/>
                  </a:schemeClr>
                </a:solidFill>
                <a:latin typeface="+mj-lt"/>
              </a:endParaRPr>
            </a:p>
          </p:txBody>
        </p:sp>
        <p:cxnSp>
          <p:nvCxnSpPr>
            <p:cNvPr id="22" name="直接连接符 21"/>
            <p:cNvCxnSpPr/>
            <p:nvPr/>
          </p:nvCxnSpPr>
          <p:spPr>
            <a:xfrm>
              <a:off x="3135993" y="1748864"/>
              <a:ext cx="703433" cy="0"/>
            </a:xfrm>
            <a:prstGeom prst="line">
              <a:avLst/>
            </a:prstGeom>
            <a:ln w="19050">
              <a:noFill/>
              <a:prstDash val="sysDot"/>
              <a:headEnd type="oval" w="lg" len="lg"/>
              <a:tailEnd type="oval" w="lg" len="lg"/>
            </a:ln>
          </p:spPr>
          <p:style>
            <a:lnRef idx="1">
              <a:schemeClr val="accent1"/>
            </a:lnRef>
            <a:fillRef idx="0">
              <a:schemeClr val="accent1"/>
            </a:fillRef>
            <a:effectRef idx="0">
              <a:schemeClr val="accent1"/>
            </a:effectRef>
            <a:fontRef idx="minor">
              <a:schemeClr val="tx1"/>
            </a:fontRef>
          </p:style>
        </p:cxnSp>
      </p:grpSp>
      <p:sp>
        <p:nvSpPr>
          <p:cNvPr id="10" name="矩形 9"/>
          <p:cNvSpPr/>
          <p:nvPr/>
        </p:nvSpPr>
        <p:spPr>
          <a:xfrm>
            <a:off x="1681480" y="1557020"/>
            <a:ext cx="8910320" cy="1198880"/>
          </a:xfrm>
          <a:prstGeom prst="rect">
            <a:avLst/>
          </a:prstGeom>
        </p:spPr>
        <p:txBody>
          <a:bodyPr wrap="square">
            <a:spAutoFit/>
          </a:bodyPr>
          <a:lstStyle/>
          <a:p>
            <a:pPr>
              <a:lnSpc>
                <a:spcPct val="150000"/>
              </a:lnSpc>
            </a:pPr>
            <a:r>
              <a:rPr lang="en-US" altLang="zh-CN" sz="2400" dirty="0">
                <a:solidFill>
                  <a:schemeClr val="tx1">
                    <a:lumMod val="85000"/>
                    <a:lumOff val="15000"/>
                  </a:schemeClr>
                </a:solidFill>
                <a:latin typeface="+mj-lt"/>
                <a:cs typeface="+mn-ea"/>
                <a:sym typeface="+mn-lt"/>
              </a:rPr>
              <a:t>        </a:t>
            </a:r>
            <a:r>
              <a:rPr lang="zh-CN" altLang="en-US" sz="2400" dirty="0">
                <a:solidFill>
                  <a:schemeClr val="tx1">
                    <a:lumMod val="85000"/>
                    <a:lumOff val="15000"/>
                  </a:schemeClr>
                </a:solidFill>
                <a:latin typeface="+mj-lt"/>
                <a:cs typeface="+mn-ea"/>
                <a:sym typeface="+mn-lt"/>
              </a:rPr>
              <a:t>将误差扩散到像素的</a:t>
            </a:r>
            <a:r>
              <a:rPr lang="en-US" altLang="zh-CN" sz="2400" dirty="0">
                <a:solidFill>
                  <a:schemeClr val="tx1">
                    <a:lumMod val="85000"/>
                    <a:lumOff val="15000"/>
                  </a:schemeClr>
                </a:solidFill>
                <a:latin typeface="+mj-lt"/>
                <a:cs typeface="+mn-ea"/>
                <a:sym typeface="+mn-lt"/>
              </a:rPr>
              <a:t>4</a:t>
            </a:r>
            <a:r>
              <a:rPr lang="zh-CN" altLang="en-US" sz="2400" dirty="0">
                <a:solidFill>
                  <a:schemeClr val="tx1">
                    <a:lumMod val="85000"/>
                    <a:lumOff val="15000"/>
                  </a:schemeClr>
                </a:solidFill>
                <a:latin typeface="+mj-lt"/>
                <a:cs typeface="+mn-ea"/>
                <a:sym typeface="+mn-lt"/>
              </a:rPr>
              <a:t>个待处理的邻点，分别是右方、右下方、正下方和左下方像素点。</a:t>
            </a:r>
          </a:p>
        </p:txBody>
      </p:sp>
      <p:graphicFrame>
        <p:nvGraphicFramePr>
          <p:cNvPr id="4" name="表格 4"/>
          <p:cNvGraphicFramePr>
            <a:graphicFrameLocks noGrp="1"/>
          </p:cNvGraphicFramePr>
          <p:nvPr/>
        </p:nvGraphicFramePr>
        <p:xfrm>
          <a:off x="1746250" y="2872316"/>
          <a:ext cx="8845550" cy="2948865"/>
        </p:xfrm>
        <a:graphic>
          <a:graphicData uri="http://schemas.openxmlformats.org/drawingml/2006/table">
            <a:tbl>
              <a:tblPr firstRow="1" bandRow="1">
                <a:tableStyleId>{5C22544A-7EE6-4342-B048-85BDC9FD1C3A}</a:tableStyleId>
              </a:tblPr>
              <a:tblGrid>
                <a:gridCol w="1263650"/>
                <a:gridCol w="1263650"/>
                <a:gridCol w="1263650"/>
                <a:gridCol w="1263650"/>
                <a:gridCol w="1263650"/>
                <a:gridCol w="1263650"/>
                <a:gridCol w="1263650"/>
              </a:tblGrid>
              <a:tr h="737235">
                <a:tc>
                  <a:txBody>
                    <a:bodyPr/>
                    <a:lstStyle/>
                    <a:p>
                      <a:pPr algn="ctr"/>
                      <a:r>
                        <a:rPr lang="en-US" altLang="zh-CN" dirty="0">
                          <a:solidFill>
                            <a:schemeClr val="tx1"/>
                          </a:solidFill>
                        </a:rPr>
                        <a:t>……</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dirty="0">
                          <a:solidFill>
                            <a:schemeClr val="tx1"/>
                          </a:solidFill>
                        </a:rPr>
                        <a:t>X</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dirty="0">
                          <a:solidFill>
                            <a:schemeClr val="tx1"/>
                          </a:solidFill>
                        </a:rPr>
                        <a:t>X</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dirty="0">
                          <a:solidFill>
                            <a:schemeClr val="tx1"/>
                          </a:solidFill>
                        </a:rPr>
                        <a:t>X</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dirty="0">
                          <a:solidFill>
                            <a:schemeClr val="tx1"/>
                          </a:solidFill>
                        </a:rPr>
                        <a:t>X</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dirty="0">
                          <a:solidFill>
                            <a:schemeClr val="tx1"/>
                          </a:solidFill>
                        </a:rPr>
                        <a:t>X</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dirty="0">
                          <a:solidFill>
                            <a:schemeClr val="tx1"/>
                          </a:solidFill>
                        </a:rPr>
                        <a:t>……</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737210">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dirty="0">
                          <a:solidFill>
                            <a:schemeClr val="tx1"/>
                          </a:solidFill>
                        </a:rPr>
                        <a:t>……</a:t>
                      </a:r>
                      <a:endParaRPr lang="zh-CN" altLang="en-US" dirty="0">
                        <a:solidFill>
                          <a:schemeClr val="tx1"/>
                        </a:solidFill>
                      </a:endParaRPr>
                    </a:p>
                    <a:p>
                      <a:pPr algn="ct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dirty="0">
                          <a:solidFill>
                            <a:schemeClr val="tx1"/>
                          </a:solidFill>
                        </a:rPr>
                        <a:t>X</a:t>
                      </a:r>
                      <a:endParaRPr lang="zh-CN" altLang="en-US" dirty="0">
                        <a:solidFill>
                          <a:schemeClr val="tx1"/>
                        </a:solidFill>
                      </a:endParaRPr>
                    </a:p>
                    <a:p>
                      <a:pPr algn="ct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dirty="0">
                          <a:solidFill>
                            <a:schemeClr val="tx1"/>
                          </a:solidFill>
                        </a:rPr>
                        <a:t>X</a:t>
                      </a:r>
                      <a:endParaRPr lang="zh-CN" altLang="en-US" dirty="0">
                        <a:solidFill>
                          <a:schemeClr val="tx1"/>
                        </a:solidFill>
                      </a:endParaRPr>
                    </a:p>
                    <a:p>
                      <a:pPr algn="ct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dirty="0">
                          <a:solidFill>
                            <a:schemeClr val="tx1"/>
                          </a:solidFill>
                        </a:rPr>
                        <a:t>P(</a:t>
                      </a:r>
                      <a:r>
                        <a:rPr lang="en-US" altLang="zh-CN" dirty="0" err="1">
                          <a:solidFill>
                            <a:schemeClr val="tx1"/>
                          </a:solidFill>
                        </a:rPr>
                        <a:t>i,j</a:t>
                      </a:r>
                      <a:r>
                        <a:rPr lang="en-US" altLang="zh-CN" dirty="0">
                          <a:solidFill>
                            <a:schemeClr val="tx1"/>
                          </a:solidFill>
                        </a:rPr>
                        <a:t>)</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dirty="0">
                          <a:solidFill>
                            <a:schemeClr val="tx1"/>
                          </a:solidFill>
                        </a:rPr>
                        <a:t>7/16</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dirty="0">
                          <a:solidFill>
                            <a:schemeClr val="tx1"/>
                          </a:solidFill>
                        </a:rPr>
                        <a:t>……</a:t>
                      </a:r>
                      <a:endParaRPr lang="zh-CN" altLang="en-US" dirty="0">
                        <a:solidFill>
                          <a:schemeClr val="tx1"/>
                        </a:solidFill>
                      </a:endParaRPr>
                    </a:p>
                    <a:p>
                      <a:pPr algn="ct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737210">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dirty="0">
                          <a:solidFill>
                            <a:schemeClr val="tx1"/>
                          </a:solidFill>
                        </a:rPr>
                        <a:t>……</a:t>
                      </a:r>
                      <a:endParaRPr lang="zh-CN" altLang="en-US" dirty="0">
                        <a:solidFill>
                          <a:schemeClr val="tx1"/>
                        </a:solidFill>
                      </a:endParaRPr>
                    </a:p>
                    <a:p>
                      <a:pPr algn="ct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dirty="0">
                          <a:solidFill>
                            <a:schemeClr val="tx1"/>
                          </a:solidFill>
                        </a:rPr>
                        <a:t>3/16</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dirty="0">
                          <a:solidFill>
                            <a:schemeClr val="tx1"/>
                          </a:solidFill>
                        </a:rPr>
                        <a:t>5/16</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dirty="0">
                          <a:solidFill>
                            <a:schemeClr val="tx1"/>
                          </a:solidFill>
                        </a:rPr>
                        <a:t>1/16</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dirty="0">
                          <a:solidFill>
                            <a:schemeClr val="tx1"/>
                          </a:solidFill>
                        </a:rPr>
                        <a:t>……</a:t>
                      </a:r>
                      <a:endParaRPr lang="zh-CN" altLang="en-US" dirty="0">
                        <a:solidFill>
                          <a:schemeClr val="tx1"/>
                        </a:solidFill>
                      </a:endParaRPr>
                    </a:p>
                    <a:p>
                      <a:pPr algn="ct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737210">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dirty="0">
                          <a:solidFill>
                            <a:schemeClr val="tx1"/>
                          </a:solidFill>
                        </a:rPr>
                        <a:t>……</a:t>
                      </a:r>
                      <a:endParaRPr lang="zh-CN" altLang="en-US" dirty="0">
                        <a:solidFill>
                          <a:schemeClr val="tx1"/>
                        </a:solidFill>
                      </a:endParaRPr>
                    </a:p>
                    <a:p>
                      <a:pPr algn="ct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dirty="0">
                          <a:solidFill>
                            <a:schemeClr val="tx1"/>
                          </a:solidFill>
                        </a:rPr>
                        <a:t>……</a:t>
                      </a:r>
                      <a:endParaRPr lang="zh-CN" altLang="en-US" dirty="0">
                        <a:solidFill>
                          <a:schemeClr val="tx1"/>
                        </a:solidFill>
                      </a:endParaRPr>
                    </a:p>
                    <a:p>
                      <a:pPr algn="ct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8"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p:cTn id="7" dur="500" fill="hold"/>
                                        <p:tgtEl>
                                          <p:spTgt spid="27"/>
                                        </p:tgtEl>
                                        <p:attrNameLst>
                                          <p:attrName>ppt_x</p:attrName>
                                        </p:attrNameLst>
                                      </p:cBhvr>
                                      <p:tavLst>
                                        <p:tav tm="0">
                                          <p:val>
                                            <p:strVal val="#ppt_x-#ppt_w/2"/>
                                          </p:val>
                                        </p:tav>
                                        <p:tav tm="100000">
                                          <p:val>
                                            <p:strVal val="#ppt_x"/>
                                          </p:val>
                                        </p:tav>
                                      </p:tavLst>
                                    </p:anim>
                                    <p:anim calcmode="lin" valueType="num">
                                      <p:cBhvr>
                                        <p:cTn id="8" dur="500" fill="hold"/>
                                        <p:tgtEl>
                                          <p:spTgt spid="27"/>
                                        </p:tgtEl>
                                        <p:attrNameLst>
                                          <p:attrName>ppt_y</p:attrName>
                                        </p:attrNameLst>
                                      </p:cBhvr>
                                      <p:tavLst>
                                        <p:tav tm="0">
                                          <p:val>
                                            <p:strVal val="#ppt_y"/>
                                          </p:val>
                                        </p:tav>
                                        <p:tav tm="100000">
                                          <p:val>
                                            <p:strVal val="#ppt_y"/>
                                          </p:val>
                                        </p:tav>
                                      </p:tavLst>
                                    </p:anim>
                                    <p:anim calcmode="lin" valueType="num">
                                      <p:cBhvr>
                                        <p:cTn id="9" dur="500" fill="hold"/>
                                        <p:tgtEl>
                                          <p:spTgt spid="27"/>
                                        </p:tgtEl>
                                        <p:attrNameLst>
                                          <p:attrName>ppt_w</p:attrName>
                                        </p:attrNameLst>
                                      </p:cBhvr>
                                      <p:tavLst>
                                        <p:tav tm="0">
                                          <p:val>
                                            <p:fltVal val="0"/>
                                          </p:val>
                                        </p:tav>
                                        <p:tav tm="100000">
                                          <p:val>
                                            <p:strVal val="#ppt_w"/>
                                          </p:val>
                                        </p:tav>
                                      </p:tavLst>
                                    </p:anim>
                                    <p:anim calcmode="lin" valueType="num">
                                      <p:cBhvr>
                                        <p:cTn id="10" dur="500" fill="hold"/>
                                        <p:tgtEl>
                                          <p:spTgt spid="27"/>
                                        </p:tgtEl>
                                        <p:attrNameLst>
                                          <p:attrName>ppt_h</p:attrName>
                                        </p:attrNameLst>
                                      </p:cBhvr>
                                      <p:tavLst>
                                        <p:tav tm="0">
                                          <p:val>
                                            <p:strVal val="#ppt_h"/>
                                          </p:val>
                                        </p:tav>
                                        <p:tav tm="100000">
                                          <p:val>
                                            <p:strVal val="#ppt_h"/>
                                          </p:val>
                                        </p:tav>
                                      </p:tavLst>
                                    </p:anim>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500"/>
                                        <p:tgtEl>
                                          <p:spTgt spid="10"/>
                                        </p:tgtEl>
                                      </p:cBhvr>
                                    </p:animEffec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26"/>
          <p:cNvGrpSpPr/>
          <p:nvPr/>
        </p:nvGrpSpPr>
        <p:grpSpPr>
          <a:xfrm>
            <a:off x="4744838" y="339042"/>
            <a:ext cx="2991249" cy="840284"/>
            <a:chOff x="3135993" y="1051060"/>
            <a:chExt cx="2991249" cy="840284"/>
          </a:xfrm>
        </p:grpSpPr>
        <p:sp>
          <p:nvSpPr>
            <p:cNvPr id="20" name="矩形: 圆角 19"/>
            <p:cNvSpPr/>
            <p:nvPr/>
          </p:nvSpPr>
          <p:spPr>
            <a:xfrm>
              <a:off x="3295769" y="1280937"/>
              <a:ext cx="2831473" cy="610407"/>
            </a:xfrm>
            <a:prstGeom prst="roundRect">
              <a:avLst>
                <a:gd name="adj" fmla="val 13726"/>
              </a:avLst>
            </a:prstGeom>
            <a:solidFill>
              <a:srgbClr val="0F73EE"/>
            </a:solidFill>
            <a:ln w="19050">
              <a:solidFill>
                <a:schemeClr val="bg1"/>
              </a:solidFill>
              <a:prstDash val="sysDot"/>
              <a:headEnd type="oval" w="lg" len="lg"/>
              <a:tailEnd type="oval" w="lg" len="lg"/>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2" name="矩形 1"/>
            <p:cNvSpPr/>
            <p:nvPr/>
          </p:nvSpPr>
          <p:spPr>
            <a:xfrm>
              <a:off x="3575189" y="1333399"/>
              <a:ext cx="2374900" cy="521970"/>
            </a:xfrm>
            <a:prstGeom prst="rect">
              <a:avLst/>
            </a:prstGeom>
          </p:spPr>
          <p:txBody>
            <a:bodyPr wrap="none">
              <a:spAutoFit/>
            </a:bodyPr>
            <a:lstStyle/>
            <a:p>
              <a:pPr fontAlgn="base">
                <a:spcAft>
                  <a:spcPct val="0"/>
                </a:spcAft>
                <a:defRPr/>
              </a:pPr>
              <a:r>
                <a:rPr lang="zh-CN" altLang="en-US" sz="2800" dirty="0">
                  <a:solidFill>
                    <a:schemeClr val="bg1"/>
                  </a:solidFill>
                  <a:effectLst>
                    <a:outerShdw blurRad="38100" dist="38100" dir="2700000" algn="tl">
                      <a:srgbClr val="000000">
                        <a:alpha val="43137"/>
                      </a:srgbClr>
                    </a:outerShdw>
                  </a:effectLst>
                  <a:latin typeface="+mj-lt"/>
                  <a:ea typeface="思源黑体 CN Heavy" panose="020B0A00000000000000" pitchFamily="34" charset="-122"/>
                </a:rPr>
                <a:t>误差扩散法</a:t>
              </a:r>
              <a:r>
                <a:rPr lang="en-US" altLang="zh-CN" sz="2800" dirty="0">
                  <a:solidFill>
                    <a:schemeClr val="bg1"/>
                  </a:solidFill>
                  <a:effectLst>
                    <a:outerShdw blurRad="38100" dist="38100" dir="2700000" algn="tl">
                      <a:srgbClr val="000000">
                        <a:alpha val="43137"/>
                      </a:srgbClr>
                    </a:outerShdw>
                  </a:effectLst>
                  <a:latin typeface="+mj-lt"/>
                  <a:ea typeface="思源黑体 CN Heavy" panose="020B0A00000000000000" pitchFamily="34" charset="-122"/>
                </a:rPr>
                <a:t>(4)</a:t>
              </a:r>
            </a:p>
          </p:txBody>
        </p:sp>
        <p:sp>
          <p:nvSpPr>
            <p:cNvPr id="3" name="矩形 2"/>
            <p:cNvSpPr/>
            <p:nvPr/>
          </p:nvSpPr>
          <p:spPr>
            <a:xfrm>
              <a:off x="3295769" y="1051060"/>
              <a:ext cx="184731" cy="830997"/>
            </a:xfrm>
            <a:prstGeom prst="rect">
              <a:avLst/>
            </a:prstGeom>
          </p:spPr>
          <p:txBody>
            <a:bodyPr wrap="none">
              <a:spAutoFit/>
            </a:bodyPr>
            <a:lstStyle/>
            <a:p>
              <a:endParaRPr lang="zh-CN" altLang="en-US" sz="4800" b="1" i="1" dirty="0">
                <a:solidFill>
                  <a:schemeClr val="accent5">
                    <a:lumMod val="50000"/>
                  </a:schemeClr>
                </a:solidFill>
                <a:latin typeface="+mj-lt"/>
              </a:endParaRPr>
            </a:p>
          </p:txBody>
        </p:sp>
        <p:cxnSp>
          <p:nvCxnSpPr>
            <p:cNvPr id="22" name="直接连接符 21"/>
            <p:cNvCxnSpPr/>
            <p:nvPr/>
          </p:nvCxnSpPr>
          <p:spPr>
            <a:xfrm>
              <a:off x="3135993" y="1748864"/>
              <a:ext cx="703433" cy="0"/>
            </a:xfrm>
            <a:prstGeom prst="line">
              <a:avLst/>
            </a:prstGeom>
            <a:ln w="19050">
              <a:noFill/>
              <a:prstDash val="sysDot"/>
              <a:headEnd type="oval" w="lg" len="lg"/>
              <a:tailEnd type="oval" w="lg" len="lg"/>
            </a:ln>
          </p:spPr>
          <p:style>
            <a:lnRef idx="1">
              <a:schemeClr val="accent1"/>
            </a:lnRef>
            <a:fillRef idx="0">
              <a:schemeClr val="accent1"/>
            </a:fillRef>
            <a:effectRef idx="0">
              <a:schemeClr val="accent1"/>
            </a:effectRef>
            <a:fontRef idx="minor">
              <a:schemeClr val="tx1"/>
            </a:fontRef>
          </p:style>
        </p:cxnSp>
      </p:grpSp>
      <p:pic>
        <p:nvPicPr>
          <p:cNvPr id="9" name="内容占位符 4"/>
          <p:cNvPicPr>
            <a:picLocks noChangeAspect="1"/>
          </p:cNvPicPr>
          <p:nvPr/>
        </p:nvPicPr>
        <p:blipFill>
          <a:blip r:embed="rId3"/>
          <a:srcRect l="630" r="6623"/>
          <a:stretch>
            <a:fillRect/>
          </a:stretch>
        </p:blipFill>
        <p:spPr>
          <a:xfrm>
            <a:off x="2287368" y="1474142"/>
            <a:ext cx="7390765" cy="486955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8"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p:cTn id="7" dur="500" fill="hold"/>
                                        <p:tgtEl>
                                          <p:spTgt spid="27"/>
                                        </p:tgtEl>
                                        <p:attrNameLst>
                                          <p:attrName>ppt_x</p:attrName>
                                        </p:attrNameLst>
                                      </p:cBhvr>
                                      <p:tavLst>
                                        <p:tav tm="0">
                                          <p:val>
                                            <p:strVal val="#ppt_x-#ppt_w/2"/>
                                          </p:val>
                                        </p:tav>
                                        <p:tav tm="100000">
                                          <p:val>
                                            <p:strVal val="#ppt_x"/>
                                          </p:val>
                                        </p:tav>
                                      </p:tavLst>
                                    </p:anim>
                                    <p:anim calcmode="lin" valueType="num">
                                      <p:cBhvr>
                                        <p:cTn id="8" dur="500" fill="hold"/>
                                        <p:tgtEl>
                                          <p:spTgt spid="27"/>
                                        </p:tgtEl>
                                        <p:attrNameLst>
                                          <p:attrName>ppt_y</p:attrName>
                                        </p:attrNameLst>
                                      </p:cBhvr>
                                      <p:tavLst>
                                        <p:tav tm="0">
                                          <p:val>
                                            <p:strVal val="#ppt_y"/>
                                          </p:val>
                                        </p:tav>
                                        <p:tav tm="100000">
                                          <p:val>
                                            <p:strVal val="#ppt_y"/>
                                          </p:val>
                                        </p:tav>
                                      </p:tavLst>
                                    </p:anim>
                                    <p:anim calcmode="lin" valueType="num">
                                      <p:cBhvr>
                                        <p:cTn id="9" dur="500" fill="hold"/>
                                        <p:tgtEl>
                                          <p:spTgt spid="27"/>
                                        </p:tgtEl>
                                        <p:attrNameLst>
                                          <p:attrName>ppt_w</p:attrName>
                                        </p:attrNameLst>
                                      </p:cBhvr>
                                      <p:tavLst>
                                        <p:tav tm="0">
                                          <p:val>
                                            <p:fltVal val="0"/>
                                          </p:val>
                                        </p:tav>
                                        <p:tav tm="100000">
                                          <p:val>
                                            <p:strVal val="#ppt_w"/>
                                          </p:val>
                                        </p:tav>
                                      </p:tavLst>
                                    </p:anim>
                                    <p:anim calcmode="lin" valueType="num">
                                      <p:cBhvr>
                                        <p:cTn id="10" dur="500" fill="hold"/>
                                        <p:tgtEl>
                                          <p:spTgt spid="27"/>
                                        </p:tgtEl>
                                        <p:attrNameLst>
                                          <p:attrName>ppt_h</p:attrName>
                                        </p:attrNameLst>
                                      </p:cBhvr>
                                      <p:tavLst>
                                        <p:tav tm="0">
                                          <p:val>
                                            <p:strVal val="#ppt_h"/>
                                          </p:val>
                                        </p:tav>
                                        <p:tav tm="100000">
                                          <p:val>
                                            <p:strVal val="#ppt_h"/>
                                          </p:val>
                                        </p:tav>
                                      </p:tavLst>
                                    </p:anim>
                                  </p:childTnLst>
                                </p:cTn>
                              </p:par>
                            </p:childTnLst>
                          </p:cTn>
                        </p:par>
                        <p:par>
                          <p:cTn id="11" fill="hold">
                            <p:stCondLst>
                              <p:cond delay="500"/>
                            </p:stCondLst>
                            <p:childTnLst>
                              <p:par>
                                <p:cTn id="12" presetID="53" presetClass="entr" presetSubtype="16" fill="hold" nodeType="afterEffect">
                                  <p:stCondLst>
                                    <p:cond delay="0"/>
                                  </p:stCondLst>
                                  <p:childTnLst>
                                    <p:set>
                                      <p:cBhvr>
                                        <p:cTn id="13" dur="1" fill="hold">
                                          <p:stCondLst>
                                            <p:cond delay="0"/>
                                          </p:stCondLst>
                                        </p:cTn>
                                        <p:tgtEl>
                                          <p:spTgt spid="9"/>
                                        </p:tgtEl>
                                        <p:attrNameLst>
                                          <p:attrName>style.visibility</p:attrName>
                                        </p:attrNameLst>
                                      </p:cBhvr>
                                      <p:to>
                                        <p:strVal val="visible"/>
                                      </p:to>
                                    </p:set>
                                    <p:anim calcmode="lin" valueType="num">
                                      <p:cBhvr>
                                        <p:cTn id="14" dur="500" fill="hold"/>
                                        <p:tgtEl>
                                          <p:spTgt spid="9"/>
                                        </p:tgtEl>
                                        <p:attrNameLst>
                                          <p:attrName>ppt_w</p:attrName>
                                        </p:attrNameLst>
                                      </p:cBhvr>
                                      <p:tavLst>
                                        <p:tav tm="0">
                                          <p:val>
                                            <p:fltVal val="0"/>
                                          </p:val>
                                        </p:tav>
                                        <p:tav tm="100000">
                                          <p:val>
                                            <p:strVal val="#ppt_w"/>
                                          </p:val>
                                        </p:tav>
                                      </p:tavLst>
                                    </p:anim>
                                    <p:anim calcmode="lin" valueType="num">
                                      <p:cBhvr>
                                        <p:cTn id="15" dur="500" fill="hold"/>
                                        <p:tgtEl>
                                          <p:spTgt spid="9"/>
                                        </p:tgtEl>
                                        <p:attrNameLst>
                                          <p:attrName>ppt_h</p:attrName>
                                        </p:attrNameLst>
                                      </p:cBhvr>
                                      <p:tavLst>
                                        <p:tav tm="0">
                                          <p:val>
                                            <p:fltVal val="0"/>
                                          </p:val>
                                        </p:tav>
                                        <p:tav tm="100000">
                                          <p:val>
                                            <p:strVal val="#ppt_h"/>
                                          </p:val>
                                        </p:tav>
                                      </p:tavLst>
                                    </p:anim>
                                    <p:animEffect transition="in" filter="fade">
                                      <p:cBhvr>
                                        <p:cTn id="1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26"/>
          <p:cNvGrpSpPr/>
          <p:nvPr/>
        </p:nvGrpSpPr>
        <p:grpSpPr>
          <a:xfrm>
            <a:off x="4993381" y="339042"/>
            <a:ext cx="2494163" cy="840284"/>
            <a:chOff x="3135993" y="1051060"/>
            <a:chExt cx="2494163" cy="840284"/>
          </a:xfrm>
        </p:grpSpPr>
        <p:sp>
          <p:nvSpPr>
            <p:cNvPr id="20" name="矩形: 圆角 19"/>
            <p:cNvSpPr/>
            <p:nvPr/>
          </p:nvSpPr>
          <p:spPr>
            <a:xfrm>
              <a:off x="3295770" y="1280937"/>
              <a:ext cx="2334386" cy="610407"/>
            </a:xfrm>
            <a:prstGeom prst="roundRect">
              <a:avLst>
                <a:gd name="adj" fmla="val 13726"/>
              </a:avLst>
            </a:prstGeom>
            <a:solidFill>
              <a:srgbClr val="0F73EE"/>
            </a:solidFill>
            <a:ln w="19050">
              <a:solidFill>
                <a:schemeClr val="bg1"/>
              </a:solidFill>
              <a:prstDash val="sysDot"/>
              <a:headEnd type="oval" w="lg" len="lg"/>
              <a:tailEnd type="oval" w="lg" len="lg"/>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2" name="矩形 1"/>
            <p:cNvSpPr/>
            <p:nvPr/>
          </p:nvSpPr>
          <p:spPr>
            <a:xfrm>
              <a:off x="3575189" y="1333399"/>
              <a:ext cx="309880" cy="521970"/>
            </a:xfrm>
            <a:prstGeom prst="rect">
              <a:avLst/>
            </a:prstGeom>
          </p:spPr>
          <p:txBody>
            <a:bodyPr wrap="none">
              <a:spAutoFit/>
            </a:bodyPr>
            <a:lstStyle/>
            <a:p>
              <a:pPr fontAlgn="base">
                <a:spcAft>
                  <a:spcPct val="0"/>
                </a:spcAft>
                <a:defRPr/>
              </a:pPr>
              <a:endParaRPr lang="en-US" altLang="zh-CN" sz="2800" dirty="0">
                <a:solidFill>
                  <a:schemeClr val="bg1"/>
                </a:solidFill>
                <a:effectLst>
                  <a:outerShdw blurRad="38100" dist="38100" dir="2700000" algn="tl">
                    <a:srgbClr val="000000">
                      <a:alpha val="43137"/>
                    </a:srgbClr>
                  </a:outerShdw>
                </a:effectLst>
                <a:latin typeface="+mj-lt"/>
                <a:ea typeface="思源黑体 CN Heavy" panose="020B0A00000000000000" pitchFamily="34" charset="-122"/>
              </a:endParaRPr>
            </a:p>
          </p:txBody>
        </p:sp>
        <p:sp>
          <p:nvSpPr>
            <p:cNvPr id="3" name="矩形 2"/>
            <p:cNvSpPr/>
            <p:nvPr/>
          </p:nvSpPr>
          <p:spPr>
            <a:xfrm>
              <a:off x="3295769" y="1051060"/>
              <a:ext cx="184731" cy="830997"/>
            </a:xfrm>
            <a:prstGeom prst="rect">
              <a:avLst/>
            </a:prstGeom>
          </p:spPr>
          <p:txBody>
            <a:bodyPr wrap="none">
              <a:spAutoFit/>
            </a:bodyPr>
            <a:lstStyle/>
            <a:p>
              <a:endParaRPr lang="zh-CN" altLang="en-US" sz="4800" b="1" i="1" dirty="0">
                <a:solidFill>
                  <a:schemeClr val="accent5">
                    <a:lumMod val="50000"/>
                  </a:schemeClr>
                </a:solidFill>
                <a:latin typeface="+mj-lt"/>
              </a:endParaRPr>
            </a:p>
          </p:txBody>
        </p:sp>
        <p:cxnSp>
          <p:nvCxnSpPr>
            <p:cNvPr id="22" name="直接连接符 21"/>
            <p:cNvCxnSpPr/>
            <p:nvPr/>
          </p:nvCxnSpPr>
          <p:spPr>
            <a:xfrm>
              <a:off x="3135993" y="1748864"/>
              <a:ext cx="703433" cy="0"/>
            </a:xfrm>
            <a:prstGeom prst="line">
              <a:avLst/>
            </a:prstGeom>
            <a:ln w="19050">
              <a:noFill/>
              <a:prstDash val="sysDot"/>
              <a:headEnd type="oval" w="lg" len="lg"/>
              <a:tailEnd type="oval" w="lg" len="lg"/>
            </a:ln>
          </p:spPr>
          <p:style>
            <a:lnRef idx="1">
              <a:schemeClr val="accent1"/>
            </a:lnRef>
            <a:fillRef idx="0">
              <a:schemeClr val="accent1"/>
            </a:fillRef>
            <a:effectRef idx="0">
              <a:schemeClr val="accent1"/>
            </a:effectRef>
            <a:fontRef idx="minor">
              <a:schemeClr val="tx1"/>
            </a:fontRef>
          </p:style>
        </p:cxnSp>
      </p:grpSp>
      <p:grpSp>
        <p:nvGrpSpPr>
          <p:cNvPr id="8" name="组合 7"/>
          <p:cNvGrpSpPr/>
          <p:nvPr/>
        </p:nvGrpSpPr>
        <p:grpSpPr>
          <a:xfrm>
            <a:off x="2240193" y="1734651"/>
            <a:ext cx="3593922" cy="714085"/>
            <a:chOff x="4397979" y="1560722"/>
            <a:chExt cx="3593922" cy="714085"/>
          </a:xfrm>
        </p:grpSpPr>
        <p:sp>
          <p:nvSpPr>
            <p:cNvPr id="10" name="矩形: 圆角 9"/>
            <p:cNvSpPr/>
            <p:nvPr/>
          </p:nvSpPr>
          <p:spPr>
            <a:xfrm>
              <a:off x="4512179" y="1596162"/>
              <a:ext cx="2798764" cy="625978"/>
            </a:xfrm>
            <a:prstGeom prst="roundRect">
              <a:avLst/>
            </a:prstGeom>
            <a:solidFill>
              <a:srgbClr val="0F73EE">
                <a:alpha val="1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lumMod val="85000"/>
                    <a:lumOff val="15000"/>
                  </a:schemeClr>
                </a:solidFill>
              </a:endParaRPr>
            </a:p>
          </p:txBody>
        </p:sp>
        <p:grpSp>
          <p:nvGrpSpPr>
            <p:cNvPr id="11" name="组合 10"/>
            <p:cNvGrpSpPr/>
            <p:nvPr/>
          </p:nvGrpSpPr>
          <p:grpSpPr>
            <a:xfrm>
              <a:off x="4397979" y="1560722"/>
              <a:ext cx="3593922" cy="714085"/>
              <a:chOff x="4397979" y="1560722"/>
              <a:chExt cx="3593922" cy="714085"/>
            </a:xfrm>
          </p:grpSpPr>
          <p:sp>
            <p:nvSpPr>
              <p:cNvPr id="12" name="Freeform 17"/>
              <p:cNvSpPr/>
              <p:nvPr/>
            </p:nvSpPr>
            <p:spPr bwMode="auto">
              <a:xfrm>
                <a:off x="4397979" y="1560722"/>
                <a:ext cx="76200" cy="714085"/>
              </a:xfrm>
              <a:custGeom>
                <a:avLst/>
                <a:gdLst>
                  <a:gd name="T0" fmla="*/ 13 w 25"/>
                  <a:gd name="T1" fmla="*/ 0 h 249"/>
                  <a:gd name="T2" fmla="*/ 25 w 25"/>
                  <a:gd name="T3" fmla="*/ 13 h 249"/>
                  <a:gd name="T4" fmla="*/ 16 w 25"/>
                  <a:gd name="T5" fmla="*/ 25 h 249"/>
                  <a:gd name="T6" fmla="*/ 16 w 25"/>
                  <a:gd name="T7" fmla="*/ 224 h 249"/>
                  <a:gd name="T8" fmla="*/ 25 w 25"/>
                  <a:gd name="T9" fmla="*/ 236 h 249"/>
                  <a:gd name="T10" fmla="*/ 13 w 25"/>
                  <a:gd name="T11" fmla="*/ 249 h 249"/>
                  <a:gd name="T12" fmla="*/ 0 w 25"/>
                  <a:gd name="T13" fmla="*/ 236 h 249"/>
                  <a:gd name="T14" fmla="*/ 9 w 25"/>
                  <a:gd name="T15" fmla="*/ 224 h 249"/>
                  <a:gd name="T16" fmla="*/ 9 w 25"/>
                  <a:gd name="T17" fmla="*/ 25 h 249"/>
                  <a:gd name="T18" fmla="*/ 0 w 25"/>
                  <a:gd name="T19" fmla="*/ 13 h 249"/>
                  <a:gd name="T20" fmla="*/ 13 w 25"/>
                  <a:gd name="T21" fmla="*/ 0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249">
                    <a:moveTo>
                      <a:pt x="13" y="0"/>
                    </a:moveTo>
                    <a:cubicBezTo>
                      <a:pt x="20" y="0"/>
                      <a:pt x="25" y="7"/>
                      <a:pt x="25" y="13"/>
                    </a:cubicBezTo>
                    <a:cubicBezTo>
                      <a:pt x="25" y="19"/>
                      <a:pt x="22" y="24"/>
                      <a:pt x="16" y="25"/>
                    </a:cubicBezTo>
                    <a:cubicBezTo>
                      <a:pt x="16" y="224"/>
                      <a:pt x="16" y="224"/>
                      <a:pt x="16" y="224"/>
                    </a:cubicBezTo>
                    <a:cubicBezTo>
                      <a:pt x="22" y="225"/>
                      <a:pt x="25" y="230"/>
                      <a:pt x="25" y="236"/>
                    </a:cubicBezTo>
                    <a:cubicBezTo>
                      <a:pt x="25" y="242"/>
                      <a:pt x="20" y="249"/>
                      <a:pt x="13" y="249"/>
                    </a:cubicBezTo>
                    <a:cubicBezTo>
                      <a:pt x="6" y="249"/>
                      <a:pt x="0" y="242"/>
                      <a:pt x="0" y="236"/>
                    </a:cubicBezTo>
                    <a:cubicBezTo>
                      <a:pt x="0" y="230"/>
                      <a:pt x="4" y="225"/>
                      <a:pt x="9" y="224"/>
                    </a:cubicBezTo>
                    <a:cubicBezTo>
                      <a:pt x="9" y="25"/>
                      <a:pt x="9" y="25"/>
                      <a:pt x="9" y="25"/>
                    </a:cubicBezTo>
                    <a:cubicBezTo>
                      <a:pt x="4" y="24"/>
                      <a:pt x="0" y="19"/>
                      <a:pt x="0" y="13"/>
                    </a:cubicBezTo>
                    <a:cubicBezTo>
                      <a:pt x="0" y="6"/>
                      <a:pt x="6" y="0"/>
                      <a:pt x="13" y="0"/>
                    </a:cubicBezTo>
                    <a:close/>
                  </a:path>
                </a:pathLst>
              </a:custGeom>
              <a:solidFill>
                <a:srgbClr val="0F73EE"/>
              </a:solidFill>
              <a:ln>
                <a:noFill/>
              </a:ln>
            </p:spPr>
            <p:txBody>
              <a:bodyPr vert="horz" wrap="square" lIns="91440" tIns="45720" rIns="91440" bIns="45720" numCol="1" anchor="t" anchorCtr="0" compatLnSpc="1"/>
              <a:lstStyle/>
              <a:p>
                <a:endParaRPr lang="en-US">
                  <a:solidFill>
                    <a:schemeClr val="tx1">
                      <a:lumMod val="85000"/>
                      <a:lumOff val="15000"/>
                    </a:schemeClr>
                  </a:solidFill>
                </a:endParaRPr>
              </a:p>
            </p:txBody>
          </p:sp>
          <p:sp>
            <p:nvSpPr>
              <p:cNvPr id="13" name="矩形 12"/>
              <p:cNvSpPr/>
              <p:nvPr/>
            </p:nvSpPr>
            <p:spPr>
              <a:xfrm>
                <a:off x="4512179" y="1596162"/>
                <a:ext cx="3479722" cy="586571"/>
              </a:xfrm>
              <a:prstGeom prst="rect">
                <a:avLst/>
              </a:prstGeom>
            </p:spPr>
            <p:txBody>
              <a:bodyPr wrap="square">
                <a:spAutoFit/>
              </a:bodyPr>
              <a:lstStyle/>
              <a:p>
                <a:pPr lvl="0">
                  <a:lnSpc>
                    <a:spcPct val="150000"/>
                  </a:lnSpc>
                </a:pPr>
                <a:r>
                  <a:rPr lang="zh-CN" altLang="en-US" sz="2400" dirty="0">
                    <a:solidFill>
                      <a:schemeClr val="tx1">
                        <a:lumMod val="85000"/>
                        <a:lumOff val="15000"/>
                      </a:schemeClr>
                    </a:solidFill>
                    <a:latin typeface="+mj-lt"/>
                    <a:ea typeface="思源黑体 CN Medium" panose="020B0600000000000000" pitchFamily="34" charset="-122"/>
                  </a:rPr>
                  <a:t>方法同二值图像。</a:t>
                </a: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8"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p:cTn id="7" dur="500" fill="hold"/>
                                        <p:tgtEl>
                                          <p:spTgt spid="27"/>
                                        </p:tgtEl>
                                        <p:attrNameLst>
                                          <p:attrName>ppt_x</p:attrName>
                                        </p:attrNameLst>
                                      </p:cBhvr>
                                      <p:tavLst>
                                        <p:tav tm="0">
                                          <p:val>
                                            <p:strVal val="#ppt_x-#ppt_w/2"/>
                                          </p:val>
                                        </p:tav>
                                        <p:tav tm="100000">
                                          <p:val>
                                            <p:strVal val="#ppt_x"/>
                                          </p:val>
                                        </p:tav>
                                      </p:tavLst>
                                    </p:anim>
                                    <p:anim calcmode="lin" valueType="num">
                                      <p:cBhvr>
                                        <p:cTn id="8" dur="500" fill="hold"/>
                                        <p:tgtEl>
                                          <p:spTgt spid="27"/>
                                        </p:tgtEl>
                                        <p:attrNameLst>
                                          <p:attrName>ppt_y</p:attrName>
                                        </p:attrNameLst>
                                      </p:cBhvr>
                                      <p:tavLst>
                                        <p:tav tm="0">
                                          <p:val>
                                            <p:strVal val="#ppt_y"/>
                                          </p:val>
                                        </p:tav>
                                        <p:tav tm="100000">
                                          <p:val>
                                            <p:strVal val="#ppt_y"/>
                                          </p:val>
                                        </p:tav>
                                      </p:tavLst>
                                    </p:anim>
                                    <p:anim calcmode="lin" valueType="num">
                                      <p:cBhvr>
                                        <p:cTn id="9" dur="500" fill="hold"/>
                                        <p:tgtEl>
                                          <p:spTgt spid="27"/>
                                        </p:tgtEl>
                                        <p:attrNameLst>
                                          <p:attrName>ppt_w</p:attrName>
                                        </p:attrNameLst>
                                      </p:cBhvr>
                                      <p:tavLst>
                                        <p:tav tm="0">
                                          <p:val>
                                            <p:fltVal val="0"/>
                                          </p:val>
                                        </p:tav>
                                        <p:tav tm="100000">
                                          <p:val>
                                            <p:strVal val="#ppt_w"/>
                                          </p:val>
                                        </p:tav>
                                      </p:tavLst>
                                    </p:anim>
                                    <p:anim calcmode="lin" valueType="num">
                                      <p:cBhvr>
                                        <p:cTn id="10" dur="500" fill="hold"/>
                                        <p:tgtEl>
                                          <p:spTgt spid="27"/>
                                        </p:tgtEl>
                                        <p:attrNameLst>
                                          <p:attrName>ppt_h</p:attrName>
                                        </p:attrNameLst>
                                      </p:cBhvr>
                                      <p:tavLst>
                                        <p:tav tm="0">
                                          <p:val>
                                            <p:strVal val="#ppt_h"/>
                                          </p:val>
                                        </p:tav>
                                        <p:tav tm="100000">
                                          <p:val>
                                            <p:strVal val="#ppt_h"/>
                                          </p:val>
                                        </p:tav>
                                      </p:tavLst>
                                    </p:anim>
                                  </p:childTnLst>
                                </p:cTn>
                              </p:par>
                            </p:childTnLst>
                          </p:cTn>
                        </p:par>
                        <p:par>
                          <p:cTn id="11" fill="hold">
                            <p:stCondLst>
                              <p:cond delay="500"/>
                            </p:stCondLst>
                            <p:childTnLst>
                              <p:par>
                                <p:cTn id="12" presetID="17" presetClass="entr" presetSubtype="8" fill="hold" nodeType="after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p:cTn id="14" dur="500" fill="hold"/>
                                        <p:tgtEl>
                                          <p:spTgt spid="8"/>
                                        </p:tgtEl>
                                        <p:attrNameLst>
                                          <p:attrName>ppt_x</p:attrName>
                                        </p:attrNameLst>
                                      </p:cBhvr>
                                      <p:tavLst>
                                        <p:tav tm="0">
                                          <p:val>
                                            <p:strVal val="#ppt_x-#ppt_w/2"/>
                                          </p:val>
                                        </p:tav>
                                        <p:tav tm="100000">
                                          <p:val>
                                            <p:strVal val="#ppt_x"/>
                                          </p:val>
                                        </p:tav>
                                      </p:tavLst>
                                    </p:anim>
                                    <p:anim calcmode="lin" valueType="num">
                                      <p:cBhvr>
                                        <p:cTn id="15" dur="500" fill="hold"/>
                                        <p:tgtEl>
                                          <p:spTgt spid="8"/>
                                        </p:tgtEl>
                                        <p:attrNameLst>
                                          <p:attrName>ppt_y</p:attrName>
                                        </p:attrNameLst>
                                      </p:cBhvr>
                                      <p:tavLst>
                                        <p:tav tm="0">
                                          <p:val>
                                            <p:strVal val="#ppt_y"/>
                                          </p:val>
                                        </p:tav>
                                        <p:tav tm="100000">
                                          <p:val>
                                            <p:strVal val="#ppt_y"/>
                                          </p:val>
                                        </p:tav>
                                      </p:tavLst>
                                    </p:anim>
                                    <p:anim calcmode="lin" valueType="num">
                                      <p:cBhvr>
                                        <p:cTn id="16" dur="500" fill="hold"/>
                                        <p:tgtEl>
                                          <p:spTgt spid="8"/>
                                        </p:tgtEl>
                                        <p:attrNameLst>
                                          <p:attrName>ppt_w</p:attrName>
                                        </p:attrNameLst>
                                      </p:cBhvr>
                                      <p:tavLst>
                                        <p:tav tm="0">
                                          <p:val>
                                            <p:fltVal val="0"/>
                                          </p:val>
                                        </p:tav>
                                        <p:tav tm="100000">
                                          <p:val>
                                            <p:strVal val="#ppt_w"/>
                                          </p:val>
                                        </p:tav>
                                      </p:tavLst>
                                    </p:anim>
                                    <p:anim calcmode="lin" valueType="num">
                                      <p:cBhvr>
                                        <p:cTn id="17" dur="500" fill="hold"/>
                                        <p:tgtEl>
                                          <p:spTgt spid="8"/>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26"/>
          <p:cNvGrpSpPr/>
          <p:nvPr/>
        </p:nvGrpSpPr>
        <p:grpSpPr>
          <a:xfrm>
            <a:off x="4993381" y="339042"/>
            <a:ext cx="2494163" cy="840284"/>
            <a:chOff x="3135993" y="1051060"/>
            <a:chExt cx="2494163" cy="840284"/>
          </a:xfrm>
        </p:grpSpPr>
        <p:sp>
          <p:nvSpPr>
            <p:cNvPr id="20" name="矩形: 圆角 19"/>
            <p:cNvSpPr/>
            <p:nvPr/>
          </p:nvSpPr>
          <p:spPr>
            <a:xfrm>
              <a:off x="3295770" y="1280937"/>
              <a:ext cx="2334386" cy="610407"/>
            </a:xfrm>
            <a:prstGeom prst="roundRect">
              <a:avLst>
                <a:gd name="adj" fmla="val 13726"/>
              </a:avLst>
            </a:prstGeom>
            <a:solidFill>
              <a:srgbClr val="0F73EE"/>
            </a:solidFill>
            <a:ln w="19050">
              <a:solidFill>
                <a:schemeClr val="bg1"/>
              </a:solidFill>
              <a:prstDash val="sysDot"/>
              <a:headEnd type="oval" w="lg" len="lg"/>
              <a:tailEnd type="oval" w="lg" len="lg"/>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2" name="矩形 1"/>
            <p:cNvSpPr/>
            <p:nvPr/>
          </p:nvSpPr>
          <p:spPr>
            <a:xfrm>
              <a:off x="3575189" y="1333399"/>
              <a:ext cx="1620957" cy="523220"/>
            </a:xfrm>
            <a:prstGeom prst="rect">
              <a:avLst/>
            </a:prstGeom>
          </p:spPr>
          <p:txBody>
            <a:bodyPr wrap="none">
              <a:spAutoFit/>
            </a:bodyPr>
            <a:lstStyle/>
            <a:p>
              <a:pPr fontAlgn="base">
                <a:spcAft>
                  <a:spcPct val="0"/>
                </a:spcAft>
                <a:defRPr/>
              </a:pPr>
              <a:r>
                <a:rPr lang="zh-CN" altLang="en-US" sz="2800" dirty="0">
                  <a:solidFill>
                    <a:schemeClr val="bg1"/>
                  </a:solidFill>
                  <a:effectLst>
                    <a:outerShdw blurRad="38100" dist="38100" dir="2700000" algn="tl">
                      <a:srgbClr val="000000">
                        <a:alpha val="43137"/>
                      </a:srgbClr>
                    </a:outerShdw>
                  </a:effectLst>
                  <a:latin typeface="+mj-lt"/>
                  <a:ea typeface="思源黑体 CN Heavy" panose="020B0A00000000000000" pitchFamily="34" charset="-122"/>
                </a:rPr>
                <a:t>秘密图像</a:t>
              </a:r>
            </a:p>
          </p:txBody>
        </p:sp>
        <p:sp>
          <p:nvSpPr>
            <p:cNvPr id="3" name="矩形 2"/>
            <p:cNvSpPr/>
            <p:nvPr/>
          </p:nvSpPr>
          <p:spPr>
            <a:xfrm>
              <a:off x="3295769" y="1051060"/>
              <a:ext cx="184731" cy="830997"/>
            </a:xfrm>
            <a:prstGeom prst="rect">
              <a:avLst/>
            </a:prstGeom>
          </p:spPr>
          <p:txBody>
            <a:bodyPr wrap="none">
              <a:spAutoFit/>
            </a:bodyPr>
            <a:lstStyle/>
            <a:p>
              <a:endParaRPr lang="zh-CN" altLang="en-US" sz="4800" b="1" i="1" dirty="0">
                <a:solidFill>
                  <a:schemeClr val="accent5">
                    <a:lumMod val="50000"/>
                  </a:schemeClr>
                </a:solidFill>
                <a:latin typeface="+mj-lt"/>
              </a:endParaRPr>
            </a:p>
          </p:txBody>
        </p:sp>
        <p:cxnSp>
          <p:nvCxnSpPr>
            <p:cNvPr id="22" name="直接连接符 21"/>
            <p:cNvCxnSpPr/>
            <p:nvPr/>
          </p:nvCxnSpPr>
          <p:spPr>
            <a:xfrm>
              <a:off x="3135993" y="1748864"/>
              <a:ext cx="703433" cy="0"/>
            </a:xfrm>
            <a:prstGeom prst="line">
              <a:avLst/>
            </a:prstGeom>
            <a:ln w="19050">
              <a:noFill/>
              <a:prstDash val="sysDot"/>
              <a:headEnd type="oval" w="lg" len="lg"/>
              <a:tailEnd type="oval" w="lg" len="lg"/>
            </a:ln>
          </p:spPr>
          <p:style>
            <a:lnRef idx="1">
              <a:schemeClr val="accent1"/>
            </a:lnRef>
            <a:fillRef idx="0">
              <a:schemeClr val="accent1"/>
            </a:fillRef>
            <a:effectRef idx="0">
              <a:schemeClr val="accent1"/>
            </a:effectRef>
            <a:fontRef idx="minor">
              <a:schemeClr val="tx1"/>
            </a:fontRef>
          </p:style>
        </p:cxnSp>
      </p:grpSp>
      <p:pic>
        <p:nvPicPr>
          <p:cNvPr id="24" name="内容占位符 3"/>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1699505" y="2497530"/>
            <a:ext cx="3453652" cy="2763352"/>
          </a:xfrm>
          <a:prstGeom prst="rect">
            <a:avLst/>
          </a:prstGeom>
          <a:effectLst>
            <a:outerShdw blurRad="50800" dist="38100" dir="2700000" algn="tl" rotWithShape="0">
              <a:prstClr val="black">
                <a:alpha val="40000"/>
              </a:prstClr>
            </a:outerShdw>
          </a:effectLst>
        </p:spPr>
      </p:pic>
      <p:grpSp>
        <p:nvGrpSpPr>
          <p:cNvPr id="25" name="组合 24"/>
          <p:cNvGrpSpPr/>
          <p:nvPr/>
        </p:nvGrpSpPr>
        <p:grpSpPr>
          <a:xfrm>
            <a:off x="2254103" y="1694105"/>
            <a:ext cx="2402896" cy="617070"/>
            <a:chOff x="5754949" y="892151"/>
            <a:chExt cx="4702499" cy="617070"/>
          </a:xfrm>
        </p:grpSpPr>
        <p:sp>
          <p:nvSpPr>
            <p:cNvPr id="26" name="矩形: 圆角 25"/>
            <p:cNvSpPr/>
            <p:nvPr/>
          </p:nvSpPr>
          <p:spPr>
            <a:xfrm>
              <a:off x="5754949" y="892151"/>
              <a:ext cx="4687869" cy="617070"/>
            </a:xfrm>
            <a:prstGeom prst="roundRect">
              <a:avLst>
                <a:gd name="adj" fmla="val 14295"/>
              </a:avLst>
            </a:prstGeom>
            <a:solidFill>
              <a:srgbClr val="0F73EE">
                <a:alpha val="14902"/>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cs typeface="+mn-ea"/>
                <a:sym typeface="+mn-lt"/>
              </a:endParaRPr>
            </a:p>
          </p:txBody>
        </p:sp>
        <p:sp>
          <p:nvSpPr>
            <p:cNvPr id="28" name="矩形: 圆角 27"/>
            <p:cNvSpPr/>
            <p:nvPr/>
          </p:nvSpPr>
          <p:spPr>
            <a:xfrm>
              <a:off x="6095999" y="892151"/>
              <a:ext cx="4361449" cy="617070"/>
            </a:xfrm>
            <a:prstGeom prst="roundRect">
              <a:avLst>
                <a:gd name="adj" fmla="val 14295"/>
              </a:avLst>
            </a:prstGeom>
            <a:solidFill>
              <a:schemeClr val="bg1">
                <a:alpha val="70000"/>
              </a:schemeClr>
            </a:solidFill>
            <a:ln w="12700">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rgbClr val="0F73EE"/>
                  </a:solidFill>
                  <a:ea typeface="+mj-ea"/>
                  <a:cs typeface="+mn-ea"/>
                  <a:sym typeface="+mn-lt"/>
                </a:rPr>
                <a:t>原图</a:t>
              </a:r>
              <a:endParaRPr lang="zh-CN" altLang="en-US" sz="2400" dirty="0">
                <a:solidFill>
                  <a:srgbClr val="0F73EE"/>
                </a:solidFill>
                <a:latin typeface="+mj-ea"/>
                <a:ea typeface="+mj-ea"/>
                <a:cs typeface="+mn-ea"/>
                <a:sym typeface="+mn-lt"/>
              </a:endParaRPr>
            </a:p>
          </p:txBody>
        </p:sp>
      </p:grpSp>
      <p:grpSp>
        <p:nvGrpSpPr>
          <p:cNvPr id="29" name="组合 28"/>
          <p:cNvGrpSpPr/>
          <p:nvPr/>
        </p:nvGrpSpPr>
        <p:grpSpPr>
          <a:xfrm>
            <a:off x="2195663" y="5365888"/>
            <a:ext cx="2461336" cy="554008"/>
            <a:chOff x="1962782" y="3317604"/>
            <a:chExt cx="3102392" cy="554008"/>
          </a:xfrm>
        </p:grpSpPr>
        <p:sp>
          <p:nvSpPr>
            <p:cNvPr id="30" name="矩形: 圆角 29"/>
            <p:cNvSpPr/>
            <p:nvPr/>
          </p:nvSpPr>
          <p:spPr>
            <a:xfrm>
              <a:off x="1962782" y="3317604"/>
              <a:ext cx="3028731" cy="554008"/>
            </a:xfrm>
            <a:prstGeom prst="roundRect">
              <a:avLst>
                <a:gd name="adj" fmla="val 10759"/>
              </a:avLst>
            </a:prstGeom>
            <a:solidFill>
              <a:schemeClr val="bg1">
                <a:lumMod val="95000"/>
              </a:schemeClr>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lt"/>
              </a:endParaRPr>
            </a:p>
          </p:txBody>
        </p:sp>
        <p:sp>
          <p:nvSpPr>
            <p:cNvPr id="31" name="矩形 30"/>
            <p:cNvSpPr/>
            <p:nvPr/>
          </p:nvSpPr>
          <p:spPr>
            <a:xfrm>
              <a:off x="2182443" y="3384550"/>
              <a:ext cx="2882731" cy="461665"/>
            </a:xfrm>
            <a:prstGeom prst="rect">
              <a:avLst/>
            </a:prstGeom>
          </p:spPr>
          <p:txBody>
            <a:bodyPr wrap="square">
              <a:spAutoFit/>
            </a:bodyPr>
            <a:lstStyle/>
            <a:p>
              <a:pPr fontAlgn="base">
                <a:spcAft>
                  <a:spcPct val="0"/>
                </a:spcAft>
                <a:defRPr/>
              </a:pPr>
              <a:r>
                <a:rPr lang="zh-CN" altLang="en-US" sz="2400" dirty="0">
                  <a:latin typeface="+mj-lt"/>
                </a:rPr>
                <a:t> 图</a:t>
              </a:r>
              <a:r>
                <a:rPr lang="en-US" altLang="zh-CN" sz="2400" dirty="0">
                  <a:latin typeface="+mj-lt"/>
                </a:rPr>
                <a:t>1 (256*256) </a:t>
              </a:r>
              <a:endParaRPr lang="zh-CN" altLang="en-US" sz="2400" dirty="0">
                <a:latin typeface="+mj-lt"/>
              </a:endParaRPr>
            </a:p>
          </p:txBody>
        </p:sp>
      </p:grpSp>
      <p:pic>
        <p:nvPicPr>
          <p:cNvPr id="32" name="图片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a:xfrm>
            <a:off x="6626842" y="2497529"/>
            <a:ext cx="3612324" cy="2717051"/>
          </a:xfrm>
          <a:prstGeom prst="rect">
            <a:avLst/>
          </a:prstGeom>
          <a:effectLst>
            <a:outerShdw blurRad="50800" dist="38100" dir="2700000" algn="tl" rotWithShape="0">
              <a:prstClr val="black">
                <a:alpha val="40000"/>
              </a:prstClr>
            </a:outerShdw>
          </a:effectLst>
        </p:spPr>
      </p:pic>
      <p:grpSp>
        <p:nvGrpSpPr>
          <p:cNvPr id="33" name="组合 32"/>
          <p:cNvGrpSpPr/>
          <p:nvPr/>
        </p:nvGrpSpPr>
        <p:grpSpPr>
          <a:xfrm>
            <a:off x="7121107" y="5346307"/>
            <a:ext cx="2461336" cy="554008"/>
            <a:chOff x="1962782" y="3317604"/>
            <a:chExt cx="3102392" cy="554008"/>
          </a:xfrm>
        </p:grpSpPr>
        <p:sp>
          <p:nvSpPr>
            <p:cNvPr id="34" name="矩形: 圆角 33"/>
            <p:cNvSpPr/>
            <p:nvPr/>
          </p:nvSpPr>
          <p:spPr>
            <a:xfrm>
              <a:off x="1962782" y="3317604"/>
              <a:ext cx="3028731" cy="554008"/>
            </a:xfrm>
            <a:prstGeom prst="roundRect">
              <a:avLst>
                <a:gd name="adj" fmla="val 10759"/>
              </a:avLst>
            </a:prstGeom>
            <a:solidFill>
              <a:schemeClr val="bg1">
                <a:lumMod val="95000"/>
              </a:schemeClr>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lt"/>
              </a:endParaRPr>
            </a:p>
          </p:txBody>
        </p:sp>
        <p:sp>
          <p:nvSpPr>
            <p:cNvPr id="35" name="矩形 34"/>
            <p:cNvSpPr/>
            <p:nvPr/>
          </p:nvSpPr>
          <p:spPr>
            <a:xfrm>
              <a:off x="2182443" y="3384550"/>
              <a:ext cx="2882731" cy="461665"/>
            </a:xfrm>
            <a:prstGeom prst="rect">
              <a:avLst/>
            </a:prstGeom>
          </p:spPr>
          <p:txBody>
            <a:bodyPr wrap="square">
              <a:spAutoFit/>
            </a:bodyPr>
            <a:lstStyle/>
            <a:p>
              <a:pPr fontAlgn="base">
                <a:spcAft>
                  <a:spcPct val="0"/>
                </a:spcAft>
                <a:defRPr/>
              </a:pPr>
              <a:r>
                <a:rPr lang="zh-CN" altLang="en-US" sz="2400" dirty="0">
                  <a:latin typeface="+mj-lt"/>
                </a:rPr>
                <a:t> 图</a:t>
              </a:r>
              <a:r>
                <a:rPr lang="en-US" altLang="zh-CN" sz="2400" dirty="0">
                  <a:latin typeface="+mj-lt"/>
                </a:rPr>
                <a:t>2 (256*256) </a:t>
              </a:r>
              <a:endParaRPr lang="zh-CN" altLang="en-US" sz="2400" dirty="0">
                <a:latin typeface="+mj-lt"/>
              </a:endParaRPr>
            </a:p>
          </p:txBody>
        </p:sp>
      </p:grpSp>
      <p:grpSp>
        <p:nvGrpSpPr>
          <p:cNvPr id="36" name="组合 35"/>
          <p:cNvGrpSpPr/>
          <p:nvPr/>
        </p:nvGrpSpPr>
        <p:grpSpPr>
          <a:xfrm>
            <a:off x="6752265" y="1702729"/>
            <a:ext cx="3185632" cy="617070"/>
            <a:chOff x="5754949" y="892151"/>
            <a:chExt cx="4702499" cy="617070"/>
          </a:xfrm>
        </p:grpSpPr>
        <p:sp>
          <p:nvSpPr>
            <p:cNvPr id="37" name="矩形: 圆角 36"/>
            <p:cNvSpPr/>
            <p:nvPr/>
          </p:nvSpPr>
          <p:spPr>
            <a:xfrm>
              <a:off x="5754949" y="892151"/>
              <a:ext cx="4687869" cy="617070"/>
            </a:xfrm>
            <a:prstGeom prst="roundRect">
              <a:avLst>
                <a:gd name="adj" fmla="val 14295"/>
              </a:avLst>
            </a:prstGeom>
            <a:solidFill>
              <a:srgbClr val="0F73EE">
                <a:alpha val="14902"/>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cs typeface="+mn-ea"/>
                <a:sym typeface="+mn-lt"/>
              </a:endParaRPr>
            </a:p>
          </p:txBody>
        </p:sp>
        <p:sp>
          <p:nvSpPr>
            <p:cNvPr id="38" name="矩形: 圆角 37"/>
            <p:cNvSpPr/>
            <p:nvPr/>
          </p:nvSpPr>
          <p:spPr>
            <a:xfrm>
              <a:off x="6095999" y="892151"/>
              <a:ext cx="4361449" cy="617070"/>
            </a:xfrm>
            <a:prstGeom prst="roundRect">
              <a:avLst>
                <a:gd name="adj" fmla="val 14295"/>
              </a:avLst>
            </a:prstGeom>
            <a:solidFill>
              <a:schemeClr val="bg1">
                <a:alpha val="70000"/>
              </a:schemeClr>
            </a:solidFill>
            <a:ln w="12700">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rgbClr val="0F73EE"/>
                  </a:solidFill>
                  <a:ea typeface="+mj-ea"/>
                  <a:cs typeface="+mn-ea"/>
                  <a:sym typeface="+mn-lt"/>
                </a:rPr>
                <a:t>经过半色调化处理</a:t>
              </a:r>
            </a:p>
          </p:txBody>
        </p:sp>
      </p:gr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8"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p:cTn id="7" dur="500" fill="hold"/>
                                        <p:tgtEl>
                                          <p:spTgt spid="27"/>
                                        </p:tgtEl>
                                        <p:attrNameLst>
                                          <p:attrName>ppt_x</p:attrName>
                                        </p:attrNameLst>
                                      </p:cBhvr>
                                      <p:tavLst>
                                        <p:tav tm="0">
                                          <p:val>
                                            <p:strVal val="#ppt_x-#ppt_w/2"/>
                                          </p:val>
                                        </p:tav>
                                        <p:tav tm="100000">
                                          <p:val>
                                            <p:strVal val="#ppt_x"/>
                                          </p:val>
                                        </p:tav>
                                      </p:tavLst>
                                    </p:anim>
                                    <p:anim calcmode="lin" valueType="num">
                                      <p:cBhvr>
                                        <p:cTn id="8" dur="500" fill="hold"/>
                                        <p:tgtEl>
                                          <p:spTgt spid="27"/>
                                        </p:tgtEl>
                                        <p:attrNameLst>
                                          <p:attrName>ppt_y</p:attrName>
                                        </p:attrNameLst>
                                      </p:cBhvr>
                                      <p:tavLst>
                                        <p:tav tm="0">
                                          <p:val>
                                            <p:strVal val="#ppt_y"/>
                                          </p:val>
                                        </p:tav>
                                        <p:tav tm="100000">
                                          <p:val>
                                            <p:strVal val="#ppt_y"/>
                                          </p:val>
                                        </p:tav>
                                      </p:tavLst>
                                    </p:anim>
                                    <p:anim calcmode="lin" valueType="num">
                                      <p:cBhvr>
                                        <p:cTn id="9" dur="500" fill="hold"/>
                                        <p:tgtEl>
                                          <p:spTgt spid="27"/>
                                        </p:tgtEl>
                                        <p:attrNameLst>
                                          <p:attrName>ppt_w</p:attrName>
                                        </p:attrNameLst>
                                      </p:cBhvr>
                                      <p:tavLst>
                                        <p:tav tm="0">
                                          <p:val>
                                            <p:fltVal val="0"/>
                                          </p:val>
                                        </p:tav>
                                        <p:tav tm="100000">
                                          <p:val>
                                            <p:strVal val="#ppt_w"/>
                                          </p:val>
                                        </p:tav>
                                      </p:tavLst>
                                    </p:anim>
                                    <p:anim calcmode="lin" valueType="num">
                                      <p:cBhvr>
                                        <p:cTn id="10" dur="500" fill="hold"/>
                                        <p:tgtEl>
                                          <p:spTgt spid="27"/>
                                        </p:tgtEl>
                                        <p:attrNameLst>
                                          <p:attrName>ppt_h</p:attrName>
                                        </p:attrNameLst>
                                      </p:cBhvr>
                                      <p:tavLst>
                                        <p:tav tm="0">
                                          <p:val>
                                            <p:strVal val="#ppt_h"/>
                                          </p:val>
                                        </p:tav>
                                        <p:tav tm="100000">
                                          <p:val>
                                            <p:strVal val="#ppt_h"/>
                                          </p:val>
                                        </p:tav>
                                      </p:tavLst>
                                    </p:anim>
                                  </p:childTnLst>
                                </p:cTn>
                              </p:par>
                            </p:childTnLst>
                          </p:cTn>
                        </p:par>
                        <p:par>
                          <p:cTn id="11" fill="hold">
                            <p:stCondLst>
                              <p:cond delay="500"/>
                            </p:stCondLst>
                            <p:childTnLst>
                              <p:par>
                                <p:cTn id="12" presetID="17" presetClass="entr" presetSubtype="8" fill="hold" nodeType="afterEffect">
                                  <p:stCondLst>
                                    <p:cond delay="0"/>
                                  </p:stCondLst>
                                  <p:childTnLst>
                                    <p:set>
                                      <p:cBhvr>
                                        <p:cTn id="13" dur="1" fill="hold">
                                          <p:stCondLst>
                                            <p:cond delay="0"/>
                                          </p:stCondLst>
                                        </p:cTn>
                                        <p:tgtEl>
                                          <p:spTgt spid="25"/>
                                        </p:tgtEl>
                                        <p:attrNameLst>
                                          <p:attrName>style.visibility</p:attrName>
                                        </p:attrNameLst>
                                      </p:cBhvr>
                                      <p:to>
                                        <p:strVal val="visible"/>
                                      </p:to>
                                    </p:set>
                                    <p:anim calcmode="lin" valueType="num">
                                      <p:cBhvr>
                                        <p:cTn id="14" dur="500" fill="hold"/>
                                        <p:tgtEl>
                                          <p:spTgt spid="25"/>
                                        </p:tgtEl>
                                        <p:attrNameLst>
                                          <p:attrName>ppt_x</p:attrName>
                                        </p:attrNameLst>
                                      </p:cBhvr>
                                      <p:tavLst>
                                        <p:tav tm="0">
                                          <p:val>
                                            <p:strVal val="#ppt_x-#ppt_w/2"/>
                                          </p:val>
                                        </p:tav>
                                        <p:tav tm="100000">
                                          <p:val>
                                            <p:strVal val="#ppt_x"/>
                                          </p:val>
                                        </p:tav>
                                      </p:tavLst>
                                    </p:anim>
                                    <p:anim calcmode="lin" valueType="num">
                                      <p:cBhvr>
                                        <p:cTn id="15" dur="500" fill="hold"/>
                                        <p:tgtEl>
                                          <p:spTgt spid="25"/>
                                        </p:tgtEl>
                                        <p:attrNameLst>
                                          <p:attrName>ppt_y</p:attrName>
                                        </p:attrNameLst>
                                      </p:cBhvr>
                                      <p:tavLst>
                                        <p:tav tm="0">
                                          <p:val>
                                            <p:strVal val="#ppt_y"/>
                                          </p:val>
                                        </p:tav>
                                        <p:tav tm="100000">
                                          <p:val>
                                            <p:strVal val="#ppt_y"/>
                                          </p:val>
                                        </p:tav>
                                      </p:tavLst>
                                    </p:anim>
                                    <p:anim calcmode="lin" valueType="num">
                                      <p:cBhvr>
                                        <p:cTn id="16" dur="500" fill="hold"/>
                                        <p:tgtEl>
                                          <p:spTgt spid="25"/>
                                        </p:tgtEl>
                                        <p:attrNameLst>
                                          <p:attrName>ppt_w</p:attrName>
                                        </p:attrNameLst>
                                      </p:cBhvr>
                                      <p:tavLst>
                                        <p:tav tm="0">
                                          <p:val>
                                            <p:fltVal val="0"/>
                                          </p:val>
                                        </p:tav>
                                        <p:tav tm="100000">
                                          <p:val>
                                            <p:strVal val="#ppt_w"/>
                                          </p:val>
                                        </p:tav>
                                      </p:tavLst>
                                    </p:anim>
                                    <p:anim calcmode="lin" valueType="num">
                                      <p:cBhvr>
                                        <p:cTn id="17" dur="500" fill="hold"/>
                                        <p:tgtEl>
                                          <p:spTgt spid="25"/>
                                        </p:tgtEl>
                                        <p:attrNameLst>
                                          <p:attrName>ppt_h</p:attrName>
                                        </p:attrNameLst>
                                      </p:cBhvr>
                                      <p:tavLst>
                                        <p:tav tm="0">
                                          <p:val>
                                            <p:strVal val="#ppt_h"/>
                                          </p:val>
                                        </p:tav>
                                        <p:tav tm="100000">
                                          <p:val>
                                            <p:strVal val="#ppt_h"/>
                                          </p:val>
                                        </p:tav>
                                      </p:tavLst>
                                    </p:anim>
                                  </p:childTnLst>
                                </p:cTn>
                              </p:par>
                            </p:childTnLst>
                          </p:cTn>
                        </p:par>
                        <p:par>
                          <p:cTn id="18" fill="hold">
                            <p:stCondLst>
                              <p:cond delay="1000"/>
                            </p:stCondLst>
                            <p:childTnLst>
                              <p:par>
                                <p:cTn id="19" presetID="53" presetClass="entr" presetSubtype="16" fill="hold" nodeType="afterEffect">
                                  <p:stCondLst>
                                    <p:cond delay="0"/>
                                  </p:stCondLst>
                                  <p:childTnLst>
                                    <p:set>
                                      <p:cBhvr>
                                        <p:cTn id="20" dur="1" fill="hold">
                                          <p:stCondLst>
                                            <p:cond delay="0"/>
                                          </p:stCondLst>
                                        </p:cTn>
                                        <p:tgtEl>
                                          <p:spTgt spid="24"/>
                                        </p:tgtEl>
                                        <p:attrNameLst>
                                          <p:attrName>style.visibility</p:attrName>
                                        </p:attrNameLst>
                                      </p:cBhvr>
                                      <p:to>
                                        <p:strVal val="visible"/>
                                      </p:to>
                                    </p:set>
                                    <p:anim calcmode="lin" valueType="num">
                                      <p:cBhvr>
                                        <p:cTn id="21" dur="500" fill="hold"/>
                                        <p:tgtEl>
                                          <p:spTgt spid="24"/>
                                        </p:tgtEl>
                                        <p:attrNameLst>
                                          <p:attrName>ppt_w</p:attrName>
                                        </p:attrNameLst>
                                      </p:cBhvr>
                                      <p:tavLst>
                                        <p:tav tm="0">
                                          <p:val>
                                            <p:fltVal val="0"/>
                                          </p:val>
                                        </p:tav>
                                        <p:tav tm="100000">
                                          <p:val>
                                            <p:strVal val="#ppt_w"/>
                                          </p:val>
                                        </p:tav>
                                      </p:tavLst>
                                    </p:anim>
                                    <p:anim calcmode="lin" valueType="num">
                                      <p:cBhvr>
                                        <p:cTn id="22" dur="500" fill="hold"/>
                                        <p:tgtEl>
                                          <p:spTgt spid="24"/>
                                        </p:tgtEl>
                                        <p:attrNameLst>
                                          <p:attrName>ppt_h</p:attrName>
                                        </p:attrNameLst>
                                      </p:cBhvr>
                                      <p:tavLst>
                                        <p:tav tm="0">
                                          <p:val>
                                            <p:fltVal val="0"/>
                                          </p:val>
                                        </p:tav>
                                        <p:tav tm="100000">
                                          <p:val>
                                            <p:strVal val="#ppt_h"/>
                                          </p:val>
                                        </p:tav>
                                      </p:tavLst>
                                    </p:anim>
                                    <p:animEffect transition="in" filter="fade">
                                      <p:cBhvr>
                                        <p:cTn id="23" dur="500"/>
                                        <p:tgtEl>
                                          <p:spTgt spid="24"/>
                                        </p:tgtEl>
                                      </p:cBhvr>
                                    </p:animEffect>
                                  </p:childTnLst>
                                </p:cTn>
                              </p:par>
                            </p:childTnLst>
                          </p:cTn>
                        </p:par>
                        <p:par>
                          <p:cTn id="24" fill="hold">
                            <p:stCondLst>
                              <p:cond delay="1500"/>
                            </p:stCondLst>
                            <p:childTnLst>
                              <p:par>
                                <p:cTn id="25" presetID="16" presetClass="entr" presetSubtype="21" fill="hold" nodeType="afterEffect">
                                  <p:stCondLst>
                                    <p:cond delay="0"/>
                                  </p:stCondLst>
                                  <p:childTnLst>
                                    <p:set>
                                      <p:cBhvr>
                                        <p:cTn id="26" dur="1" fill="hold">
                                          <p:stCondLst>
                                            <p:cond delay="0"/>
                                          </p:stCondLst>
                                        </p:cTn>
                                        <p:tgtEl>
                                          <p:spTgt spid="29"/>
                                        </p:tgtEl>
                                        <p:attrNameLst>
                                          <p:attrName>style.visibility</p:attrName>
                                        </p:attrNameLst>
                                      </p:cBhvr>
                                      <p:to>
                                        <p:strVal val="visible"/>
                                      </p:to>
                                    </p:set>
                                    <p:animEffect transition="in" filter="barn(inVertical)">
                                      <p:cBhvr>
                                        <p:cTn id="27" dur="500"/>
                                        <p:tgtEl>
                                          <p:spTgt spid="29"/>
                                        </p:tgtEl>
                                      </p:cBhvr>
                                    </p:animEffect>
                                  </p:childTnLst>
                                </p:cTn>
                              </p:par>
                            </p:childTnLst>
                          </p:cTn>
                        </p:par>
                        <p:par>
                          <p:cTn id="28" fill="hold">
                            <p:stCondLst>
                              <p:cond delay="2000"/>
                            </p:stCondLst>
                            <p:childTnLst>
                              <p:par>
                                <p:cTn id="29" presetID="17" presetClass="entr" presetSubtype="8" fill="hold" nodeType="afterEffect">
                                  <p:stCondLst>
                                    <p:cond delay="0"/>
                                  </p:stCondLst>
                                  <p:childTnLst>
                                    <p:set>
                                      <p:cBhvr>
                                        <p:cTn id="30" dur="1" fill="hold">
                                          <p:stCondLst>
                                            <p:cond delay="0"/>
                                          </p:stCondLst>
                                        </p:cTn>
                                        <p:tgtEl>
                                          <p:spTgt spid="36"/>
                                        </p:tgtEl>
                                        <p:attrNameLst>
                                          <p:attrName>style.visibility</p:attrName>
                                        </p:attrNameLst>
                                      </p:cBhvr>
                                      <p:to>
                                        <p:strVal val="visible"/>
                                      </p:to>
                                    </p:set>
                                    <p:anim calcmode="lin" valueType="num">
                                      <p:cBhvr>
                                        <p:cTn id="31" dur="500" fill="hold"/>
                                        <p:tgtEl>
                                          <p:spTgt spid="36"/>
                                        </p:tgtEl>
                                        <p:attrNameLst>
                                          <p:attrName>ppt_x</p:attrName>
                                        </p:attrNameLst>
                                      </p:cBhvr>
                                      <p:tavLst>
                                        <p:tav tm="0">
                                          <p:val>
                                            <p:strVal val="#ppt_x-#ppt_w/2"/>
                                          </p:val>
                                        </p:tav>
                                        <p:tav tm="100000">
                                          <p:val>
                                            <p:strVal val="#ppt_x"/>
                                          </p:val>
                                        </p:tav>
                                      </p:tavLst>
                                    </p:anim>
                                    <p:anim calcmode="lin" valueType="num">
                                      <p:cBhvr>
                                        <p:cTn id="32" dur="500" fill="hold"/>
                                        <p:tgtEl>
                                          <p:spTgt spid="36"/>
                                        </p:tgtEl>
                                        <p:attrNameLst>
                                          <p:attrName>ppt_y</p:attrName>
                                        </p:attrNameLst>
                                      </p:cBhvr>
                                      <p:tavLst>
                                        <p:tav tm="0">
                                          <p:val>
                                            <p:strVal val="#ppt_y"/>
                                          </p:val>
                                        </p:tav>
                                        <p:tav tm="100000">
                                          <p:val>
                                            <p:strVal val="#ppt_y"/>
                                          </p:val>
                                        </p:tav>
                                      </p:tavLst>
                                    </p:anim>
                                    <p:anim calcmode="lin" valueType="num">
                                      <p:cBhvr>
                                        <p:cTn id="33" dur="500" fill="hold"/>
                                        <p:tgtEl>
                                          <p:spTgt spid="36"/>
                                        </p:tgtEl>
                                        <p:attrNameLst>
                                          <p:attrName>ppt_w</p:attrName>
                                        </p:attrNameLst>
                                      </p:cBhvr>
                                      <p:tavLst>
                                        <p:tav tm="0">
                                          <p:val>
                                            <p:fltVal val="0"/>
                                          </p:val>
                                        </p:tav>
                                        <p:tav tm="100000">
                                          <p:val>
                                            <p:strVal val="#ppt_w"/>
                                          </p:val>
                                        </p:tav>
                                      </p:tavLst>
                                    </p:anim>
                                    <p:anim calcmode="lin" valueType="num">
                                      <p:cBhvr>
                                        <p:cTn id="34" dur="500" fill="hold"/>
                                        <p:tgtEl>
                                          <p:spTgt spid="36"/>
                                        </p:tgtEl>
                                        <p:attrNameLst>
                                          <p:attrName>ppt_h</p:attrName>
                                        </p:attrNameLst>
                                      </p:cBhvr>
                                      <p:tavLst>
                                        <p:tav tm="0">
                                          <p:val>
                                            <p:strVal val="#ppt_h"/>
                                          </p:val>
                                        </p:tav>
                                        <p:tav tm="100000">
                                          <p:val>
                                            <p:strVal val="#ppt_h"/>
                                          </p:val>
                                        </p:tav>
                                      </p:tavLst>
                                    </p:anim>
                                  </p:childTnLst>
                                </p:cTn>
                              </p:par>
                            </p:childTnLst>
                          </p:cTn>
                        </p:par>
                        <p:par>
                          <p:cTn id="35" fill="hold">
                            <p:stCondLst>
                              <p:cond delay="2500"/>
                            </p:stCondLst>
                            <p:childTnLst>
                              <p:par>
                                <p:cTn id="36" presetID="53" presetClass="entr" presetSubtype="16" fill="hold" nodeType="afterEffect">
                                  <p:stCondLst>
                                    <p:cond delay="0"/>
                                  </p:stCondLst>
                                  <p:childTnLst>
                                    <p:set>
                                      <p:cBhvr>
                                        <p:cTn id="37" dur="1" fill="hold">
                                          <p:stCondLst>
                                            <p:cond delay="0"/>
                                          </p:stCondLst>
                                        </p:cTn>
                                        <p:tgtEl>
                                          <p:spTgt spid="32"/>
                                        </p:tgtEl>
                                        <p:attrNameLst>
                                          <p:attrName>style.visibility</p:attrName>
                                        </p:attrNameLst>
                                      </p:cBhvr>
                                      <p:to>
                                        <p:strVal val="visible"/>
                                      </p:to>
                                    </p:set>
                                    <p:anim calcmode="lin" valueType="num">
                                      <p:cBhvr>
                                        <p:cTn id="38" dur="500" fill="hold"/>
                                        <p:tgtEl>
                                          <p:spTgt spid="32"/>
                                        </p:tgtEl>
                                        <p:attrNameLst>
                                          <p:attrName>ppt_w</p:attrName>
                                        </p:attrNameLst>
                                      </p:cBhvr>
                                      <p:tavLst>
                                        <p:tav tm="0">
                                          <p:val>
                                            <p:fltVal val="0"/>
                                          </p:val>
                                        </p:tav>
                                        <p:tav tm="100000">
                                          <p:val>
                                            <p:strVal val="#ppt_w"/>
                                          </p:val>
                                        </p:tav>
                                      </p:tavLst>
                                    </p:anim>
                                    <p:anim calcmode="lin" valueType="num">
                                      <p:cBhvr>
                                        <p:cTn id="39" dur="500" fill="hold"/>
                                        <p:tgtEl>
                                          <p:spTgt spid="32"/>
                                        </p:tgtEl>
                                        <p:attrNameLst>
                                          <p:attrName>ppt_h</p:attrName>
                                        </p:attrNameLst>
                                      </p:cBhvr>
                                      <p:tavLst>
                                        <p:tav tm="0">
                                          <p:val>
                                            <p:fltVal val="0"/>
                                          </p:val>
                                        </p:tav>
                                        <p:tav tm="100000">
                                          <p:val>
                                            <p:strVal val="#ppt_h"/>
                                          </p:val>
                                        </p:tav>
                                      </p:tavLst>
                                    </p:anim>
                                    <p:animEffect transition="in" filter="fade">
                                      <p:cBhvr>
                                        <p:cTn id="40" dur="500"/>
                                        <p:tgtEl>
                                          <p:spTgt spid="32"/>
                                        </p:tgtEl>
                                      </p:cBhvr>
                                    </p:animEffect>
                                  </p:childTnLst>
                                </p:cTn>
                              </p:par>
                            </p:childTnLst>
                          </p:cTn>
                        </p:par>
                        <p:par>
                          <p:cTn id="41" fill="hold">
                            <p:stCondLst>
                              <p:cond delay="3000"/>
                            </p:stCondLst>
                            <p:childTnLst>
                              <p:par>
                                <p:cTn id="42" presetID="16" presetClass="entr" presetSubtype="21" fill="hold" nodeType="afterEffect">
                                  <p:stCondLst>
                                    <p:cond delay="0"/>
                                  </p:stCondLst>
                                  <p:childTnLst>
                                    <p:set>
                                      <p:cBhvr>
                                        <p:cTn id="43" dur="1" fill="hold">
                                          <p:stCondLst>
                                            <p:cond delay="0"/>
                                          </p:stCondLst>
                                        </p:cTn>
                                        <p:tgtEl>
                                          <p:spTgt spid="33"/>
                                        </p:tgtEl>
                                        <p:attrNameLst>
                                          <p:attrName>style.visibility</p:attrName>
                                        </p:attrNameLst>
                                      </p:cBhvr>
                                      <p:to>
                                        <p:strVal val="visible"/>
                                      </p:to>
                                    </p:set>
                                    <p:animEffect transition="in" filter="barn(inVertical)">
                                      <p:cBhvr>
                                        <p:cTn id="44"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4271462" y="194380"/>
            <a:ext cx="3649075" cy="1109044"/>
            <a:chOff x="3279913" y="488294"/>
            <a:chExt cx="3649075" cy="1109044"/>
          </a:xfrm>
        </p:grpSpPr>
        <p:grpSp>
          <p:nvGrpSpPr>
            <p:cNvPr id="15" name="组合 14"/>
            <p:cNvGrpSpPr/>
            <p:nvPr/>
          </p:nvGrpSpPr>
          <p:grpSpPr>
            <a:xfrm>
              <a:off x="3279913" y="909457"/>
              <a:ext cx="3649075" cy="687881"/>
              <a:chOff x="3279913" y="909457"/>
              <a:chExt cx="3649075" cy="687881"/>
            </a:xfrm>
          </p:grpSpPr>
          <p:sp>
            <p:nvSpPr>
              <p:cNvPr id="170" name="矩形: 圆角 169"/>
              <p:cNvSpPr/>
              <p:nvPr/>
            </p:nvSpPr>
            <p:spPr>
              <a:xfrm>
                <a:off x="3279913" y="909457"/>
                <a:ext cx="3649075" cy="687881"/>
              </a:xfrm>
              <a:prstGeom prst="roundRect">
                <a:avLst/>
              </a:prstGeom>
              <a:solidFill>
                <a:srgbClr val="0F73EE"/>
              </a:solidFill>
              <a:ln w="127000">
                <a:solidFill>
                  <a:srgbClr val="00B0F0">
                    <a:alpha val="25000"/>
                  </a:srgb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微软雅黑 Light" panose="020B0502040204020203" pitchFamily="34" charset="-122"/>
                  <a:ea typeface="微软雅黑 Light" panose="020B0502040204020203" pitchFamily="34" charset="-122"/>
                  <a:cs typeface="+mn-ea"/>
                </a:endParaRPr>
              </a:p>
            </p:txBody>
          </p:sp>
          <p:sp>
            <p:nvSpPr>
              <p:cNvPr id="171" name="文本框 170"/>
              <p:cNvSpPr txBox="1"/>
              <p:nvPr/>
            </p:nvSpPr>
            <p:spPr>
              <a:xfrm>
                <a:off x="4648956" y="1032190"/>
                <a:ext cx="1947969" cy="535531"/>
              </a:xfrm>
              <a:prstGeom prst="rect">
                <a:avLst/>
              </a:prstGeom>
              <a:noFill/>
            </p:spPr>
            <p:txBody>
              <a:bodyPr wrap="none" rtlCol="0" anchor="t">
                <a:spAutoFit/>
              </a:bodyPr>
              <a:lstStyle/>
              <a:p>
                <a:pPr lvl="0" fontAlgn="base">
                  <a:lnSpc>
                    <a:spcPct val="90000"/>
                  </a:lnSpc>
                  <a:spcBef>
                    <a:spcPts val="1000"/>
                  </a:spcBef>
                  <a:spcAft>
                    <a:spcPct val="0"/>
                  </a:spcAft>
                  <a:defRPr/>
                </a:pPr>
                <a:r>
                  <a:rPr lang="zh-CN" altLang="en-US" sz="3200" dirty="0">
                    <a:solidFill>
                      <a:schemeClr val="bg1"/>
                    </a:solidFill>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sym typeface="+mn-ea"/>
                  </a:rPr>
                  <a:t>秘密共享 </a:t>
                </a:r>
                <a:endParaRPr lang="zh-CN" altLang="en-US" sz="3200" noProof="0" dirty="0">
                  <a:ln>
                    <a:noFill/>
                  </a:ln>
                  <a:solidFill>
                    <a:srgbClr val="FFFF00"/>
                  </a:solidFill>
                  <a:effectLst>
                    <a:outerShdw blurRad="38100" dist="38100" dir="2700000" algn="tl">
                      <a:srgbClr val="000000">
                        <a:alpha val="43137"/>
                      </a:srgbClr>
                    </a:outerShdw>
                  </a:effectLst>
                  <a:uLnTx/>
                  <a:uFillTx/>
                  <a:latin typeface="思源黑体 CN Heavy" panose="020B0A00000000000000" pitchFamily="34" charset="-122"/>
                  <a:ea typeface="思源黑体 CN Heavy" panose="020B0A00000000000000" pitchFamily="34" charset="-122"/>
                  <a:sym typeface="+mn-ea"/>
                </a:endParaRPr>
              </a:p>
            </p:txBody>
          </p:sp>
        </p:grpSp>
        <p:grpSp>
          <p:nvGrpSpPr>
            <p:cNvPr id="16" name="28b0fd0e-7ece-4f48-881a-83c93b08799b"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3459237" y="488294"/>
              <a:ext cx="1104746" cy="1087791"/>
              <a:chOff x="3950910" y="1316832"/>
              <a:chExt cx="4290179" cy="4224337"/>
            </a:xfrm>
          </p:grpSpPr>
          <p:sp>
            <p:nvSpPr>
              <p:cNvPr id="17" name="ïṥļîḋè"/>
              <p:cNvSpPr/>
              <p:nvPr/>
            </p:nvSpPr>
            <p:spPr bwMode="auto">
              <a:xfrm>
                <a:off x="4051407" y="3713164"/>
                <a:ext cx="727736" cy="421048"/>
              </a:xfrm>
              <a:custGeom>
                <a:avLst/>
                <a:gdLst>
                  <a:gd name="T0" fmla="*/ 166 w 202"/>
                  <a:gd name="T1" fmla="*/ 96 h 117"/>
                  <a:gd name="T2" fmla="*/ 36 w 202"/>
                  <a:gd name="T3" fmla="*/ 96 h 117"/>
                  <a:gd name="T4" fmla="*/ 36 w 202"/>
                  <a:gd name="T5" fmla="*/ 21 h 117"/>
                  <a:gd name="T6" fmla="*/ 166 w 202"/>
                  <a:gd name="T7" fmla="*/ 21 h 117"/>
                  <a:gd name="T8" fmla="*/ 166 w 202"/>
                  <a:gd name="T9" fmla="*/ 96 h 117"/>
                </a:gdLst>
                <a:ahLst/>
                <a:cxnLst>
                  <a:cxn ang="0">
                    <a:pos x="T0" y="T1"/>
                  </a:cxn>
                  <a:cxn ang="0">
                    <a:pos x="T2" y="T3"/>
                  </a:cxn>
                  <a:cxn ang="0">
                    <a:pos x="T4" y="T5"/>
                  </a:cxn>
                  <a:cxn ang="0">
                    <a:pos x="T6" y="T7"/>
                  </a:cxn>
                  <a:cxn ang="0">
                    <a:pos x="T8" y="T9"/>
                  </a:cxn>
                </a:cxnLst>
                <a:rect l="0" t="0" r="r" b="b"/>
                <a:pathLst>
                  <a:path w="202" h="117">
                    <a:moveTo>
                      <a:pt x="166" y="96"/>
                    </a:moveTo>
                    <a:cubicBezTo>
                      <a:pt x="130" y="117"/>
                      <a:pt x="72" y="117"/>
                      <a:pt x="36" y="96"/>
                    </a:cubicBezTo>
                    <a:cubicBezTo>
                      <a:pt x="0" y="76"/>
                      <a:pt x="0" y="42"/>
                      <a:pt x="36" y="21"/>
                    </a:cubicBezTo>
                    <a:cubicBezTo>
                      <a:pt x="72" y="0"/>
                      <a:pt x="130" y="0"/>
                      <a:pt x="166" y="21"/>
                    </a:cubicBezTo>
                    <a:cubicBezTo>
                      <a:pt x="202" y="42"/>
                      <a:pt x="202" y="76"/>
                      <a:pt x="166" y="96"/>
                    </a:cubicBezTo>
                    <a:close/>
                  </a:path>
                </a:pathLst>
              </a:custGeom>
              <a:solidFill>
                <a:srgbClr val="B2D3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9" name="íṣḻíďe"/>
              <p:cNvSpPr/>
              <p:nvPr/>
            </p:nvSpPr>
            <p:spPr bwMode="auto">
              <a:xfrm>
                <a:off x="4170964" y="3766878"/>
                <a:ext cx="481692" cy="270302"/>
              </a:xfrm>
              <a:custGeom>
                <a:avLst/>
                <a:gdLst>
                  <a:gd name="T0" fmla="*/ 110 w 134"/>
                  <a:gd name="T1" fmla="*/ 11 h 75"/>
                  <a:gd name="T2" fmla="*/ 102 w 134"/>
                  <a:gd name="T3" fmla="*/ 7 h 75"/>
                  <a:gd name="T4" fmla="*/ 102 w 134"/>
                  <a:gd name="T5" fmla="*/ 7 h 75"/>
                  <a:gd name="T6" fmla="*/ 86 w 134"/>
                  <a:gd name="T7" fmla="*/ 0 h 75"/>
                  <a:gd name="T8" fmla="*/ 87 w 134"/>
                  <a:gd name="T9" fmla="*/ 3 h 75"/>
                  <a:gd name="T10" fmla="*/ 49 w 134"/>
                  <a:gd name="T11" fmla="*/ 3 h 75"/>
                  <a:gd name="T12" fmla="*/ 50 w 134"/>
                  <a:gd name="T13" fmla="*/ 0 h 75"/>
                  <a:gd name="T14" fmla="*/ 31 w 134"/>
                  <a:gd name="T15" fmla="*/ 8 h 75"/>
                  <a:gd name="T16" fmla="*/ 31 w 134"/>
                  <a:gd name="T17" fmla="*/ 8 h 75"/>
                  <a:gd name="T18" fmla="*/ 24 w 134"/>
                  <a:gd name="T19" fmla="*/ 11 h 75"/>
                  <a:gd name="T20" fmla="*/ 24 w 134"/>
                  <a:gd name="T21" fmla="*/ 61 h 75"/>
                  <a:gd name="T22" fmla="*/ 110 w 134"/>
                  <a:gd name="T23" fmla="*/ 61 h 75"/>
                  <a:gd name="T24" fmla="*/ 110 w 134"/>
                  <a:gd name="T25" fmla="*/ 11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4" h="75">
                    <a:moveTo>
                      <a:pt x="110" y="11"/>
                    </a:moveTo>
                    <a:cubicBezTo>
                      <a:pt x="108" y="10"/>
                      <a:pt x="105" y="9"/>
                      <a:pt x="102" y="7"/>
                    </a:cubicBezTo>
                    <a:cubicBezTo>
                      <a:pt x="102" y="7"/>
                      <a:pt x="102" y="7"/>
                      <a:pt x="102" y="7"/>
                    </a:cubicBezTo>
                    <a:cubicBezTo>
                      <a:pt x="86" y="0"/>
                      <a:pt x="86" y="0"/>
                      <a:pt x="86" y="0"/>
                    </a:cubicBezTo>
                    <a:cubicBezTo>
                      <a:pt x="87" y="3"/>
                      <a:pt x="87" y="3"/>
                      <a:pt x="87" y="3"/>
                    </a:cubicBezTo>
                    <a:cubicBezTo>
                      <a:pt x="75" y="1"/>
                      <a:pt x="62" y="1"/>
                      <a:pt x="49" y="3"/>
                    </a:cubicBezTo>
                    <a:cubicBezTo>
                      <a:pt x="50" y="0"/>
                      <a:pt x="50" y="0"/>
                      <a:pt x="50" y="0"/>
                    </a:cubicBezTo>
                    <a:cubicBezTo>
                      <a:pt x="31" y="8"/>
                      <a:pt x="31" y="8"/>
                      <a:pt x="31" y="8"/>
                    </a:cubicBezTo>
                    <a:cubicBezTo>
                      <a:pt x="31" y="8"/>
                      <a:pt x="31" y="8"/>
                      <a:pt x="31" y="8"/>
                    </a:cubicBezTo>
                    <a:cubicBezTo>
                      <a:pt x="29" y="9"/>
                      <a:pt x="26" y="10"/>
                      <a:pt x="24" y="11"/>
                    </a:cubicBezTo>
                    <a:cubicBezTo>
                      <a:pt x="0" y="25"/>
                      <a:pt x="0" y="47"/>
                      <a:pt x="24" y="61"/>
                    </a:cubicBezTo>
                    <a:cubicBezTo>
                      <a:pt x="48" y="75"/>
                      <a:pt x="86" y="75"/>
                      <a:pt x="110" y="61"/>
                    </a:cubicBezTo>
                    <a:cubicBezTo>
                      <a:pt x="134" y="47"/>
                      <a:pt x="134" y="25"/>
                      <a:pt x="110" y="11"/>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0" name="íś1îḍê"/>
              <p:cNvSpPr/>
              <p:nvPr/>
            </p:nvSpPr>
            <p:spPr bwMode="auto">
              <a:xfrm>
                <a:off x="4300917" y="3749550"/>
                <a:ext cx="221786" cy="129953"/>
              </a:xfrm>
              <a:custGeom>
                <a:avLst/>
                <a:gdLst>
                  <a:gd name="T0" fmla="*/ 51 w 62"/>
                  <a:gd name="T1" fmla="*/ 29 h 36"/>
                  <a:gd name="T2" fmla="*/ 11 w 62"/>
                  <a:gd name="T3" fmla="*/ 29 h 36"/>
                  <a:gd name="T4" fmla="*/ 11 w 62"/>
                  <a:gd name="T5" fmla="*/ 6 h 36"/>
                  <a:gd name="T6" fmla="*/ 51 w 62"/>
                  <a:gd name="T7" fmla="*/ 6 h 36"/>
                  <a:gd name="T8" fmla="*/ 51 w 62"/>
                  <a:gd name="T9" fmla="*/ 29 h 36"/>
                </a:gdLst>
                <a:ahLst/>
                <a:cxnLst>
                  <a:cxn ang="0">
                    <a:pos x="T0" y="T1"/>
                  </a:cxn>
                  <a:cxn ang="0">
                    <a:pos x="T2" y="T3"/>
                  </a:cxn>
                  <a:cxn ang="0">
                    <a:pos x="T4" y="T5"/>
                  </a:cxn>
                  <a:cxn ang="0">
                    <a:pos x="T6" y="T7"/>
                  </a:cxn>
                  <a:cxn ang="0">
                    <a:pos x="T8" y="T9"/>
                  </a:cxn>
                </a:cxnLst>
                <a:rect l="0" t="0" r="r" b="b"/>
                <a:pathLst>
                  <a:path w="62" h="36">
                    <a:moveTo>
                      <a:pt x="51" y="29"/>
                    </a:moveTo>
                    <a:cubicBezTo>
                      <a:pt x="40" y="36"/>
                      <a:pt x="22" y="36"/>
                      <a:pt x="11" y="29"/>
                    </a:cubicBezTo>
                    <a:cubicBezTo>
                      <a:pt x="0" y="23"/>
                      <a:pt x="0" y="13"/>
                      <a:pt x="11" y="6"/>
                    </a:cubicBezTo>
                    <a:cubicBezTo>
                      <a:pt x="22" y="0"/>
                      <a:pt x="40" y="0"/>
                      <a:pt x="51" y="6"/>
                    </a:cubicBezTo>
                    <a:cubicBezTo>
                      <a:pt x="62" y="13"/>
                      <a:pt x="62" y="23"/>
                      <a:pt x="51" y="29"/>
                    </a:cubicBezTo>
                    <a:close/>
                  </a:path>
                </a:pathLst>
              </a:custGeom>
              <a:solidFill>
                <a:srgbClr val="8A2AE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1" name="iš1ïḍe"/>
              <p:cNvSpPr/>
              <p:nvPr/>
            </p:nvSpPr>
            <p:spPr bwMode="auto">
              <a:xfrm>
                <a:off x="4375423" y="3352761"/>
                <a:ext cx="72774" cy="474761"/>
              </a:xfrm>
              <a:custGeom>
                <a:avLst/>
                <a:gdLst>
                  <a:gd name="T0" fmla="*/ 10 w 20"/>
                  <a:gd name="T1" fmla="*/ 132 h 132"/>
                  <a:gd name="T2" fmla="*/ 10 w 20"/>
                  <a:gd name="T3" fmla="*/ 132 h 132"/>
                  <a:gd name="T4" fmla="*/ 0 w 20"/>
                  <a:gd name="T5" fmla="*/ 122 h 132"/>
                  <a:gd name="T6" fmla="*/ 0 w 20"/>
                  <a:gd name="T7" fmla="*/ 0 h 132"/>
                  <a:gd name="T8" fmla="*/ 20 w 20"/>
                  <a:gd name="T9" fmla="*/ 0 h 132"/>
                  <a:gd name="T10" fmla="*/ 20 w 20"/>
                  <a:gd name="T11" fmla="*/ 122 h 132"/>
                  <a:gd name="T12" fmla="*/ 10 w 20"/>
                  <a:gd name="T13" fmla="*/ 132 h 132"/>
                </a:gdLst>
                <a:ahLst/>
                <a:cxnLst>
                  <a:cxn ang="0">
                    <a:pos x="T0" y="T1"/>
                  </a:cxn>
                  <a:cxn ang="0">
                    <a:pos x="T2" y="T3"/>
                  </a:cxn>
                  <a:cxn ang="0">
                    <a:pos x="T4" y="T5"/>
                  </a:cxn>
                  <a:cxn ang="0">
                    <a:pos x="T6" y="T7"/>
                  </a:cxn>
                  <a:cxn ang="0">
                    <a:pos x="T8" y="T9"/>
                  </a:cxn>
                  <a:cxn ang="0">
                    <a:pos x="T10" y="T11"/>
                  </a:cxn>
                  <a:cxn ang="0">
                    <a:pos x="T12" y="T13"/>
                  </a:cxn>
                </a:cxnLst>
                <a:rect l="0" t="0" r="r" b="b"/>
                <a:pathLst>
                  <a:path w="20" h="132">
                    <a:moveTo>
                      <a:pt x="10" y="132"/>
                    </a:moveTo>
                    <a:cubicBezTo>
                      <a:pt x="10" y="132"/>
                      <a:pt x="10" y="132"/>
                      <a:pt x="10" y="132"/>
                    </a:cubicBezTo>
                    <a:cubicBezTo>
                      <a:pt x="5" y="132"/>
                      <a:pt x="0" y="128"/>
                      <a:pt x="0" y="122"/>
                    </a:cubicBezTo>
                    <a:cubicBezTo>
                      <a:pt x="0" y="0"/>
                      <a:pt x="0" y="0"/>
                      <a:pt x="0" y="0"/>
                    </a:cubicBezTo>
                    <a:cubicBezTo>
                      <a:pt x="20" y="0"/>
                      <a:pt x="20" y="0"/>
                      <a:pt x="20" y="0"/>
                    </a:cubicBezTo>
                    <a:cubicBezTo>
                      <a:pt x="20" y="122"/>
                      <a:pt x="20" y="122"/>
                      <a:pt x="20" y="122"/>
                    </a:cubicBezTo>
                    <a:cubicBezTo>
                      <a:pt x="20" y="128"/>
                      <a:pt x="15" y="132"/>
                      <a:pt x="10" y="132"/>
                    </a:cubicBezTo>
                    <a:close/>
                  </a:path>
                </a:pathLst>
              </a:custGeom>
              <a:solidFill>
                <a:srgbClr val="8A2AE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2" name="ísḻiḍè"/>
              <p:cNvSpPr/>
              <p:nvPr/>
            </p:nvSpPr>
            <p:spPr bwMode="auto">
              <a:xfrm>
                <a:off x="4371958" y="3331969"/>
                <a:ext cx="79704" cy="43318"/>
              </a:xfrm>
              <a:custGeom>
                <a:avLst/>
                <a:gdLst>
                  <a:gd name="T0" fmla="*/ 18 w 22"/>
                  <a:gd name="T1" fmla="*/ 10 h 12"/>
                  <a:gd name="T2" fmla="*/ 4 w 22"/>
                  <a:gd name="T3" fmla="*/ 10 h 12"/>
                  <a:gd name="T4" fmla="*/ 4 w 22"/>
                  <a:gd name="T5" fmla="*/ 2 h 12"/>
                  <a:gd name="T6" fmla="*/ 18 w 22"/>
                  <a:gd name="T7" fmla="*/ 2 h 12"/>
                  <a:gd name="T8" fmla="*/ 18 w 22"/>
                  <a:gd name="T9" fmla="*/ 10 h 12"/>
                </a:gdLst>
                <a:ahLst/>
                <a:cxnLst>
                  <a:cxn ang="0">
                    <a:pos x="T0" y="T1"/>
                  </a:cxn>
                  <a:cxn ang="0">
                    <a:pos x="T2" y="T3"/>
                  </a:cxn>
                  <a:cxn ang="0">
                    <a:pos x="T4" y="T5"/>
                  </a:cxn>
                  <a:cxn ang="0">
                    <a:pos x="T6" y="T7"/>
                  </a:cxn>
                  <a:cxn ang="0">
                    <a:pos x="T8" y="T9"/>
                  </a:cxn>
                </a:cxnLst>
                <a:rect l="0" t="0" r="r" b="b"/>
                <a:pathLst>
                  <a:path w="22" h="12">
                    <a:moveTo>
                      <a:pt x="18" y="10"/>
                    </a:moveTo>
                    <a:cubicBezTo>
                      <a:pt x="14" y="12"/>
                      <a:pt x="8" y="12"/>
                      <a:pt x="4" y="10"/>
                    </a:cubicBezTo>
                    <a:cubicBezTo>
                      <a:pt x="0" y="8"/>
                      <a:pt x="0" y="4"/>
                      <a:pt x="4" y="2"/>
                    </a:cubicBezTo>
                    <a:cubicBezTo>
                      <a:pt x="8" y="0"/>
                      <a:pt x="14" y="0"/>
                      <a:pt x="18" y="2"/>
                    </a:cubicBezTo>
                    <a:cubicBezTo>
                      <a:pt x="22" y="4"/>
                      <a:pt x="22" y="8"/>
                      <a:pt x="18" y="10"/>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3" name="iSlïḓe"/>
              <p:cNvSpPr/>
              <p:nvPr/>
            </p:nvSpPr>
            <p:spPr bwMode="auto">
              <a:xfrm>
                <a:off x="4382354" y="2924783"/>
                <a:ext cx="58912" cy="443573"/>
              </a:xfrm>
              <a:custGeom>
                <a:avLst/>
                <a:gdLst>
                  <a:gd name="T0" fmla="*/ 8 w 16"/>
                  <a:gd name="T1" fmla="*/ 123 h 123"/>
                  <a:gd name="T2" fmla="*/ 8 w 16"/>
                  <a:gd name="T3" fmla="*/ 123 h 123"/>
                  <a:gd name="T4" fmla="*/ 0 w 16"/>
                  <a:gd name="T5" fmla="*/ 115 h 123"/>
                  <a:gd name="T6" fmla="*/ 0 w 16"/>
                  <a:gd name="T7" fmla="*/ 0 h 123"/>
                  <a:gd name="T8" fmla="*/ 16 w 16"/>
                  <a:gd name="T9" fmla="*/ 0 h 123"/>
                  <a:gd name="T10" fmla="*/ 16 w 16"/>
                  <a:gd name="T11" fmla="*/ 115 h 123"/>
                  <a:gd name="T12" fmla="*/ 8 w 16"/>
                  <a:gd name="T13" fmla="*/ 123 h 123"/>
                </a:gdLst>
                <a:ahLst/>
                <a:cxnLst>
                  <a:cxn ang="0">
                    <a:pos x="T0" y="T1"/>
                  </a:cxn>
                  <a:cxn ang="0">
                    <a:pos x="T2" y="T3"/>
                  </a:cxn>
                  <a:cxn ang="0">
                    <a:pos x="T4" y="T5"/>
                  </a:cxn>
                  <a:cxn ang="0">
                    <a:pos x="T6" y="T7"/>
                  </a:cxn>
                  <a:cxn ang="0">
                    <a:pos x="T8" y="T9"/>
                  </a:cxn>
                  <a:cxn ang="0">
                    <a:pos x="T10" y="T11"/>
                  </a:cxn>
                  <a:cxn ang="0">
                    <a:pos x="T12" y="T13"/>
                  </a:cxn>
                </a:cxnLst>
                <a:rect l="0" t="0" r="r" b="b"/>
                <a:pathLst>
                  <a:path w="16" h="123">
                    <a:moveTo>
                      <a:pt x="8" y="123"/>
                    </a:moveTo>
                    <a:cubicBezTo>
                      <a:pt x="8" y="123"/>
                      <a:pt x="8" y="123"/>
                      <a:pt x="8" y="123"/>
                    </a:cubicBezTo>
                    <a:cubicBezTo>
                      <a:pt x="4" y="123"/>
                      <a:pt x="0" y="119"/>
                      <a:pt x="0" y="115"/>
                    </a:cubicBezTo>
                    <a:cubicBezTo>
                      <a:pt x="0" y="0"/>
                      <a:pt x="0" y="0"/>
                      <a:pt x="0" y="0"/>
                    </a:cubicBezTo>
                    <a:cubicBezTo>
                      <a:pt x="16" y="0"/>
                      <a:pt x="16" y="0"/>
                      <a:pt x="16" y="0"/>
                    </a:cubicBezTo>
                    <a:cubicBezTo>
                      <a:pt x="16" y="115"/>
                      <a:pt x="16" y="115"/>
                      <a:pt x="16" y="115"/>
                    </a:cubicBezTo>
                    <a:cubicBezTo>
                      <a:pt x="16" y="119"/>
                      <a:pt x="12" y="123"/>
                      <a:pt x="8" y="123"/>
                    </a:cubicBezTo>
                    <a:close/>
                  </a:path>
                </a:pathLst>
              </a:custGeom>
              <a:solidFill>
                <a:srgbClr val="8A2AE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4" name="iṣļidé"/>
              <p:cNvSpPr/>
              <p:nvPr/>
            </p:nvSpPr>
            <p:spPr bwMode="auto">
              <a:xfrm>
                <a:off x="4818996" y="3098053"/>
                <a:ext cx="103962" cy="60645"/>
              </a:xfrm>
              <a:custGeom>
                <a:avLst/>
                <a:gdLst>
                  <a:gd name="T0" fmla="*/ 0 w 29"/>
                  <a:gd name="T1" fmla="*/ 12 h 17"/>
                  <a:gd name="T2" fmla="*/ 0 w 29"/>
                  <a:gd name="T3" fmla="*/ 8 h 17"/>
                  <a:gd name="T4" fmla="*/ 7 w 29"/>
                  <a:gd name="T5" fmla="*/ 7 h 17"/>
                  <a:gd name="T6" fmla="*/ 14 w 29"/>
                  <a:gd name="T7" fmla="*/ 1 h 17"/>
                  <a:gd name="T8" fmla="*/ 19 w 29"/>
                  <a:gd name="T9" fmla="*/ 1 h 17"/>
                  <a:gd name="T10" fmla="*/ 24 w 29"/>
                  <a:gd name="T11" fmla="*/ 4 h 17"/>
                  <a:gd name="T12" fmla="*/ 29 w 29"/>
                  <a:gd name="T13" fmla="*/ 3 h 17"/>
                  <a:gd name="T14" fmla="*/ 29 w 29"/>
                  <a:gd name="T15" fmla="*/ 8 h 17"/>
                  <a:gd name="T16" fmla="*/ 29 w 29"/>
                  <a:gd name="T17" fmla="*/ 8 h 17"/>
                  <a:gd name="T18" fmla="*/ 28 w 29"/>
                  <a:gd name="T19" fmla="*/ 9 h 17"/>
                  <a:gd name="T20" fmla="*/ 11 w 29"/>
                  <a:gd name="T21" fmla="*/ 17 h 17"/>
                  <a:gd name="T22" fmla="*/ 7 w 29"/>
                  <a:gd name="T23" fmla="*/ 17 h 17"/>
                  <a:gd name="T24" fmla="*/ 1 w 29"/>
                  <a:gd name="T25" fmla="*/ 13 h 17"/>
                  <a:gd name="T26" fmla="*/ 0 w 29"/>
                  <a:gd name="T27" fmla="*/ 12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17">
                    <a:moveTo>
                      <a:pt x="0" y="12"/>
                    </a:moveTo>
                    <a:cubicBezTo>
                      <a:pt x="0" y="8"/>
                      <a:pt x="0" y="8"/>
                      <a:pt x="0" y="8"/>
                    </a:cubicBezTo>
                    <a:cubicBezTo>
                      <a:pt x="7" y="7"/>
                      <a:pt x="7" y="7"/>
                      <a:pt x="7" y="7"/>
                    </a:cubicBezTo>
                    <a:cubicBezTo>
                      <a:pt x="14" y="1"/>
                      <a:pt x="14" y="1"/>
                      <a:pt x="14" y="1"/>
                    </a:cubicBezTo>
                    <a:cubicBezTo>
                      <a:pt x="15" y="0"/>
                      <a:pt x="17" y="0"/>
                      <a:pt x="19" y="1"/>
                    </a:cubicBezTo>
                    <a:cubicBezTo>
                      <a:pt x="24" y="4"/>
                      <a:pt x="24" y="4"/>
                      <a:pt x="24" y="4"/>
                    </a:cubicBezTo>
                    <a:cubicBezTo>
                      <a:pt x="29" y="3"/>
                      <a:pt x="29" y="3"/>
                      <a:pt x="29" y="3"/>
                    </a:cubicBezTo>
                    <a:cubicBezTo>
                      <a:pt x="29" y="8"/>
                      <a:pt x="29" y="8"/>
                      <a:pt x="29" y="8"/>
                    </a:cubicBezTo>
                    <a:cubicBezTo>
                      <a:pt x="29" y="8"/>
                      <a:pt x="29" y="8"/>
                      <a:pt x="29" y="8"/>
                    </a:cubicBezTo>
                    <a:cubicBezTo>
                      <a:pt x="29" y="9"/>
                      <a:pt x="29" y="9"/>
                      <a:pt x="28" y="9"/>
                    </a:cubicBezTo>
                    <a:cubicBezTo>
                      <a:pt x="11" y="17"/>
                      <a:pt x="11" y="17"/>
                      <a:pt x="11" y="17"/>
                    </a:cubicBezTo>
                    <a:cubicBezTo>
                      <a:pt x="10" y="17"/>
                      <a:pt x="8" y="17"/>
                      <a:pt x="7" y="17"/>
                    </a:cubicBezTo>
                    <a:cubicBezTo>
                      <a:pt x="1" y="13"/>
                      <a:pt x="1" y="13"/>
                      <a:pt x="1" y="13"/>
                    </a:cubicBezTo>
                    <a:cubicBezTo>
                      <a:pt x="1" y="13"/>
                      <a:pt x="0" y="13"/>
                      <a:pt x="0" y="12"/>
                    </a:cubicBezTo>
                    <a:close/>
                  </a:path>
                </a:pathLst>
              </a:custGeom>
              <a:solidFill>
                <a:srgbClr val="B45E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5" name="iSliḋe"/>
              <p:cNvSpPr/>
              <p:nvPr/>
            </p:nvSpPr>
            <p:spPr bwMode="auto">
              <a:xfrm>
                <a:off x="4818996" y="3084192"/>
                <a:ext cx="103962" cy="60645"/>
              </a:xfrm>
              <a:custGeom>
                <a:avLst/>
                <a:gdLst>
                  <a:gd name="T0" fmla="*/ 1 w 29"/>
                  <a:gd name="T1" fmla="*/ 10 h 17"/>
                  <a:gd name="T2" fmla="*/ 14 w 29"/>
                  <a:gd name="T3" fmla="*/ 1 h 17"/>
                  <a:gd name="T4" fmla="*/ 19 w 29"/>
                  <a:gd name="T5" fmla="*/ 1 h 17"/>
                  <a:gd name="T6" fmla="*/ 28 w 29"/>
                  <a:gd name="T7" fmla="*/ 6 h 17"/>
                  <a:gd name="T8" fmla="*/ 28 w 29"/>
                  <a:gd name="T9" fmla="*/ 9 h 17"/>
                  <a:gd name="T10" fmla="*/ 11 w 29"/>
                  <a:gd name="T11" fmla="*/ 16 h 17"/>
                  <a:gd name="T12" fmla="*/ 7 w 29"/>
                  <a:gd name="T13" fmla="*/ 16 h 17"/>
                  <a:gd name="T14" fmla="*/ 1 w 29"/>
                  <a:gd name="T15" fmla="*/ 13 h 17"/>
                  <a:gd name="T16" fmla="*/ 1 w 29"/>
                  <a:gd name="T17" fmla="*/ 1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17">
                    <a:moveTo>
                      <a:pt x="1" y="10"/>
                    </a:moveTo>
                    <a:cubicBezTo>
                      <a:pt x="14" y="1"/>
                      <a:pt x="14" y="1"/>
                      <a:pt x="14" y="1"/>
                    </a:cubicBezTo>
                    <a:cubicBezTo>
                      <a:pt x="15" y="0"/>
                      <a:pt x="17" y="0"/>
                      <a:pt x="19" y="1"/>
                    </a:cubicBezTo>
                    <a:cubicBezTo>
                      <a:pt x="28" y="6"/>
                      <a:pt x="28" y="6"/>
                      <a:pt x="28" y="6"/>
                    </a:cubicBezTo>
                    <a:cubicBezTo>
                      <a:pt x="29" y="7"/>
                      <a:pt x="29" y="8"/>
                      <a:pt x="28" y="9"/>
                    </a:cubicBezTo>
                    <a:cubicBezTo>
                      <a:pt x="11" y="16"/>
                      <a:pt x="11" y="16"/>
                      <a:pt x="11" y="16"/>
                    </a:cubicBezTo>
                    <a:cubicBezTo>
                      <a:pt x="10" y="17"/>
                      <a:pt x="8" y="17"/>
                      <a:pt x="7" y="16"/>
                    </a:cubicBezTo>
                    <a:cubicBezTo>
                      <a:pt x="1" y="13"/>
                      <a:pt x="1" y="13"/>
                      <a:pt x="1" y="13"/>
                    </a:cubicBezTo>
                    <a:cubicBezTo>
                      <a:pt x="0" y="12"/>
                      <a:pt x="0" y="11"/>
                      <a:pt x="1" y="10"/>
                    </a:cubicBezTo>
                    <a:close/>
                  </a:path>
                </a:pathLst>
              </a:custGeom>
              <a:solidFill>
                <a:srgbClr val="8A2AE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6" name="îśḷíḓé"/>
              <p:cNvSpPr/>
              <p:nvPr/>
            </p:nvSpPr>
            <p:spPr bwMode="auto">
              <a:xfrm>
                <a:off x="4602407" y="3108449"/>
                <a:ext cx="237381" cy="90101"/>
              </a:xfrm>
              <a:custGeom>
                <a:avLst/>
                <a:gdLst>
                  <a:gd name="T0" fmla="*/ 39 w 66"/>
                  <a:gd name="T1" fmla="*/ 25 h 25"/>
                  <a:gd name="T2" fmla="*/ 44 w 66"/>
                  <a:gd name="T3" fmla="*/ 24 h 25"/>
                  <a:gd name="T4" fmla="*/ 64 w 66"/>
                  <a:gd name="T5" fmla="*/ 12 h 25"/>
                  <a:gd name="T6" fmla="*/ 65 w 66"/>
                  <a:gd name="T7" fmla="*/ 9 h 25"/>
                  <a:gd name="T8" fmla="*/ 62 w 66"/>
                  <a:gd name="T9" fmla="*/ 8 h 25"/>
                  <a:gd name="T10" fmla="*/ 42 w 66"/>
                  <a:gd name="T11" fmla="*/ 20 h 25"/>
                  <a:gd name="T12" fmla="*/ 36 w 66"/>
                  <a:gd name="T13" fmla="*/ 20 h 25"/>
                  <a:gd name="T14" fmla="*/ 3 w 66"/>
                  <a:gd name="T15" fmla="*/ 1 h 25"/>
                  <a:gd name="T16" fmla="*/ 0 w 66"/>
                  <a:gd name="T17" fmla="*/ 2 h 25"/>
                  <a:gd name="T18" fmla="*/ 1 w 66"/>
                  <a:gd name="T19" fmla="*/ 5 h 25"/>
                  <a:gd name="T20" fmla="*/ 34 w 66"/>
                  <a:gd name="T21" fmla="*/ 24 h 25"/>
                  <a:gd name="T22" fmla="*/ 39 w 66"/>
                  <a:gd name="T23"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6" h="25">
                    <a:moveTo>
                      <a:pt x="39" y="25"/>
                    </a:moveTo>
                    <a:cubicBezTo>
                      <a:pt x="41" y="25"/>
                      <a:pt x="43" y="25"/>
                      <a:pt x="44" y="24"/>
                    </a:cubicBezTo>
                    <a:cubicBezTo>
                      <a:pt x="64" y="12"/>
                      <a:pt x="64" y="12"/>
                      <a:pt x="64" y="12"/>
                    </a:cubicBezTo>
                    <a:cubicBezTo>
                      <a:pt x="66" y="12"/>
                      <a:pt x="66" y="10"/>
                      <a:pt x="65" y="9"/>
                    </a:cubicBezTo>
                    <a:cubicBezTo>
                      <a:pt x="65" y="8"/>
                      <a:pt x="63" y="8"/>
                      <a:pt x="62" y="8"/>
                    </a:cubicBezTo>
                    <a:cubicBezTo>
                      <a:pt x="42" y="20"/>
                      <a:pt x="42" y="20"/>
                      <a:pt x="42" y="20"/>
                    </a:cubicBezTo>
                    <a:cubicBezTo>
                      <a:pt x="41" y="21"/>
                      <a:pt x="38" y="21"/>
                      <a:pt x="36" y="20"/>
                    </a:cubicBezTo>
                    <a:cubicBezTo>
                      <a:pt x="3" y="1"/>
                      <a:pt x="3" y="1"/>
                      <a:pt x="3" y="1"/>
                    </a:cubicBezTo>
                    <a:cubicBezTo>
                      <a:pt x="2" y="0"/>
                      <a:pt x="1" y="0"/>
                      <a:pt x="0" y="2"/>
                    </a:cubicBezTo>
                    <a:cubicBezTo>
                      <a:pt x="0" y="3"/>
                      <a:pt x="0" y="4"/>
                      <a:pt x="1" y="5"/>
                    </a:cubicBezTo>
                    <a:cubicBezTo>
                      <a:pt x="34" y="24"/>
                      <a:pt x="34" y="24"/>
                      <a:pt x="34" y="24"/>
                    </a:cubicBezTo>
                    <a:cubicBezTo>
                      <a:pt x="36" y="25"/>
                      <a:pt x="37" y="25"/>
                      <a:pt x="39" y="25"/>
                    </a:cubicBezTo>
                    <a:close/>
                  </a:path>
                </a:pathLst>
              </a:custGeom>
              <a:solidFill>
                <a:srgbClr val="B45E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7" name="îS1îḋe"/>
              <p:cNvSpPr/>
              <p:nvPr/>
            </p:nvSpPr>
            <p:spPr bwMode="auto">
              <a:xfrm>
                <a:off x="4061803" y="2716858"/>
                <a:ext cx="731202" cy="464365"/>
              </a:xfrm>
              <a:custGeom>
                <a:avLst/>
                <a:gdLst>
                  <a:gd name="T0" fmla="*/ 203 w 203"/>
                  <a:gd name="T1" fmla="*/ 64 h 129"/>
                  <a:gd name="T2" fmla="*/ 198 w 203"/>
                  <a:gd name="T3" fmla="*/ 61 h 129"/>
                  <a:gd name="T4" fmla="*/ 130 w 203"/>
                  <a:gd name="T5" fmla="*/ 11 h 129"/>
                  <a:gd name="T6" fmla="*/ 95 w 203"/>
                  <a:gd name="T7" fmla="*/ 5 h 129"/>
                  <a:gd name="T8" fmla="*/ 94 w 203"/>
                  <a:gd name="T9" fmla="*/ 5 h 129"/>
                  <a:gd name="T10" fmla="*/ 94 w 203"/>
                  <a:gd name="T11" fmla="*/ 5 h 129"/>
                  <a:gd name="T12" fmla="*/ 0 w 203"/>
                  <a:gd name="T13" fmla="*/ 60 h 129"/>
                  <a:gd name="T14" fmla="*/ 8 w 203"/>
                  <a:gd name="T15" fmla="*/ 63 h 129"/>
                  <a:gd name="T16" fmla="*/ 41 w 203"/>
                  <a:gd name="T17" fmla="*/ 77 h 129"/>
                  <a:gd name="T18" fmla="*/ 86 w 203"/>
                  <a:gd name="T19" fmla="*/ 109 h 129"/>
                  <a:gd name="T20" fmla="*/ 121 w 203"/>
                  <a:gd name="T21" fmla="*/ 128 h 129"/>
                  <a:gd name="T22" fmla="*/ 123 w 203"/>
                  <a:gd name="T23" fmla="*/ 129 h 129"/>
                  <a:gd name="T24" fmla="*/ 146 w 203"/>
                  <a:gd name="T25" fmla="*/ 105 h 129"/>
                  <a:gd name="T26" fmla="*/ 193 w 203"/>
                  <a:gd name="T27" fmla="*/ 73 h 129"/>
                  <a:gd name="T28" fmla="*/ 198 w 203"/>
                  <a:gd name="T29" fmla="*/ 76 h 129"/>
                  <a:gd name="T30" fmla="*/ 203 w 203"/>
                  <a:gd name="T31" fmla="*/ 64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3" h="129">
                    <a:moveTo>
                      <a:pt x="203" y="64"/>
                    </a:moveTo>
                    <a:cubicBezTo>
                      <a:pt x="201" y="63"/>
                      <a:pt x="200" y="62"/>
                      <a:pt x="198" y="61"/>
                    </a:cubicBezTo>
                    <a:cubicBezTo>
                      <a:pt x="130" y="11"/>
                      <a:pt x="130" y="11"/>
                      <a:pt x="130" y="11"/>
                    </a:cubicBezTo>
                    <a:cubicBezTo>
                      <a:pt x="117" y="2"/>
                      <a:pt x="105" y="0"/>
                      <a:pt x="95" y="5"/>
                    </a:cubicBezTo>
                    <a:cubicBezTo>
                      <a:pt x="94" y="5"/>
                      <a:pt x="94" y="5"/>
                      <a:pt x="94" y="5"/>
                    </a:cubicBezTo>
                    <a:cubicBezTo>
                      <a:pt x="94" y="5"/>
                      <a:pt x="94" y="5"/>
                      <a:pt x="94" y="5"/>
                    </a:cubicBezTo>
                    <a:cubicBezTo>
                      <a:pt x="0" y="60"/>
                      <a:pt x="0" y="60"/>
                      <a:pt x="0" y="60"/>
                    </a:cubicBezTo>
                    <a:cubicBezTo>
                      <a:pt x="8" y="63"/>
                      <a:pt x="8" y="63"/>
                      <a:pt x="8" y="63"/>
                    </a:cubicBezTo>
                    <a:cubicBezTo>
                      <a:pt x="41" y="77"/>
                      <a:pt x="41" y="77"/>
                      <a:pt x="41" y="77"/>
                    </a:cubicBezTo>
                    <a:cubicBezTo>
                      <a:pt x="86" y="109"/>
                      <a:pt x="86" y="109"/>
                      <a:pt x="86" y="109"/>
                    </a:cubicBezTo>
                    <a:cubicBezTo>
                      <a:pt x="121" y="128"/>
                      <a:pt x="121" y="128"/>
                      <a:pt x="121" y="128"/>
                    </a:cubicBezTo>
                    <a:cubicBezTo>
                      <a:pt x="123" y="129"/>
                      <a:pt x="123" y="129"/>
                      <a:pt x="123" y="129"/>
                    </a:cubicBezTo>
                    <a:cubicBezTo>
                      <a:pt x="131" y="122"/>
                      <a:pt x="141" y="116"/>
                      <a:pt x="146" y="105"/>
                    </a:cubicBezTo>
                    <a:cubicBezTo>
                      <a:pt x="154" y="90"/>
                      <a:pt x="179" y="86"/>
                      <a:pt x="193" y="73"/>
                    </a:cubicBezTo>
                    <a:cubicBezTo>
                      <a:pt x="195" y="74"/>
                      <a:pt x="196" y="75"/>
                      <a:pt x="198" y="76"/>
                    </a:cubicBezTo>
                    <a:cubicBezTo>
                      <a:pt x="201" y="73"/>
                      <a:pt x="201" y="69"/>
                      <a:pt x="203" y="64"/>
                    </a:cubicBezTo>
                    <a:close/>
                  </a:path>
                </a:pathLst>
              </a:custGeom>
              <a:solidFill>
                <a:srgbClr val="8A2AE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8" name="îś1íḍê"/>
              <p:cNvSpPr/>
              <p:nvPr/>
            </p:nvSpPr>
            <p:spPr bwMode="auto">
              <a:xfrm>
                <a:off x="4505376" y="2867604"/>
                <a:ext cx="421048" cy="320551"/>
              </a:xfrm>
              <a:custGeom>
                <a:avLst/>
                <a:gdLst>
                  <a:gd name="T0" fmla="*/ 110 w 117"/>
                  <a:gd name="T1" fmla="*/ 0 h 89"/>
                  <a:gd name="T2" fmla="*/ 106 w 117"/>
                  <a:gd name="T3" fmla="*/ 1 h 89"/>
                  <a:gd name="T4" fmla="*/ 106 w 117"/>
                  <a:gd name="T5" fmla="*/ 1 h 89"/>
                  <a:gd name="T6" fmla="*/ 14 w 117"/>
                  <a:gd name="T7" fmla="*/ 55 h 89"/>
                  <a:gd name="T8" fmla="*/ 17 w 117"/>
                  <a:gd name="T9" fmla="*/ 68 h 89"/>
                  <a:gd name="T10" fmla="*/ 21 w 117"/>
                  <a:gd name="T11" fmla="*/ 67 h 89"/>
                  <a:gd name="T12" fmla="*/ 0 w 117"/>
                  <a:gd name="T13" fmla="*/ 87 h 89"/>
                  <a:gd name="T14" fmla="*/ 11 w 117"/>
                  <a:gd name="T15" fmla="*/ 89 h 89"/>
                  <a:gd name="T16" fmla="*/ 101 w 117"/>
                  <a:gd name="T17" fmla="*/ 36 h 89"/>
                  <a:gd name="T18" fmla="*/ 102 w 117"/>
                  <a:gd name="T19" fmla="*/ 36 h 89"/>
                  <a:gd name="T20" fmla="*/ 106 w 117"/>
                  <a:gd name="T21" fmla="*/ 33 h 89"/>
                  <a:gd name="T22" fmla="*/ 106 w 117"/>
                  <a:gd name="T23" fmla="*/ 33 h 89"/>
                  <a:gd name="T24" fmla="*/ 106 w 117"/>
                  <a:gd name="T25" fmla="*/ 33 h 89"/>
                  <a:gd name="T26" fmla="*/ 117 w 117"/>
                  <a:gd name="T27" fmla="*/ 7 h 89"/>
                  <a:gd name="T28" fmla="*/ 117 w 117"/>
                  <a:gd name="T29" fmla="*/ 6 h 89"/>
                  <a:gd name="T30" fmla="*/ 110 w 117"/>
                  <a:gd name="T31"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7" h="89">
                    <a:moveTo>
                      <a:pt x="110" y="0"/>
                    </a:moveTo>
                    <a:cubicBezTo>
                      <a:pt x="109" y="0"/>
                      <a:pt x="107" y="0"/>
                      <a:pt x="106" y="1"/>
                    </a:cubicBezTo>
                    <a:cubicBezTo>
                      <a:pt x="106" y="1"/>
                      <a:pt x="106" y="1"/>
                      <a:pt x="106" y="1"/>
                    </a:cubicBezTo>
                    <a:cubicBezTo>
                      <a:pt x="14" y="55"/>
                      <a:pt x="14" y="55"/>
                      <a:pt x="14" y="55"/>
                    </a:cubicBezTo>
                    <a:cubicBezTo>
                      <a:pt x="17" y="68"/>
                      <a:pt x="17" y="68"/>
                      <a:pt x="17" y="68"/>
                    </a:cubicBezTo>
                    <a:cubicBezTo>
                      <a:pt x="21" y="67"/>
                      <a:pt x="21" y="67"/>
                      <a:pt x="21" y="67"/>
                    </a:cubicBezTo>
                    <a:cubicBezTo>
                      <a:pt x="16" y="75"/>
                      <a:pt x="7" y="80"/>
                      <a:pt x="0" y="87"/>
                    </a:cubicBezTo>
                    <a:cubicBezTo>
                      <a:pt x="11" y="89"/>
                      <a:pt x="11" y="89"/>
                      <a:pt x="11" y="89"/>
                    </a:cubicBezTo>
                    <a:cubicBezTo>
                      <a:pt x="101" y="36"/>
                      <a:pt x="101" y="36"/>
                      <a:pt x="101" y="36"/>
                    </a:cubicBezTo>
                    <a:cubicBezTo>
                      <a:pt x="101" y="36"/>
                      <a:pt x="102" y="36"/>
                      <a:pt x="102" y="36"/>
                    </a:cubicBezTo>
                    <a:cubicBezTo>
                      <a:pt x="103" y="35"/>
                      <a:pt x="105" y="34"/>
                      <a:pt x="106" y="33"/>
                    </a:cubicBezTo>
                    <a:cubicBezTo>
                      <a:pt x="106" y="33"/>
                      <a:pt x="106" y="33"/>
                      <a:pt x="106" y="33"/>
                    </a:cubicBezTo>
                    <a:cubicBezTo>
                      <a:pt x="106" y="33"/>
                      <a:pt x="106" y="33"/>
                      <a:pt x="106" y="33"/>
                    </a:cubicBezTo>
                    <a:cubicBezTo>
                      <a:pt x="113" y="28"/>
                      <a:pt x="117" y="19"/>
                      <a:pt x="117" y="7"/>
                    </a:cubicBezTo>
                    <a:cubicBezTo>
                      <a:pt x="117" y="6"/>
                      <a:pt x="117" y="6"/>
                      <a:pt x="117" y="6"/>
                    </a:cubicBezTo>
                    <a:cubicBezTo>
                      <a:pt x="117" y="3"/>
                      <a:pt x="114" y="0"/>
                      <a:pt x="110" y="0"/>
                    </a:cubicBezTo>
                    <a:close/>
                  </a:path>
                </a:pathLst>
              </a:custGeom>
              <a:solidFill>
                <a:srgbClr val="721BD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9" name="ïṡļïḋé"/>
              <p:cNvSpPr/>
              <p:nvPr/>
            </p:nvSpPr>
            <p:spPr bwMode="auto">
              <a:xfrm>
                <a:off x="4448197" y="2723789"/>
                <a:ext cx="64111" cy="20792"/>
              </a:xfrm>
              <a:custGeom>
                <a:avLst/>
                <a:gdLst>
                  <a:gd name="T0" fmla="*/ 0 w 18"/>
                  <a:gd name="T1" fmla="*/ 0 h 6"/>
                  <a:gd name="T2" fmla="*/ 18 w 18"/>
                  <a:gd name="T3" fmla="*/ 6 h 6"/>
                  <a:gd name="T4" fmla="*/ 0 w 18"/>
                  <a:gd name="T5" fmla="*/ 0 h 6"/>
                </a:gdLst>
                <a:ahLst/>
                <a:cxnLst>
                  <a:cxn ang="0">
                    <a:pos x="T0" y="T1"/>
                  </a:cxn>
                  <a:cxn ang="0">
                    <a:pos x="T2" y="T3"/>
                  </a:cxn>
                  <a:cxn ang="0">
                    <a:pos x="T4" y="T5"/>
                  </a:cxn>
                </a:cxnLst>
                <a:rect l="0" t="0" r="r" b="b"/>
                <a:pathLst>
                  <a:path w="18" h="6">
                    <a:moveTo>
                      <a:pt x="0" y="0"/>
                    </a:moveTo>
                    <a:cubicBezTo>
                      <a:pt x="6" y="0"/>
                      <a:pt x="12" y="2"/>
                      <a:pt x="18" y="6"/>
                    </a:cubicBezTo>
                    <a:cubicBezTo>
                      <a:pt x="12" y="2"/>
                      <a:pt x="6" y="0"/>
                      <a:pt x="0" y="0"/>
                    </a:cubicBezTo>
                    <a:close/>
                  </a:path>
                </a:pathLst>
              </a:cu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0" name="iSḷîḓè"/>
              <p:cNvSpPr/>
              <p:nvPr/>
            </p:nvSpPr>
            <p:spPr bwMode="auto">
              <a:xfrm>
                <a:off x="4061803" y="2794830"/>
                <a:ext cx="537139" cy="386394"/>
              </a:xfrm>
              <a:custGeom>
                <a:avLst/>
                <a:gdLst>
                  <a:gd name="T0" fmla="*/ 149 w 149"/>
                  <a:gd name="T1" fmla="*/ 79 h 107"/>
                  <a:gd name="T2" fmla="*/ 149 w 149"/>
                  <a:gd name="T3" fmla="*/ 78 h 107"/>
                  <a:gd name="T4" fmla="*/ 142 w 149"/>
                  <a:gd name="T5" fmla="*/ 71 h 107"/>
                  <a:gd name="T6" fmla="*/ 136 w 149"/>
                  <a:gd name="T7" fmla="*/ 78 h 107"/>
                  <a:gd name="T8" fmla="*/ 136 w 149"/>
                  <a:gd name="T9" fmla="*/ 79 h 107"/>
                  <a:gd name="T10" fmla="*/ 129 w 149"/>
                  <a:gd name="T11" fmla="*/ 96 h 107"/>
                  <a:gd name="T12" fmla="*/ 107 w 149"/>
                  <a:gd name="T13" fmla="*/ 91 h 107"/>
                  <a:gd name="T14" fmla="*/ 39 w 149"/>
                  <a:gd name="T15" fmla="*/ 41 h 107"/>
                  <a:gd name="T16" fmla="*/ 9 w 149"/>
                  <a:gd name="T17" fmla="*/ 32 h 107"/>
                  <a:gd name="T18" fmla="*/ 65 w 149"/>
                  <a:gd name="T19" fmla="*/ 0 h 107"/>
                  <a:gd name="T20" fmla="*/ 0 w 149"/>
                  <a:gd name="T21" fmla="*/ 38 h 107"/>
                  <a:gd name="T22" fmla="*/ 8 w 149"/>
                  <a:gd name="T23" fmla="*/ 41 h 107"/>
                  <a:gd name="T24" fmla="*/ 41 w 149"/>
                  <a:gd name="T25" fmla="*/ 55 h 107"/>
                  <a:gd name="T26" fmla="*/ 86 w 149"/>
                  <a:gd name="T27" fmla="*/ 87 h 107"/>
                  <a:gd name="T28" fmla="*/ 121 w 149"/>
                  <a:gd name="T29" fmla="*/ 106 h 107"/>
                  <a:gd name="T30" fmla="*/ 123 w 149"/>
                  <a:gd name="T31" fmla="*/ 107 h 107"/>
                  <a:gd name="T32" fmla="*/ 146 w 149"/>
                  <a:gd name="T33" fmla="*/ 83 h 107"/>
                  <a:gd name="T34" fmla="*/ 149 w 149"/>
                  <a:gd name="T35" fmla="*/ 79 h 107"/>
                  <a:gd name="T36" fmla="*/ 149 w 149"/>
                  <a:gd name="T37" fmla="*/ 79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9" h="107">
                    <a:moveTo>
                      <a:pt x="149" y="79"/>
                    </a:moveTo>
                    <a:cubicBezTo>
                      <a:pt x="149" y="78"/>
                      <a:pt x="149" y="78"/>
                      <a:pt x="149" y="78"/>
                    </a:cubicBezTo>
                    <a:cubicBezTo>
                      <a:pt x="149" y="74"/>
                      <a:pt x="146" y="71"/>
                      <a:pt x="142" y="71"/>
                    </a:cubicBezTo>
                    <a:cubicBezTo>
                      <a:pt x="139" y="71"/>
                      <a:pt x="136" y="74"/>
                      <a:pt x="136" y="78"/>
                    </a:cubicBezTo>
                    <a:cubicBezTo>
                      <a:pt x="136" y="79"/>
                      <a:pt x="136" y="79"/>
                      <a:pt x="136" y="79"/>
                    </a:cubicBezTo>
                    <a:cubicBezTo>
                      <a:pt x="136" y="87"/>
                      <a:pt x="133" y="94"/>
                      <a:pt x="129" y="96"/>
                    </a:cubicBezTo>
                    <a:cubicBezTo>
                      <a:pt x="123" y="99"/>
                      <a:pt x="115" y="97"/>
                      <a:pt x="107" y="91"/>
                    </a:cubicBezTo>
                    <a:cubicBezTo>
                      <a:pt x="39" y="41"/>
                      <a:pt x="39" y="41"/>
                      <a:pt x="39" y="41"/>
                    </a:cubicBezTo>
                    <a:cubicBezTo>
                      <a:pt x="28" y="33"/>
                      <a:pt x="18" y="30"/>
                      <a:pt x="9" y="32"/>
                    </a:cubicBezTo>
                    <a:cubicBezTo>
                      <a:pt x="65" y="0"/>
                      <a:pt x="65" y="0"/>
                      <a:pt x="65" y="0"/>
                    </a:cubicBezTo>
                    <a:cubicBezTo>
                      <a:pt x="0" y="38"/>
                      <a:pt x="0" y="38"/>
                      <a:pt x="0" y="38"/>
                    </a:cubicBezTo>
                    <a:cubicBezTo>
                      <a:pt x="8" y="41"/>
                      <a:pt x="8" y="41"/>
                      <a:pt x="8" y="41"/>
                    </a:cubicBezTo>
                    <a:cubicBezTo>
                      <a:pt x="41" y="55"/>
                      <a:pt x="41" y="55"/>
                      <a:pt x="41" y="55"/>
                    </a:cubicBezTo>
                    <a:cubicBezTo>
                      <a:pt x="86" y="87"/>
                      <a:pt x="86" y="87"/>
                      <a:pt x="86" y="87"/>
                    </a:cubicBezTo>
                    <a:cubicBezTo>
                      <a:pt x="121" y="106"/>
                      <a:pt x="121" y="106"/>
                      <a:pt x="121" y="106"/>
                    </a:cubicBezTo>
                    <a:cubicBezTo>
                      <a:pt x="123" y="107"/>
                      <a:pt x="123" y="107"/>
                      <a:pt x="123" y="107"/>
                    </a:cubicBezTo>
                    <a:cubicBezTo>
                      <a:pt x="131" y="100"/>
                      <a:pt x="141" y="94"/>
                      <a:pt x="146" y="83"/>
                    </a:cubicBezTo>
                    <a:cubicBezTo>
                      <a:pt x="147" y="82"/>
                      <a:pt x="148" y="81"/>
                      <a:pt x="149" y="79"/>
                    </a:cubicBezTo>
                    <a:cubicBezTo>
                      <a:pt x="149" y="79"/>
                      <a:pt x="149" y="79"/>
                      <a:pt x="149" y="79"/>
                    </a:cubicBezTo>
                    <a:close/>
                  </a:path>
                </a:pathLst>
              </a:custGeom>
              <a:solidFill>
                <a:srgbClr val="B45E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1" name="ï$ḷïḑe"/>
              <p:cNvSpPr/>
              <p:nvPr/>
            </p:nvSpPr>
            <p:spPr bwMode="auto">
              <a:xfrm>
                <a:off x="4018486" y="2907456"/>
                <a:ext cx="573526" cy="291095"/>
              </a:xfrm>
              <a:custGeom>
                <a:avLst/>
                <a:gdLst>
                  <a:gd name="T0" fmla="*/ 133 w 159"/>
                  <a:gd name="T1" fmla="*/ 81 h 81"/>
                  <a:gd name="T2" fmla="*/ 110 w 159"/>
                  <a:gd name="T3" fmla="*/ 72 h 81"/>
                  <a:gd name="T4" fmla="*/ 41 w 159"/>
                  <a:gd name="T5" fmla="*/ 22 h 81"/>
                  <a:gd name="T6" fmla="*/ 20 w 159"/>
                  <a:gd name="T7" fmla="*/ 17 h 81"/>
                  <a:gd name="T8" fmla="*/ 12 w 159"/>
                  <a:gd name="T9" fmla="*/ 34 h 81"/>
                  <a:gd name="T10" fmla="*/ 6 w 159"/>
                  <a:gd name="T11" fmla="*/ 40 h 81"/>
                  <a:gd name="T12" fmla="*/ 0 w 159"/>
                  <a:gd name="T13" fmla="*/ 34 h 81"/>
                  <a:gd name="T14" fmla="*/ 14 w 159"/>
                  <a:gd name="T15" fmla="*/ 5 h 81"/>
                  <a:gd name="T16" fmla="*/ 49 w 159"/>
                  <a:gd name="T17" fmla="*/ 12 h 81"/>
                  <a:gd name="T18" fmla="*/ 117 w 159"/>
                  <a:gd name="T19" fmla="*/ 62 h 81"/>
                  <a:gd name="T20" fmla="*/ 139 w 159"/>
                  <a:gd name="T21" fmla="*/ 67 h 81"/>
                  <a:gd name="T22" fmla="*/ 146 w 159"/>
                  <a:gd name="T23" fmla="*/ 50 h 81"/>
                  <a:gd name="T24" fmla="*/ 146 w 159"/>
                  <a:gd name="T25" fmla="*/ 49 h 81"/>
                  <a:gd name="T26" fmla="*/ 153 w 159"/>
                  <a:gd name="T27" fmla="*/ 42 h 81"/>
                  <a:gd name="T28" fmla="*/ 159 w 159"/>
                  <a:gd name="T29" fmla="*/ 49 h 81"/>
                  <a:gd name="T30" fmla="*/ 159 w 159"/>
                  <a:gd name="T31" fmla="*/ 50 h 81"/>
                  <a:gd name="T32" fmla="*/ 145 w 159"/>
                  <a:gd name="T33" fmla="*/ 78 h 81"/>
                  <a:gd name="T34" fmla="*/ 133 w 159"/>
                  <a:gd name="T35"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9" h="81">
                    <a:moveTo>
                      <a:pt x="133" y="81"/>
                    </a:moveTo>
                    <a:cubicBezTo>
                      <a:pt x="126" y="81"/>
                      <a:pt x="118" y="78"/>
                      <a:pt x="110" y="72"/>
                    </a:cubicBezTo>
                    <a:cubicBezTo>
                      <a:pt x="41" y="22"/>
                      <a:pt x="41" y="22"/>
                      <a:pt x="41" y="22"/>
                    </a:cubicBezTo>
                    <a:cubicBezTo>
                      <a:pt x="33" y="16"/>
                      <a:pt x="25" y="14"/>
                      <a:pt x="20" y="17"/>
                    </a:cubicBezTo>
                    <a:cubicBezTo>
                      <a:pt x="15" y="19"/>
                      <a:pt x="12" y="25"/>
                      <a:pt x="12" y="34"/>
                    </a:cubicBezTo>
                    <a:cubicBezTo>
                      <a:pt x="12" y="37"/>
                      <a:pt x="10" y="40"/>
                      <a:pt x="6" y="40"/>
                    </a:cubicBezTo>
                    <a:cubicBezTo>
                      <a:pt x="3" y="40"/>
                      <a:pt x="0" y="37"/>
                      <a:pt x="0" y="34"/>
                    </a:cubicBezTo>
                    <a:cubicBezTo>
                      <a:pt x="0" y="20"/>
                      <a:pt x="5" y="10"/>
                      <a:pt x="14" y="5"/>
                    </a:cubicBezTo>
                    <a:cubicBezTo>
                      <a:pt x="24" y="0"/>
                      <a:pt x="37" y="3"/>
                      <a:pt x="49" y="12"/>
                    </a:cubicBezTo>
                    <a:cubicBezTo>
                      <a:pt x="117" y="62"/>
                      <a:pt x="117" y="62"/>
                      <a:pt x="117" y="62"/>
                    </a:cubicBezTo>
                    <a:cubicBezTo>
                      <a:pt x="125" y="68"/>
                      <a:pt x="133" y="70"/>
                      <a:pt x="139" y="67"/>
                    </a:cubicBezTo>
                    <a:cubicBezTo>
                      <a:pt x="143" y="65"/>
                      <a:pt x="146" y="58"/>
                      <a:pt x="146" y="50"/>
                    </a:cubicBezTo>
                    <a:cubicBezTo>
                      <a:pt x="146" y="49"/>
                      <a:pt x="146" y="49"/>
                      <a:pt x="146" y="49"/>
                    </a:cubicBezTo>
                    <a:cubicBezTo>
                      <a:pt x="146" y="45"/>
                      <a:pt x="149" y="42"/>
                      <a:pt x="153" y="42"/>
                    </a:cubicBezTo>
                    <a:cubicBezTo>
                      <a:pt x="156" y="42"/>
                      <a:pt x="159" y="45"/>
                      <a:pt x="159" y="49"/>
                    </a:cubicBezTo>
                    <a:cubicBezTo>
                      <a:pt x="159" y="50"/>
                      <a:pt x="159" y="50"/>
                      <a:pt x="159" y="50"/>
                    </a:cubicBezTo>
                    <a:cubicBezTo>
                      <a:pt x="159" y="63"/>
                      <a:pt x="154" y="74"/>
                      <a:pt x="145" y="78"/>
                    </a:cubicBezTo>
                    <a:cubicBezTo>
                      <a:pt x="141" y="80"/>
                      <a:pt x="137" y="81"/>
                      <a:pt x="133" y="81"/>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2" name="îŝlïḋé"/>
              <p:cNvSpPr/>
              <p:nvPr/>
            </p:nvSpPr>
            <p:spPr bwMode="auto">
              <a:xfrm>
                <a:off x="4158835" y="3576280"/>
                <a:ext cx="188865" cy="263371"/>
              </a:xfrm>
              <a:custGeom>
                <a:avLst/>
                <a:gdLst>
                  <a:gd name="T0" fmla="*/ 41 w 52"/>
                  <a:gd name="T1" fmla="*/ 7 h 73"/>
                  <a:gd name="T2" fmla="*/ 20 w 52"/>
                  <a:gd name="T3" fmla="*/ 10 h 73"/>
                  <a:gd name="T4" fmla="*/ 0 w 52"/>
                  <a:gd name="T5" fmla="*/ 58 h 73"/>
                  <a:gd name="T6" fmla="*/ 20 w 52"/>
                  <a:gd name="T7" fmla="*/ 68 h 73"/>
                  <a:gd name="T8" fmla="*/ 51 w 52"/>
                  <a:gd name="T9" fmla="*/ 27 h 73"/>
                  <a:gd name="T10" fmla="*/ 47 w 52"/>
                  <a:gd name="T11" fmla="*/ 11 h 73"/>
                  <a:gd name="T12" fmla="*/ 41 w 52"/>
                  <a:gd name="T13" fmla="*/ 7 h 73"/>
                </a:gdLst>
                <a:ahLst/>
                <a:cxnLst>
                  <a:cxn ang="0">
                    <a:pos x="T0" y="T1"/>
                  </a:cxn>
                  <a:cxn ang="0">
                    <a:pos x="T2" y="T3"/>
                  </a:cxn>
                  <a:cxn ang="0">
                    <a:pos x="T4" y="T5"/>
                  </a:cxn>
                  <a:cxn ang="0">
                    <a:pos x="T6" y="T7"/>
                  </a:cxn>
                  <a:cxn ang="0">
                    <a:pos x="T8" y="T9"/>
                  </a:cxn>
                  <a:cxn ang="0">
                    <a:pos x="T10" y="T11"/>
                  </a:cxn>
                  <a:cxn ang="0">
                    <a:pos x="T12" y="T13"/>
                  </a:cxn>
                </a:cxnLst>
                <a:rect l="0" t="0" r="r" b="b"/>
                <a:pathLst>
                  <a:path w="52" h="73">
                    <a:moveTo>
                      <a:pt x="41" y="7"/>
                    </a:moveTo>
                    <a:cubicBezTo>
                      <a:pt x="41" y="7"/>
                      <a:pt x="28" y="0"/>
                      <a:pt x="20" y="10"/>
                    </a:cubicBezTo>
                    <a:cubicBezTo>
                      <a:pt x="12" y="20"/>
                      <a:pt x="1" y="42"/>
                      <a:pt x="0" y="58"/>
                    </a:cubicBezTo>
                    <a:cubicBezTo>
                      <a:pt x="0" y="73"/>
                      <a:pt x="13" y="72"/>
                      <a:pt x="20" y="68"/>
                    </a:cubicBezTo>
                    <a:cubicBezTo>
                      <a:pt x="28" y="65"/>
                      <a:pt x="49" y="33"/>
                      <a:pt x="51" y="27"/>
                    </a:cubicBezTo>
                    <a:cubicBezTo>
                      <a:pt x="52" y="21"/>
                      <a:pt x="49" y="12"/>
                      <a:pt x="47" y="11"/>
                    </a:cubicBezTo>
                    <a:cubicBezTo>
                      <a:pt x="45" y="9"/>
                      <a:pt x="41" y="7"/>
                      <a:pt x="41" y="7"/>
                    </a:cubicBezTo>
                    <a:close/>
                  </a:path>
                </a:pathLst>
              </a:custGeom>
              <a:solidFill>
                <a:srgbClr val="173D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3" name="iŝlîḍê"/>
              <p:cNvSpPr/>
              <p:nvPr/>
            </p:nvSpPr>
            <p:spPr bwMode="auto">
              <a:xfrm>
                <a:off x="4228143" y="3555487"/>
                <a:ext cx="90101" cy="114359"/>
              </a:xfrm>
              <a:custGeom>
                <a:avLst/>
                <a:gdLst>
                  <a:gd name="T0" fmla="*/ 25 w 25"/>
                  <a:gd name="T1" fmla="*/ 10 h 32"/>
                  <a:gd name="T2" fmla="*/ 25 w 25"/>
                  <a:gd name="T3" fmla="*/ 23 h 32"/>
                  <a:gd name="T4" fmla="*/ 21 w 25"/>
                  <a:gd name="T5" fmla="*/ 30 h 32"/>
                  <a:gd name="T6" fmla="*/ 12 w 25"/>
                  <a:gd name="T7" fmla="*/ 31 h 32"/>
                  <a:gd name="T8" fmla="*/ 0 w 25"/>
                  <a:gd name="T9" fmla="*/ 14 h 32"/>
                  <a:gd name="T10" fmla="*/ 25 w 25"/>
                  <a:gd name="T11" fmla="*/ 10 h 32"/>
                </a:gdLst>
                <a:ahLst/>
                <a:cxnLst>
                  <a:cxn ang="0">
                    <a:pos x="T0" y="T1"/>
                  </a:cxn>
                  <a:cxn ang="0">
                    <a:pos x="T2" y="T3"/>
                  </a:cxn>
                  <a:cxn ang="0">
                    <a:pos x="T4" y="T5"/>
                  </a:cxn>
                  <a:cxn ang="0">
                    <a:pos x="T6" y="T7"/>
                  </a:cxn>
                  <a:cxn ang="0">
                    <a:pos x="T8" y="T9"/>
                  </a:cxn>
                  <a:cxn ang="0">
                    <a:pos x="T10" y="T11"/>
                  </a:cxn>
                </a:cxnLst>
                <a:rect l="0" t="0" r="r" b="b"/>
                <a:pathLst>
                  <a:path w="25" h="32">
                    <a:moveTo>
                      <a:pt x="25" y="10"/>
                    </a:moveTo>
                    <a:cubicBezTo>
                      <a:pt x="25" y="23"/>
                      <a:pt x="25" y="23"/>
                      <a:pt x="25" y="23"/>
                    </a:cubicBezTo>
                    <a:cubicBezTo>
                      <a:pt x="25" y="26"/>
                      <a:pt x="24" y="28"/>
                      <a:pt x="21" y="30"/>
                    </a:cubicBezTo>
                    <a:cubicBezTo>
                      <a:pt x="19" y="31"/>
                      <a:pt x="16" y="32"/>
                      <a:pt x="12" y="31"/>
                    </a:cubicBezTo>
                    <a:cubicBezTo>
                      <a:pt x="2" y="30"/>
                      <a:pt x="1" y="27"/>
                      <a:pt x="0" y="14"/>
                    </a:cubicBezTo>
                    <a:cubicBezTo>
                      <a:pt x="0" y="0"/>
                      <a:pt x="25" y="10"/>
                      <a:pt x="25" y="10"/>
                    </a:cubicBez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4" name="îŝḷíḋê"/>
              <p:cNvSpPr/>
              <p:nvPr/>
            </p:nvSpPr>
            <p:spPr bwMode="auto">
              <a:xfrm>
                <a:off x="3990763" y="3486179"/>
                <a:ext cx="187132" cy="263371"/>
              </a:xfrm>
              <a:custGeom>
                <a:avLst/>
                <a:gdLst>
                  <a:gd name="T0" fmla="*/ 41 w 52"/>
                  <a:gd name="T1" fmla="*/ 6 h 73"/>
                  <a:gd name="T2" fmla="*/ 20 w 52"/>
                  <a:gd name="T3" fmla="*/ 9 h 73"/>
                  <a:gd name="T4" fmla="*/ 0 w 52"/>
                  <a:gd name="T5" fmla="*/ 57 h 73"/>
                  <a:gd name="T6" fmla="*/ 20 w 52"/>
                  <a:gd name="T7" fmla="*/ 68 h 73"/>
                  <a:gd name="T8" fmla="*/ 51 w 52"/>
                  <a:gd name="T9" fmla="*/ 26 h 73"/>
                  <a:gd name="T10" fmla="*/ 47 w 52"/>
                  <a:gd name="T11" fmla="*/ 10 h 73"/>
                  <a:gd name="T12" fmla="*/ 41 w 52"/>
                  <a:gd name="T13" fmla="*/ 6 h 73"/>
                </a:gdLst>
                <a:ahLst/>
                <a:cxnLst>
                  <a:cxn ang="0">
                    <a:pos x="T0" y="T1"/>
                  </a:cxn>
                  <a:cxn ang="0">
                    <a:pos x="T2" y="T3"/>
                  </a:cxn>
                  <a:cxn ang="0">
                    <a:pos x="T4" y="T5"/>
                  </a:cxn>
                  <a:cxn ang="0">
                    <a:pos x="T6" y="T7"/>
                  </a:cxn>
                  <a:cxn ang="0">
                    <a:pos x="T8" y="T9"/>
                  </a:cxn>
                  <a:cxn ang="0">
                    <a:pos x="T10" y="T11"/>
                  </a:cxn>
                  <a:cxn ang="0">
                    <a:pos x="T12" y="T13"/>
                  </a:cxn>
                </a:cxnLst>
                <a:rect l="0" t="0" r="r" b="b"/>
                <a:pathLst>
                  <a:path w="52" h="73">
                    <a:moveTo>
                      <a:pt x="41" y="6"/>
                    </a:moveTo>
                    <a:cubicBezTo>
                      <a:pt x="41" y="6"/>
                      <a:pt x="28" y="0"/>
                      <a:pt x="20" y="9"/>
                    </a:cubicBezTo>
                    <a:cubicBezTo>
                      <a:pt x="12" y="19"/>
                      <a:pt x="1" y="42"/>
                      <a:pt x="0" y="57"/>
                    </a:cubicBezTo>
                    <a:cubicBezTo>
                      <a:pt x="0" y="73"/>
                      <a:pt x="13" y="71"/>
                      <a:pt x="20" y="68"/>
                    </a:cubicBezTo>
                    <a:cubicBezTo>
                      <a:pt x="28" y="64"/>
                      <a:pt x="49" y="33"/>
                      <a:pt x="51" y="26"/>
                    </a:cubicBezTo>
                    <a:cubicBezTo>
                      <a:pt x="52" y="20"/>
                      <a:pt x="49" y="12"/>
                      <a:pt x="47" y="10"/>
                    </a:cubicBezTo>
                    <a:cubicBezTo>
                      <a:pt x="45" y="9"/>
                      <a:pt x="41" y="6"/>
                      <a:pt x="41" y="6"/>
                    </a:cubicBezTo>
                    <a:close/>
                  </a:path>
                </a:pathLst>
              </a:custGeom>
              <a:solidFill>
                <a:srgbClr val="173D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5" name="îŝḻidê"/>
              <p:cNvSpPr/>
              <p:nvPr/>
            </p:nvSpPr>
            <p:spPr bwMode="auto">
              <a:xfrm>
                <a:off x="4054872" y="3465387"/>
                <a:ext cx="93566" cy="110893"/>
              </a:xfrm>
              <a:custGeom>
                <a:avLst/>
                <a:gdLst>
                  <a:gd name="T0" fmla="*/ 26 w 26"/>
                  <a:gd name="T1" fmla="*/ 9 h 31"/>
                  <a:gd name="T2" fmla="*/ 26 w 26"/>
                  <a:gd name="T3" fmla="*/ 22 h 31"/>
                  <a:gd name="T4" fmla="*/ 22 w 26"/>
                  <a:gd name="T5" fmla="*/ 29 h 31"/>
                  <a:gd name="T6" fmla="*/ 12 w 26"/>
                  <a:gd name="T7" fmla="*/ 31 h 31"/>
                  <a:gd name="T8" fmla="*/ 1 w 26"/>
                  <a:gd name="T9" fmla="*/ 13 h 31"/>
                  <a:gd name="T10" fmla="*/ 26 w 26"/>
                  <a:gd name="T11" fmla="*/ 9 h 31"/>
                </a:gdLst>
                <a:ahLst/>
                <a:cxnLst>
                  <a:cxn ang="0">
                    <a:pos x="T0" y="T1"/>
                  </a:cxn>
                  <a:cxn ang="0">
                    <a:pos x="T2" y="T3"/>
                  </a:cxn>
                  <a:cxn ang="0">
                    <a:pos x="T4" y="T5"/>
                  </a:cxn>
                  <a:cxn ang="0">
                    <a:pos x="T6" y="T7"/>
                  </a:cxn>
                  <a:cxn ang="0">
                    <a:pos x="T8" y="T9"/>
                  </a:cxn>
                  <a:cxn ang="0">
                    <a:pos x="T10" y="T11"/>
                  </a:cxn>
                </a:cxnLst>
                <a:rect l="0" t="0" r="r" b="b"/>
                <a:pathLst>
                  <a:path w="26" h="31">
                    <a:moveTo>
                      <a:pt x="26" y="9"/>
                    </a:moveTo>
                    <a:cubicBezTo>
                      <a:pt x="26" y="22"/>
                      <a:pt x="26" y="22"/>
                      <a:pt x="26" y="22"/>
                    </a:cubicBezTo>
                    <a:cubicBezTo>
                      <a:pt x="26" y="25"/>
                      <a:pt x="25" y="28"/>
                      <a:pt x="22" y="29"/>
                    </a:cubicBezTo>
                    <a:cubicBezTo>
                      <a:pt x="20" y="31"/>
                      <a:pt x="17" y="31"/>
                      <a:pt x="12" y="31"/>
                    </a:cubicBezTo>
                    <a:cubicBezTo>
                      <a:pt x="3" y="29"/>
                      <a:pt x="2" y="26"/>
                      <a:pt x="1" y="13"/>
                    </a:cubicBezTo>
                    <a:cubicBezTo>
                      <a:pt x="0" y="0"/>
                      <a:pt x="26" y="9"/>
                      <a:pt x="26" y="9"/>
                    </a:cubicBez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6" name="î$lîḑe"/>
              <p:cNvSpPr/>
              <p:nvPr/>
            </p:nvSpPr>
            <p:spPr bwMode="auto">
              <a:xfrm>
                <a:off x="3983832" y="2392843"/>
                <a:ext cx="590853" cy="1143586"/>
              </a:xfrm>
              <a:custGeom>
                <a:avLst/>
                <a:gdLst>
                  <a:gd name="T0" fmla="*/ 160 w 164"/>
                  <a:gd name="T1" fmla="*/ 62 h 318"/>
                  <a:gd name="T2" fmla="*/ 93 w 164"/>
                  <a:gd name="T3" fmla="*/ 71 h 318"/>
                  <a:gd name="T4" fmla="*/ 50 w 164"/>
                  <a:gd name="T5" fmla="*/ 114 h 318"/>
                  <a:gd name="T6" fmla="*/ 11 w 164"/>
                  <a:gd name="T7" fmla="*/ 157 h 318"/>
                  <a:gd name="T8" fmla="*/ 1 w 164"/>
                  <a:gd name="T9" fmla="*/ 188 h 318"/>
                  <a:gd name="T10" fmla="*/ 17 w 164"/>
                  <a:gd name="T11" fmla="*/ 308 h 318"/>
                  <a:gd name="T12" fmla="*/ 29 w 164"/>
                  <a:gd name="T13" fmla="*/ 318 h 318"/>
                  <a:gd name="T14" fmla="*/ 35 w 164"/>
                  <a:gd name="T15" fmla="*/ 317 h 318"/>
                  <a:gd name="T16" fmla="*/ 48 w 164"/>
                  <a:gd name="T17" fmla="*/ 302 h 318"/>
                  <a:gd name="T18" fmla="*/ 45 w 164"/>
                  <a:gd name="T19" fmla="*/ 190 h 318"/>
                  <a:gd name="T20" fmla="*/ 127 w 164"/>
                  <a:gd name="T21" fmla="*/ 140 h 318"/>
                  <a:gd name="T22" fmla="*/ 160 w 164"/>
                  <a:gd name="T23" fmla="*/ 62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318">
                    <a:moveTo>
                      <a:pt x="160" y="62"/>
                    </a:moveTo>
                    <a:cubicBezTo>
                      <a:pt x="156" y="0"/>
                      <a:pt x="93" y="71"/>
                      <a:pt x="93" y="71"/>
                    </a:cubicBezTo>
                    <a:cubicBezTo>
                      <a:pt x="50" y="114"/>
                      <a:pt x="50" y="114"/>
                      <a:pt x="50" y="114"/>
                    </a:cubicBezTo>
                    <a:cubicBezTo>
                      <a:pt x="11" y="157"/>
                      <a:pt x="11" y="157"/>
                      <a:pt x="11" y="157"/>
                    </a:cubicBezTo>
                    <a:cubicBezTo>
                      <a:pt x="3" y="165"/>
                      <a:pt x="0" y="176"/>
                      <a:pt x="1" y="188"/>
                    </a:cubicBezTo>
                    <a:cubicBezTo>
                      <a:pt x="17" y="308"/>
                      <a:pt x="17" y="308"/>
                      <a:pt x="17" y="308"/>
                    </a:cubicBezTo>
                    <a:cubicBezTo>
                      <a:pt x="18" y="314"/>
                      <a:pt x="23" y="318"/>
                      <a:pt x="29" y="318"/>
                    </a:cubicBezTo>
                    <a:cubicBezTo>
                      <a:pt x="31" y="318"/>
                      <a:pt x="32" y="318"/>
                      <a:pt x="35" y="317"/>
                    </a:cubicBezTo>
                    <a:cubicBezTo>
                      <a:pt x="49" y="315"/>
                      <a:pt x="48" y="302"/>
                      <a:pt x="48" y="302"/>
                    </a:cubicBezTo>
                    <a:cubicBezTo>
                      <a:pt x="45" y="190"/>
                      <a:pt x="45" y="190"/>
                      <a:pt x="45" y="190"/>
                    </a:cubicBezTo>
                    <a:cubicBezTo>
                      <a:pt x="127" y="140"/>
                      <a:pt x="127" y="140"/>
                      <a:pt x="127" y="140"/>
                    </a:cubicBezTo>
                    <a:cubicBezTo>
                      <a:pt x="127" y="140"/>
                      <a:pt x="164" y="124"/>
                      <a:pt x="160" y="62"/>
                    </a:cubicBezTo>
                    <a:close/>
                  </a:path>
                </a:pathLst>
              </a:custGeom>
              <a:solidFill>
                <a:srgbClr val="FDD76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7" name="íṧļïḓé"/>
              <p:cNvSpPr/>
              <p:nvPr/>
            </p:nvSpPr>
            <p:spPr bwMode="auto">
              <a:xfrm>
                <a:off x="4151904" y="2479478"/>
                <a:ext cx="590853" cy="1143586"/>
              </a:xfrm>
              <a:custGeom>
                <a:avLst/>
                <a:gdLst>
                  <a:gd name="T0" fmla="*/ 160 w 164"/>
                  <a:gd name="T1" fmla="*/ 62 h 318"/>
                  <a:gd name="T2" fmla="*/ 93 w 164"/>
                  <a:gd name="T3" fmla="*/ 71 h 318"/>
                  <a:gd name="T4" fmla="*/ 50 w 164"/>
                  <a:gd name="T5" fmla="*/ 114 h 318"/>
                  <a:gd name="T6" fmla="*/ 11 w 164"/>
                  <a:gd name="T7" fmla="*/ 156 h 318"/>
                  <a:gd name="T8" fmla="*/ 1 w 164"/>
                  <a:gd name="T9" fmla="*/ 187 h 318"/>
                  <a:gd name="T10" fmla="*/ 17 w 164"/>
                  <a:gd name="T11" fmla="*/ 307 h 318"/>
                  <a:gd name="T12" fmla="*/ 29 w 164"/>
                  <a:gd name="T13" fmla="*/ 318 h 318"/>
                  <a:gd name="T14" fmla="*/ 35 w 164"/>
                  <a:gd name="T15" fmla="*/ 317 h 318"/>
                  <a:gd name="T16" fmla="*/ 48 w 164"/>
                  <a:gd name="T17" fmla="*/ 302 h 318"/>
                  <a:gd name="T18" fmla="*/ 45 w 164"/>
                  <a:gd name="T19" fmla="*/ 189 h 318"/>
                  <a:gd name="T20" fmla="*/ 127 w 164"/>
                  <a:gd name="T21" fmla="*/ 140 h 318"/>
                  <a:gd name="T22" fmla="*/ 160 w 164"/>
                  <a:gd name="T23" fmla="*/ 62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318">
                    <a:moveTo>
                      <a:pt x="160" y="62"/>
                    </a:moveTo>
                    <a:cubicBezTo>
                      <a:pt x="157" y="0"/>
                      <a:pt x="93" y="71"/>
                      <a:pt x="93" y="71"/>
                    </a:cubicBezTo>
                    <a:cubicBezTo>
                      <a:pt x="50" y="114"/>
                      <a:pt x="50" y="114"/>
                      <a:pt x="50" y="114"/>
                    </a:cubicBezTo>
                    <a:cubicBezTo>
                      <a:pt x="11" y="156"/>
                      <a:pt x="11" y="156"/>
                      <a:pt x="11" y="156"/>
                    </a:cubicBezTo>
                    <a:cubicBezTo>
                      <a:pt x="3" y="165"/>
                      <a:pt x="0" y="176"/>
                      <a:pt x="1" y="187"/>
                    </a:cubicBezTo>
                    <a:cubicBezTo>
                      <a:pt x="17" y="307"/>
                      <a:pt x="17" y="307"/>
                      <a:pt x="17" y="307"/>
                    </a:cubicBezTo>
                    <a:cubicBezTo>
                      <a:pt x="18" y="313"/>
                      <a:pt x="23" y="318"/>
                      <a:pt x="29" y="318"/>
                    </a:cubicBezTo>
                    <a:cubicBezTo>
                      <a:pt x="31" y="318"/>
                      <a:pt x="33" y="317"/>
                      <a:pt x="35" y="317"/>
                    </a:cubicBezTo>
                    <a:cubicBezTo>
                      <a:pt x="49" y="315"/>
                      <a:pt x="48" y="302"/>
                      <a:pt x="48" y="302"/>
                    </a:cubicBezTo>
                    <a:cubicBezTo>
                      <a:pt x="45" y="189"/>
                      <a:pt x="45" y="189"/>
                      <a:pt x="45" y="189"/>
                    </a:cubicBezTo>
                    <a:cubicBezTo>
                      <a:pt x="127" y="140"/>
                      <a:pt x="127" y="140"/>
                      <a:pt x="127" y="140"/>
                    </a:cubicBezTo>
                    <a:cubicBezTo>
                      <a:pt x="127" y="140"/>
                      <a:pt x="164" y="124"/>
                      <a:pt x="160" y="62"/>
                    </a:cubicBezTo>
                    <a:close/>
                  </a:path>
                </a:pathLst>
              </a:custGeom>
              <a:solidFill>
                <a:srgbClr val="FDD76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8" name="ïs1ïḓé"/>
              <p:cNvSpPr/>
              <p:nvPr/>
            </p:nvSpPr>
            <p:spPr bwMode="auto">
              <a:xfrm>
                <a:off x="4188291" y="1942339"/>
                <a:ext cx="580457" cy="954721"/>
              </a:xfrm>
              <a:custGeom>
                <a:avLst/>
                <a:gdLst>
                  <a:gd name="T0" fmla="*/ 113 w 161"/>
                  <a:gd name="T1" fmla="*/ 12 h 265"/>
                  <a:gd name="T2" fmla="*/ 160 w 161"/>
                  <a:gd name="T3" fmla="*/ 60 h 265"/>
                  <a:gd name="T4" fmla="*/ 154 w 161"/>
                  <a:gd name="T5" fmla="*/ 234 h 265"/>
                  <a:gd name="T6" fmla="*/ 23 w 161"/>
                  <a:gd name="T7" fmla="*/ 188 h 265"/>
                  <a:gd name="T8" fmla="*/ 53 w 161"/>
                  <a:gd name="T9" fmla="*/ 11 h 265"/>
                  <a:gd name="T10" fmla="*/ 113 w 161"/>
                  <a:gd name="T11" fmla="*/ 12 h 265"/>
                </a:gdLst>
                <a:ahLst/>
                <a:cxnLst>
                  <a:cxn ang="0">
                    <a:pos x="T0" y="T1"/>
                  </a:cxn>
                  <a:cxn ang="0">
                    <a:pos x="T2" y="T3"/>
                  </a:cxn>
                  <a:cxn ang="0">
                    <a:pos x="T4" y="T5"/>
                  </a:cxn>
                  <a:cxn ang="0">
                    <a:pos x="T6" y="T7"/>
                  </a:cxn>
                  <a:cxn ang="0">
                    <a:pos x="T8" y="T9"/>
                  </a:cxn>
                  <a:cxn ang="0">
                    <a:pos x="T10" y="T11"/>
                  </a:cxn>
                </a:cxnLst>
                <a:rect l="0" t="0" r="r" b="b"/>
                <a:pathLst>
                  <a:path w="161" h="265">
                    <a:moveTo>
                      <a:pt x="113" y="12"/>
                    </a:moveTo>
                    <a:cubicBezTo>
                      <a:pt x="161" y="32"/>
                      <a:pt x="160" y="60"/>
                      <a:pt x="160" y="60"/>
                    </a:cubicBezTo>
                    <a:cubicBezTo>
                      <a:pt x="160" y="60"/>
                      <a:pt x="151" y="164"/>
                      <a:pt x="154" y="234"/>
                    </a:cubicBezTo>
                    <a:cubicBezTo>
                      <a:pt x="155" y="263"/>
                      <a:pt x="0" y="265"/>
                      <a:pt x="23" y="188"/>
                    </a:cubicBezTo>
                    <a:cubicBezTo>
                      <a:pt x="50" y="96"/>
                      <a:pt x="40" y="22"/>
                      <a:pt x="53" y="11"/>
                    </a:cubicBezTo>
                    <a:cubicBezTo>
                      <a:pt x="65" y="0"/>
                      <a:pt x="101" y="7"/>
                      <a:pt x="113" y="12"/>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9" name="íṣļide"/>
              <p:cNvSpPr/>
              <p:nvPr/>
            </p:nvSpPr>
            <p:spPr bwMode="auto">
              <a:xfrm>
                <a:off x="4468990" y="1978725"/>
                <a:ext cx="192331" cy="150746"/>
              </a:xfrm>
              <a:custGeom>
                <a:avLst/>
                <a:gdLst>
                  <a:gd name="T0" fmla="*/ 50 w 53"/>
                  <a:gd name="T1" fmla="*/ 27 h 42"/>
                  <a:gd name="T2" fmla="*/ 22 w 53"/>
                  <a:gd name="T3" fmla="*/ 39 h 42"/>
                  <a:gd name="T4" fmla="*/ 2 w 53"/>
                  <a:gd name="T5" fmla="*/ 15 h 42"/>
                  <a:gd name="T6" fmla="*/ 31 w 53"/>
                  <a:gd name="T7" fmla="*/ 3 h 42"/>
                  <a:gd name="T8" fmla="*/ 50 w 53"/>
                  <a:gd name="T9" fmla="*/ 27 h 42"/>
                </a:gdLst>
                <a:ahLst/>
                <a:cxnLst>
                  <a:cxn ang="0">
                    <a:pos x="T0" y="T1"/>
                  </a:cxn>
                  <a:cxn ang="0">
                    <a:pos x="T2" y="T3"/>
                  </a:cxn>
                  <a:cxn ang="0">
                    <a:pos x="T4" y="T5"/>
                  </a:cxn>
                  <a:cxn ang="0">
                    <a:pos x="T6" y="T7"/>
                  </a:cxn>
                  <a:cxn ang="0">
                    <a:pos x="T8" y="T9"/>
                  </a:cxn>
                </a:cxnLst>
                <a:rect l="0" t="0" r="r" b="b"/>
                <a:pathLst>
                  <a:path w="53" h="42">
                    <a:moveTo>
                      <a:pt x="50" y="27"/>
                    </a:moveTo>
                    <a:cubicBezTo>
                      <a:pt x="48" y="37"/>
                      <a:pt x="35" y="42"/>
                      <a:pt x="22" y="39"/>
                    </a:cubicBezTo>
                    <a:cubicBezTo>
                      <a:pt x="9" y="35"/>
                      <a:pt x="0" y="25"/>
                      <a:pt x="2" y="15"/>
                    </a:cubicBezTo>
                    <a:cubicBezTo>
                      <a:pt x="5" y="5"/>
                      <a:pt x="18" y="0"/>
                      <a:pt x="31" y="3"/>
                    </a:cubicBezTo>
                    <a:cubicBezTo>
                      <a:pt x="44" y="7"/>
                      <a:pt x="53" y="18"/>
                      <a:pt x="50" y="27"/>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0" name="îṣ1ïḋê"/>
              <p:cNvSpPr/>
              <p:nvPr/>
            </p:nvSpPr>
            <p:spPr bwMode="auto">
              <a:xfrm>
                <a:off x="4458593" y="1971795"/>
                <a:ext cx="209658" cy="157677"/>
              </a:xfrm>
              <a:custGeom>
                <a:avLst/>
                <a:gdLst>
                  <a:gd name="T0" fmla="*/ 33 w 58"/>
                  <a:gd name="T1" fmla="*/ 44 h 44"/>
                  <a:gd name="T2" fmla="*/ 24 w 58"/>
                  <a:gd name="T3" fmla="*/ 43 h 44"/>
                  <a:gd name="T4" fmla="*/ 3 w 58"/>
                  <a:gd name="T5" fmla="*/ 16 h 44"/>
                  <a:gd name="T6" fmla="*/ 35 w 58"/>
                  <a:gd name="T7" fmla="*/ 3 h 44"/>
                  <a:gd name="T8" fmla="*/ 56 w 58"/>
                  <a:gd name="T9" fmla="*/ 30 h 44"/>
                  <a:gd name="T10" fmla="*/ 44 w 58"/>
                  <a:gd name="T11" fmla="*/ 42 h 44"/>
                  <a:gd name="T12" fmla="*/ 33 w 58"/>
                  <a:gd name="T13" fmla="*/ 44 h 44"/>
                  <a:gd name="T14" fmla="*/ 26 w 58"/>
                  <a:gd name="T15" fmla="*/ 7 h 44"/>
                  <a:gd name="T16" fmla="*/ 8 w 58"/>
                  <a:gd name="T17" fmla="*/ 18 h 44"/>
                  <a:gd name="T18" fmla="*/ 25 w 58"/>
                  <a:gd name="T19" fmla="*/ 39 h 44"/>
                  <a:gd name="T20" fmla="*/ 42 w 58"/>
                  <a:gd name="T21" fmla="*/ 38 h 44"/>
                  <a:gd name="T22" fmla="*/ 51 w 58"/>
                  <a:gd name="T23" fmla="*/ 29 h 44"/>
                  <a:gd name="T24" fmla="*/ 33 w 58"/>
                  <a:gd name="T25" fmla="*/ 8 h 44"/>
                  <a:gd name="T26" fmla="*/ 26 w 58"/>
                  <a:gd name="T27" fmla="*/ 7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 h="44">
                    <a:moveTo>
                      <a:pt x="33" y="44"/>
                    </a:moveTo>
                    <a:cubicBezTo>
                      <a:pt x="30" y="44"/>
                      <a:pt x="27" y="44"/>
                      <a:pt x="24" y="43"/>
                    </a:cubicBezTo>
                    <a:cubicBezTo>
                      <a:pt x="10" y="39"/>
                      <a:pt x="0" y="27"/>
                      <a:pt x="3" y="16"/>
                    </a:cubicBezTo>
                    <a:cubicBezTo>
                      <a:pt x="6" y="5"/>
                      <a:pt x="20" y="0"/>
                      <a:pt x="35" y="3"/>
                    </a:cubicBezTo>
                    <a:cubicBezTo>
                      <a:pt x="49" y="7"/>
                      <a:pt x="58" y="19"/>
                      <a:pt x="56" y="30"/>
                    </a:cubicBezTo>
                    <a:cubicBezTo>
                      <a:pt x="54" y="35"/>
                      <a:pt x="50" y="40"/>
                      <a:pt x="44" y="42"/>
                    </a:cubicBezTo>
                    <a:cubicBezTo>
                      <a:pt x="41" y="43"/>
                      <a:pt x="37" y="44"/>
                      <a:pt x="33" y="44"/>
                    </a:cubicBezTo>
                    <a:close/>
                    <a:moveTo>
                      <a:pt x="26" y="7"/>
                    </a:moveTo>
                    <a:cubicBezTo>
                      <a:pt x="17" y="7"/>
                      <a:pt x="9" y="11"/>
                      <a:pt x="8" y="18"/>
                    </a:cubicBezTo>
                    <a:cubicBezTo>
                      <a:pt x="5" y="26"/>
                      <a:pt x="13" y="35"/>
                      <a:pt x="25" y="39"/>
                    </a:cubicBezTo>
                    <a:cubicBezTo>
                      <a:pt x="31" y="40"/>
                      <a:pt x="37" y="40"/>
                      <a:pt x="42" y="38"/>
                    </a:cubicBezTo>
                    <a:cubicBezTo>
                      <a:pt x="47" y="36"/>
                      <a:pt x="50" y="33"/>
                      <a:pt x="51" y="29"/>
                    </a:cubicBezTo>
                    <a:cubicBezTo>
                      <a:pt x="53" y="20"/>
                      <a:pt x="45" y="11"/>
                      <a:pt x="33" y="8"/>
                    </a:cubicBezTo>
                    <a:cubicBezTo>
                      <a:pt x="31" y="7"/>
                      <a:pt x="28" y="7"/>
                      <a:pt x="26" y="7"/>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1" name="iṣļíde"/>
              <p:cNvSpPr/>
              <p:nvPr/>
            </p:nvSpPr>
            <p:spPr bwMode="auto">
              <a:xfrm>
                <a:off x="4522703" y="1909417"/>
                <a:ext cx="95299" cy="162874"/>
              </a:xfrm>
              <a:custGeom>
                <a:avLst/>
                <a:gdLst>
                  <a:gd name="T0" fmla="*/ 1 w 26"/>
                  <a:gd name="T1" fmla="*/ 19 h 45"/>
                  <a:gd name="T2" fmla="*/ 0 w 26"/>
                  <a:gd name="T3" fmla="*/ 36 h 45"/>
                  <a:gd name="T4" fmla="*/ 21 w 26"/>
                  <a:gd name="T5" fmla="*/ 41 h 45"/>
                  <a:gd name="T6" fmla="*/ 25 w 26"/>
                  <a:gd name="T7" fmla="*/ 16 h 45"/>
                  <a:gd name="T8" fmla="*/ 1 w 26"/>
                  <a:gd name="T9" fmla="*/ 19 h 45"/>
                </a:gdLst>
                <a:ahLst/>
                <a:cxnLst>
                  <a:cxn ang="0">
                    <a:pos x="T0" y="T1"/>
                  </a:cxn>
                  <a:cxn ang="0">
                    <a:pos x="T2" y="T3"/>
                  </a:cxn>
                  <a:cxn ang="0">
                    <a:pos x="T4" y="T5"/>
                  </a:cxn>
                  <a:cxn ang="0">
                    <a:pos x="T6" y="T7"/>
                  </a:cxn>
                  <a:cxn ang="0">
                    <a:pos x="T8" y="T9"/>
                  </a:cxn>
                </a:cxnLst>
                <a:rect l="0" t="0" r="r" b="b"/>
                <a:pathLst>
                  <a:path w="26" h="45">
                    <a:moveTo>
                      <a:pt x="1" y="19"/>
                    </a:moveTo>
                    <a:cubicBezTo>
                      <a:pt x="1" y="19"/>
                      <a:pt x="1" y="21"/>
                      <a:pt x="0" y="36"/>
                    </a:cubicBezTo>
                    <a:cubicBezTo>
                      <a:pt x="0" y="41"/>
                      <a:pt x="17" y="45"/>
                      <a:pt x="21" y="41"/>
                    </a:cubicBezTo>
                    <a:cubicBezTo>
                      <a:pt x="25" y="37"/>
                      <a:pt x="24" y="32"/>
                      <a:pt x="25" y="16"/>
                    </a:cubicBezTo>
                    <a:cubicBezTo>
                      <a:pt x="26" y="0"/>
                      <a:pt x="1" y="19"/>
                      <a:pt x="1" y="19"/>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2" name="íṩ1íḋé"/>
              <p:cNvSpPr/>
              <p:nvPr/>
            </p:nvSpPr>
            <p:spPr bwMode="auto">
              <a:xfrm>
                <a:off x="4522703" y="1968329"/>
                <a:ext cx="90101" cy="74507"/>
              </a:xfrm>
              <a:custGeom>
                <a:avLst/>
                <a:gdLst>
                  <a:gd name="T0" fmla="*/ 25 w 25"/>
                  <a:gd name="T1" fmla="*/ 0 h 21"/>
                  <a:gd name="T2" fmla="*/ 0 w 25"/>
                  <a:gd name="T3" fmla="*/ 21 h 21"/>
                  <a:gd name="T4" fmla="*/ 1 w 25"/>
                  <a:gd name="T5" fmla="*/ 7 h 21"/>
                  <a:gd name="T6" fmla="*/ 25 w 25"/>
                  <a:gd name="T7" fmla="*/ 0 h 21"/>
                </a:gdLst>
                <a:ahLst/>
                <a:cxnLst>
                  <a:cxn ang="0">
                    <a:pos x="T0" y="T1"/>
                  </a:cxn>
                  <a:cxn ang="0">
                    <a:pos x="T2" y="T3"/>
                  </a:cxn>
                  <a:cxn ang="0">
                    <a:pos x="T4" y="T5"/>
                  </a:cxn>
                  <a:cxn ang="0">
                    <a:pos x="T6" y="T7"/>
                  </a:cxn>
                </a:cxnLst>
                <a:rect l="0" t="0" r="r" b="b"/>
                <a:pathLst>
                  <a:path w="25" h="21">
                    <a:moveTo>
                      <a:pt x="25" y="0"/>
                    </a:moveTo>
                    <a:cubicBezTo>
                      <a:pt x="25" y="0"/>
                      <a:pt x="21" y="15"/>
                      <a:pt x="0" y="21"/>
                    </a:cubicBezTo>
                    <a:cubicBezTo>
                      <a:pt x="1" y="7"/>
                      <a:pt x="1" y="7"/>
                      <a:pt x="1" y="7"/>
                    </a:cubicBezTo>
                    <a:lnTo>
                      <a:pt x="25" y="0"/>
                    </a:lnTo>
                    <a:close/>
                  </a:path>
                </a:pathLst>
              </a:custGeom>
              <a:solidFill>
                <a:srgbClr val="EA9C9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3" name="iṥḻiḍe"/>
              <p:cNvSpPr/>
              <p:nvPr/>
            </p:nvSpPr>
            <p:spPr bwMode="auto">
              <a:xfrm>
                <a:off x="4382354" y="1715354"/>
                <a:ext cx="296293" cy="296293"/>
              </a:xfrm>
              <a:custGeom>
                <a:avLst/>
                <a:gdLst>
                  <a:gd name="T0" fmla="*/ 77 w 82"/>
                  <a:gd name="T1" fmla="*/ 32 h 82"/>
                  <a:gd name="T2" fmla="*/ 50 w 82"/>
                  <a:gd name="T3" fmla="*/ 77 h 82"/>
                  <a:gd name="T4" fmla="*/ 5 w 82"/>
                  <a:gd name="T5" fmla="*/ 50 h 82"/>
                  <a:gd name="T6" fmla="*/ 32 w 82"/>
                  <a:gd name="T7" fmla="*/ 5 h 82"/>
                  <a:gd name="T8" fmla="*/ 77 w 82"/>
                  <a:gd name="T9" fmla="*/ 32 h 82"/>
                </a:gdLst>
                <a:ahLst/>
                <a:cxnLst>
                  <a:cxn ang="0">
                    <a:pos x="T0" y="T1"/>
                  </a:cxn>
                  <a:cxn ang="0">
                    <a:pos x="T2" y="T3"/>
                  </a:cxn>
                  <a:cxn ang="0">
                    <a:pos x="T4" y="T5"/>
                  </a:cxn>
                  <a:cxn ang="0">
                    <a:pos x="T6" y="T7"/>
                  </a:cxn>
                  <a:cxn ang="0">
                    <a:pos x="T8" y="T9"/>
                  </a:cxn>
                </a:cxnLst>
                <a:rect l="0" t="0" r="r" b="b"/>
                <a:pathLst>
                  <a:path w="82" h="82">
                    <a:moveTo>
                      <a:pt x="77" y="32"/>
                    </a:moveTo>
                    <a:cubicBezTo>
                      <a:pt x="82" y="51"/>
                      <a:pt x="70" y="72"/>
                      <a:pt x="50" y="77"/>
                    </a:cubicBezTo>
                    <a:cubicBezTo>
                      <a:pt x="30" y="82"/>
                      <a:pt x="10" y="70"/>
                      <a:pt x="5" y="50"/>
                    </a:cubicBezTo>
                    <a:cubicBezTo>
                      <a:pt x="0" y="30"/>
                      <a:pt x="12" y="10"/>
                      <a:pt x="32" y="5"/>
                    </a:cubicBezTo>
                    <a:cubicBezTo>
                      <a:pt x="51" y="0"/>
                      <a:pt x="71" y="12"/>
                      <a:pt x="77" y="32"/>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4" name="ïŝ1íḓè"/>
              <p:cNvSpPr/>
              <p:nvPr/>
            </p:nvSpPr>
            <p:spPr bwMode="auto">
              <a:xfrm>
                <a:off x="4385820" y="1834911"/>
                <a:ext cx="173271" cy="64111"/>
              </a:xfrm>
              <a:custGeom>
                <a:avLst/>
                <a:gdLst>
                  <a:gd name="T0" fmla="*/ 48 w 48"/>
                  <a:gd name="T1" fmla="*/ 9 h 18"/>
                  <a:gd name="T2" fmla="*/ 14 w 48"/>
                  <a:gd name="T3" fmla="*/ 18 h 18"/>
                  <a:gd name="T4" fmla="*/ 3 w 48"/>
                  <a:gd name="T5" fmla="*/ 6 h 18"/>
                  <a:gd name="T6" fmla="*/ 45 w 48"/>
                  <a:gd name="T7" fmla="*/ 0 h 18"/>
                  <a:gd name="T8" fmla="*/ 48 w 48"/>
                  <a:gd name="T9" fmla="*/ 9 h 18"/>
                </a:gdLst>
                <a:ahLst/>
                <a:cxnLst>
                  <a:cxn ang="0">
                    <a:pos x="T0" y="T1"/>
                  </a:cxn>
                  <a:cxn ang="0">
                    <a:pos x="T2" y="T3"/>
                  </a:cxn>
                  <a:cxn ang="0">
                    <a:pos x="T4" y="T5"/>
                  </a:cxn>
                  <a:cxn ang="0">
                    <a:pos x="T6" y="T7"/>
                  </a:cxn>
                  <a:cxn ang="0">
                    <a:pos x="T8" y="T9"/>
                  </a:cxn>
                </a:cxnLst>
                <a:rect l="0" t="0" r="r" b="b"/>
                <a:pathLst>
                  <a:path w="48" h="18">
                    <a:moveTo>
                      <a:pt x="48" y="9"/>
                    </a:moveTo>
                    <a:cubicBezTo>
                      <a:pt x="48" y="9"/>
                      <a:pt x="28" y="18"/>
                      <a:pt x="14" y="18"/>
                    </a:cubicBezTo>
                    <a:cubicBezTo>
                      <a:pt x="0" y="18"/>
                      <a:pt x="3" y="6"/>
                      <a:pt x="3" y="6"/>
                    </a:cubicBezTo>
                    <a:cubicBezTo>
                      <a:pt x="45" y="0"/>
                      <a:pt x="45" y="0"/>
                      <a:pt x="45" y="0"/>
                    </a:cubicBezTo>
                    <a:lnTo>
                      <a:pt x="48" y="9"/>
                    </a:lnTo>
                    <a:close/>
                  </a:path>
                </a:pathLst>
              </a:custGeom>
              <a:solidFill>
                <a:srgbClr val="EA9C9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5" name="íŝlíďe"/>
              <p:cNvSpPr/>
              <p:nvPr/>
            </p:nvSpPr>
            <p:spPr bwMode="auto">
              <a:xfrm>
                <a:off x="4314778" y="1618323"/>
                <a:ext cx="414117" cy="327482"/>
              </a:xfrm>
              <a:custGeom>
                <a:avLst/>
                <a:gdLst>
                  <a:gd name="T0" fmla="*/ 30 w 115"/>
                  <a:gd name="T1" fmla="*/ 72 h 91"/>
                  <a:gd name="T2" fmla="*/ 63 w 115"/>
                  <a:gd name="T3" fmla="*/ 67 h 91"/>
                  <a:gd name="T4" fmla="*/ 72 w 115"/>
                  <a:gd name="T5" fmla="*/ 73 h 91"/>
                  <a:gd name="T6" fmla="*/ 75 w 115"/>
                  <a:gd name="T7" fmla="*/ 75 h 91"/>
                  <a:gd name="T8" fmla="*/ 88 w 115"/>
                  <a:gd name="T9" fmla="*/ 64 h 91"/>
                  <a:gd name="T10" fmla="*/ 92 w 115"/>
                  <a:gd name="T11" fmla="*/ 74 h 91"/>
                  <a:gd name="T12" fmla="*/ 91 w 115"/>
                  <a:gd name="T13" fmla="*/ 90 h 91"/>
                  <a:gd name="T14" fmla="*/ 96 w 115"/>
                  <a:gd name="T15" fmla="*/ 38 h 91"/>
                  <a:gd name="T16" fmla="*/ 22 w 115"/>
                  <a:gd name="T17" fmla="*/ 28 h 91"/>
                  <a:gd name="T18" fmla="*/ 7 w 115"/>
                  <a:gd name="T19" fmla="*/ 29 h 91"/>
                  <a:gd name="T20" fmla="*/ 30 w 115"/>
                  <a:gd name="T21" fmla="*/ 72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5" h="91">
                    <a:moveTo>
                      <a:pt x="30" y="72"/>
                    </a:moveTo>
                    <a:cubicBezTo>
                      <a:pt x="30" y="72"/>
                      <a:pt x="47" y="64"/>
                      <a:pt x="63" y="67"/>
                    </a:cubicBezTo>
                    <a:cubicBezTo>
                      <a:pt x="67" y="68"/>
                      <a:pt x="70" y="70"/>
                      <a:pt x="72" y="73"/>
                    </a:cubicBezTo>
                    <a:cubicBezTo>
                      <a:pt x="73" y="74"/>
                      <a:pt x="74" y="75"/>
                      <a:pt x="75" y="75"/>
                    </a:cubicBezTo>
                    <a:cubicBezTo>
                      <a:pt x="78" y="75"/>
                      <a:pt x="82" y="64"/>
                      <a:pt x="88" y="64"/>
                    </a:cubicBezTo>
                    <a:cubicBezTo>
                      <a:pt x="93" y="63"/>
                      <a:pt x="97" y="67"/>
                      <a:pt x="92" y="74"/>
                    </a:cubicBezTo>
                    <a:cubicBezTo>
                      <a:pt x="88" y="81"/>
                      <a:pt x="89" y="89"/>
                      <a:pt x="91" y="90"/>
                    </a:cubicBezTo>
                    <a:cubicBezTo>
                      <a:pt x="93" y="91"/>
                      <a:pt x="115" y="75"/>
                      <a:pt x="96" y="38"/>
                    </a:cubicBezTo>
                    <a:cubicBezTo>
                      <a:pt x="77" y="0"/>
                      <a:pt x="29" y="20"/>
                      <a:pt x="22" y="28"/>
                    </a:cubicBezTo>
                    <a:cubicBezTo>
                      <a:pt x="22" y="28"/>
                      <a:pt x="14" y="35"/>
                      <a:pt x="7" y="29"/>
                    </a:cubicBezTo>
                    <a:cubicBezTo>
                      <a:pt x="7" y="29"/>
                      <a:pt x="0" y="82"/>
                      <a:pt x="30" y="72"/>
                    </a:cubicBezTo>
                    <a:close/>
                  </a:path>
                </a:pathLst>
              </a:custGeom>
              <a:solidFill>
                <a:srgbClr val="FF2C9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6" name="iṡľïḓe"/>
              <p:cNvSpPr/>
              <p:nvPr/>
            </p:nvSpPr>
            <p:spPr bwMode="auto">
              <a:xfrm>
                <a:off x="4448197" y="2373782"/>
                <a:ext cx="337878" cy="417583"/>
              </a:xfrm>
              <a:custGeom>
                <a:avLst/>
                <a:gdLst>
                  <a:gd name="T0" fmla="*/ 61 w 94"/>
                  <a:gd name="T1" fmla="*/ 16 h 116"/>
                  <a:gd name="T2" fmla="*/ 61 w 94"/>
                  <a:gd name="T3" fmla="*/ 44 h 116"/>
                  <a:gd name="T4" fmla="*/ 57 w 94"/>
                  <a:gd name="T5" fmla="*/ 53 h 116"/>
                  <a:gd name="T6" fmla="*/ 0 w 94"/>
                  <a:gd name="T7" fmla="*/ 105 h 116"/>
                  <a:gd name="T8" fmla="*/ 6 w 94"/>
                  <a:gd name="T9" fmla="*/ 116 h 116"/>
                  <a:gd name="T10" fmla="*/ 82 w 94"/>
                  <a:gd name="T11" fmla="*/ 60 h 116"/>
                  <a:gd name="T12" fmla="*/ 89 w 94"/>
                  <a:gd name="T13" fmla="*/ 49 h 116"/>
                  <a:gd name="T14" fmla="*/ 94 w 94"/>
                  <a:gd name="T15" fmla="*/ 0 h 116"/>
                  <a:gd name="T16" fmla="*/ 61 w 94"/>
                  <a:gd name="T17" fmla="*/ 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 h="116">
                    <a:moveTo>
                      <a:pt x="61" y="16"/>
                    </a:moveTo>
                    <a:cubicBezTo>
                      <a:pt x="61" y="44"/>
                      <a:pt x="61" y="44"/>
                      <a:pt x="61" y="44"/>
                    </a:cubicBezTo>
                    <a:cubicBezTo>
                      <a:pt x="61" y="48"/>
                      <a:pt x="60" y="51"/>
                      <a:pt x="57" y="53"/>
                    </a:cubicBezTo>
                    <a:cubicBezTo>
                      <a:pt x="0" y="105"/>
                      <a:pt x="0" y="105"/>
                      <a:pt x="0" y="105"/>
                    </a:cubicBezTo>
                    <a:cubicBezTo>
                      <a:pt x="6" y="116"/>
                      <a:pt x="6" y="116"/>
                      <a:pt x="6" y="116"/>
                    </a:cubicBezTo>
                    <a:cubicBezTo>
                      <a:pt x="82" y="60"/>
                      <a:pt x="82" y="60"/>
                      <a:pt x="82" y="60"/>
                    </a:cubicBezTo>
                    <a:cubicBezTo>
                      <a:pt x="86" y="58"/>
                      <a:pt x="88" y="54"/>
                      <a:pt x="89" y="49"/>
                    </a:cubicBezTo>
                    <a:cubicBezTo>
                      <a:pt x="94" y="0"/>
                      <a:pt x="94" y="0"/>
                      <a:pt x="94" y="0"/>
                    </a:cubicBezTo>
                    <a:lnTo>
                      <a:pt x="61" y="16"/>
                    </a:ln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7" name="iṡ1ïḍè"/>
              <p:cNvSpPr/>
              <p:nvPr/>
            </p:nvSpPr>
            <p:spPr bwMode="auto">
              <a:xfrm>
                <a:off x="4605873" y="2108679"/>
                <a:ext cx="230450" cy="381195"/>
              </a:xfrm>
              <a:custGeom>
                <a:avLst/>
                <a:gdLst>
                  <a:gd name="T0" fmla="*/ 40 w 64"/>
                  <a:gd name="T1" fmla="*/ 0 h 106"/>
                  <a:gd name="T2" fmla="*/ 64 w 64"/>
                  <a:gd name="T3" fmla="*/ 96 h 106"/>
                  <a:gd name="T4" fmla="*/ 17 w 64"/>
                  <a:gd name="T5" fmla="*/ 100 h 106"/>
                  <a:gd name="T6" fmla="*/ 40 w 64"/>
                  <a:gd name="T7" fmla="*/ 0 h 106"/>
                </a:gdLst>
                <a:ahLst/>
                <a:cxnLst>
                  <a:cxn ang="0">
                    <a:pos x="T0" y="T1"/>
                  </a:cxn>
                  <a:cxn ang="0">
                    <a:pos x="T2" y="T3"/>
                  </a:cxn>
                  <a:cxn ang="0">
                    <a:pos x="T4" y="T5"/>
                  </a:cxn>
                  <a:cxn ang="0">
                    <a:pos x="T6" y="T7"/>
                  </a:cxn>
                </a:cxnLst>
                <a:rect l="0" t="0" r="r" b="b"/>
                <a:pathLst>
                  <a:path w="64" h="106">
                    <a:moveTo>
                      <a:pt x="40" y="0"/>
                    </a:moveTo>
                    <a:cubicBezTo>
                      <a:pt x="40" y="0"/>
                      <a:pt x="57" y="27"/>
                      <a:pt x="64" y="96"/>
                    </a:cubicBezTo>
                    <a:cubicBezTo>
                      <a:pt x="64" y="96"/>
                      <a:pt x="34" y="106"/>
                      <a:pt x="17" y="100"/>
                    </a:cubicBezTo>
                    <a:cubicBezTo>
                      <a:pt x="0" y="95"/>
                      <a:pt x="40" y="0"/>
                      <a:pt x="40" y="0"/>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8" name="îsľïďè"/>
              <p:cNvSpPr/>
              <p:nvPr/>
            </p:nvSpPr>
            <p:spPr bwMode="auto">
              <a:xfrm>
                <a:off x="4628398" y="2229968"/>
                <a:ext cx="27723" cy="230450"/>
              </a:xfrm>
              <a:custGeom>
                <a:avLst/>
                <a:gdLst>
                  <a:gd name="T0" fmla="*/ 8 w 8"/>
                  <a:gd name="T1" fmla="*/ 0 h 64"/>
                  <a:gd name="T2" fmla="*/ 1 w 8"/>
                  <a:gd name="T3" fmla="*/ 54 h 64"/>
                  <a:gd name="T4" fmla="*/ 8 w 8"/>
                  <a:gd name="T5" fmla="*/ 64 h 64"/>
                  <a:gd name="T6" fmla="*/ 8 w 8"/>
                  <a:gd name="T7" fmla="*/ 64 h 64"/>
                  <a:gd name="T8" fmla="*/ 8 w 8"/>
                  <a:gd name="T9" fmla="*/ 0 h 64"/>
                </a:gdLst>
                <a:ahLst/>
                <a:cxnLst>
                  <a:cxn ang="0">
                    <a:pos x="T0" y="T1"/>
                  </a:cxn>
                  <a:cxn ang="0">
                    <a:pos x="T2" y="T3"/>
                  </a:cxn>
                  <a:cxn ang="0">
                    <a:pos x="T4" y="T5"/>
                  </a:cxn>
                  <a:cxn ang="0">
                    <a:pos x="T6" y="T7"/>
                  </a:cxn>
                  <a:cxn ang="0">
                    <a:pos x="T8" y="T9"/>
                  </a:cxn>
                </a:cxnLst>
                <a:rect l="0" t="0" r="r" b="b"/>
                <a:pathLst>
                  <a:path w="8" h="64">
                    <a:moveTo>
                      <a:pt x="8" y="0"/>
                    </a:moveTo>
                    <a:cubicBezTo>
                      <a:pt x="8" y="0"/>
                      <a:pt x="1" y="36"/>
                      <a:pt x="1" y="54"/>
                    </a:cubicBezTo>
                    <a:cubicBezTo>
                      <a:pt x="0" y="58"/>
                      <a:pt x="3" y="63"/>
                      <a:pt x="8" y="64"/>
                    </a:cubicBezTo>
                    <a:cubicBezTo>
                      <a:pt x="8" y="64"/>
                      <a:pt x="8" y="64"/>
                      <a:pt x="8" y="64"/>
                    </a:cubicBezTo>
                    <a:lnTo>
                      <a:pt x="8" y="0"/>
                    </a:lnTo>
                    <a:close/>
                  </a:path>
                </a:pathLst>
              </a:custGeom>
              <a:solidFill>
                <a:srgbClr val="6614C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9" name="iŝ1ïďé"/>
              <p:cNvSpPr/>
              <p:nvPr/>
            </p:nvSpPr>
            <p:spPr bwMode="auto">
              <a:xfrm>
                <a:off x="3983832" y="2701264"/>
                <a:ext cx="618576" cy="363868"/>
              </a:xfrm>
              <a:custGeom>
                <a:avLst/>
                <a:gdLst>
                  <a:gd name="T0" fmla="*/ 172 w 172"/>
                  <a:gd name="T1" fmla="*/ 51 h 101"/>
                  <a:gd name="T2" fmla="*/ 159 w 172"/>
                  <a:gd name="T3" fmla="*/ 49 h 101"/>
                  <a:gd name="T4" fmla="*/ 77 w 172"/>
                  <a:gd name="T5" fmla="*/ 2 h 101"/>
                  <a:gd name="T6" fmla="*/ 66 w 172"/>
                  <a:gd name="T7" fmla="*/ 2 h 101"/>
                  <a:gd name="T8" fmla="*/ 8 w 172"/>
                  <a:gd name="T9" fmla="*/ 36 h 101"/>
                  <a:gd name="T10" fmla="*/ 0 w 172"/>
                  <a:gd name="T11" fmla="*/ 35 h 101"/>
                  <a:gd name="T12" fmla="*/ 0 w 172"/>
                  <a:gd name="T13" fmla="*/ 43 h 101"/>
                  <a:gd name="T14" fmla="*/ 0 w 172"/>
                  <a:gd name="T15" fmla="*/ 43 h 101"/>
                  <a:gd name="T16" fmla="*/ 2 w 172"/>
                  <a:gd name="T17" fmla="*/ 45 h 101"/>
                  <a:gd name="T18" fmla="*/ 96 w 172"/>
                  <a:gd name="T19" fmla="*/ 99 h 101"/>
                  <a:gd name="T20" fmla="*/ 106 w 172"/>
                  <a:gd name="T21" fmla="*/ 99 h 101"/>
                  <a:gd name="T22" fmla="*/ 169 w 172"/>
                  <a:gd name="T23" fmla="*/ 62 h 101"/>
                  <a:gd name="T24" fmla="*/ 172 w 172"/>
                  <a:gd name="T25" fmla="*/ 59 h 101"/>
                  <a:gd name="T26" fmla="*/ 172 w 172"/>
                  <a:gd name="T27" fmla="*/ 59 h 101"/>
                  <a:gd name="T28" fmla="*/ 172 w 172"/>
                  <a:gd name="T29" fmla="*/ 5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2" h="101">
                    <a:moveTo>
                      <a:pt x="172" y="51"/>
                    </a:moveTo>
                    <a:cubicBezTo>
                      <a:pt x="159" y="49"/>
                      <a:pt x="159" y="49"/>
                      <a:pt x="159" y="49"/>
                    </a:cubicBezTo>
                    <a:cubicBezTo>
                      <a:pt x="77" y="2"/>
                      <a:pt x="77" y="2"/>
                      <a:pt x="77" y="2"/>
                    </a:cubicBezTo>
                    <a:cubicBezTo>
                      <a:pt x="74" y="0"/>
                      <a:pt x="70" y="0"/>
                      <a:pt x="66" y="2"/>
                    </a:cubicBezTo>
                    <a:cubicBezTo>
                      <a:pt x="8" y="36"/>
                      <a:pt x="8" y="36"/>
                      <a:pt x="8" y="36"/>
                    </a:cubicBezTo>
                    <a:cubicBezTo>
                      <a:pt x="0" y="35"/>
                      <a:pt x="0" y="35"/>
                      <a:pt x="0" y="35"/>
                    </a:cubicBezTo>
                    <a:cubicBezTo>
                      <a:pt x="0" y="43"/>
                      <a:pt x="0" y="43"/>
                      <a:pt x="0" y="43"/>
                    </a:cubicBezTo>
                    <a:cubicBezTo>
                      <a:pt x="0" y="43"/>
                      <a:pt x="0" y="43"/>
                      <a:pt x="0" y="43"/>
                    </a:cubicBezTo>
                    <a:cubicBezTo>
                      <a:pt x="0" y="44"/>
                      <a:pt x="1" y="45"/>
                      <a:pt x="2" y="45"/>
                    </a:cubicBezTo>
                    <a:cubicBezTo>
                      <a:pt x="96" y="99"/>
                      <a:pt x="96" y="99"/>
                      <a:pt x="96" y="99"/>
                    </a:cubicBezTo>
                    <a:cubicBezTo>
                      <a:pt x="98" y="101"/>
                      <a:pt x="103" y="100"/>
                      <a:pt x="106" y="99"/>
                    </a:cubicBezTo>
                    <a:cubicBezTo>
                      <a:pt x="169" y="62"/>
                      <a:pt x="169" y="62"/>
                      <a:pt x="169" y="62"/>
                    </a:cubicBezTo>
                    <a:cubicBezTo>
                      <a:pt x="171" y="61"/>
                      <a:pt x="172" y="60"/>
                      <a:pt x="172" y="59"/>
                    </a:cubicBezTo>
                    <a:cubicBezTo>
                      <a:pt x="172" y="59"/>
                      <a:pt x="172" y="59"/>
                      <a:pt x="172" y="59"/>
                    </a:cubicBezTo>
                    <a:lnTo>
                      <a:pt x="172" y="51"/>
                    </a:lnTo>
                    <a:close/>
                  </a:path>
                </a:pathLst>
              </a:custGeom>
              <a:solidFill>
                <a:srgbClr val="173D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0" name="ïṧḻidè"/>
              <p:cNvSpPr/>
              <p:nvPr/>
            </p:nvSpPr>
            <p:spPr bwMode="auto">
              <a:xfrm>
                <a:off x="3983832" y="2767107"/>
                <a:ext cx="395057" cy="294560"/>
              </a:xfrm>
              <a:custGeom>
                <a:avLst/>
                <a:gdLst>
                  <a:gd name="T0" fmla="*/ 110 w 110"/>
                  <a:gd name="T1" fmla="*/ 3 h 82"/>
                  <a:gd name="T2" fmla="*/ 104 w 110"/>
                  <a:gd name="T3" fmla="*/ 0 h 82"/>
                  <a:gd name="T4" fmla="*/ 40 w 110"/>
                  <a:gd name="T5" fmla="*/ 0 h 82"/>
                  <a:gd name="T6" fmla="*/ 8 w 110"/>
                  <a:gd name="T7" fmla="*/ 18 h 82"/>
                  <a:gd name="T8" fmla="*/ 0 w 110"/>
                  <a:gd name="T9" fmla="*/ 17 h 82"/>
                  <a:gd name="T10" fmla="*/ 0 w 110"/>
                  <a:gd name="T11" fmla="*/ 25 h 82"/>
                  <a:gd name="T12" fmla="*/ 0 w 110"/>
                  <a:gd name="T13" fmla="*/ 25 h 82"/>
                  <a:gd name="T14" fmla="*/ 2 w 110"/>
                  <a:gd name="T15" fmla="*/ 27 h 82"/>
                  <a:gd name="T16" fmla="*/ 96 w 110"/>
                  <a:gd name="T17" fmla="*/ 81 h 82"/>
                  <a:gd name="T18" fmla="*/ 101 w 110"/>
                  <a:gd name="T19" fmla="*/ 82 h 82"/>
                  <a:gd name="T20" fmla="*/ 110 w 110"/>
                  <a:gd name="T21" fmla="*/ 3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82">
                    <a:moveTo>
                      <a:pt x="110" y="3"/>
                    </a:moveTo>
                    <a:cubicBezTo>
                      <a:pt x="104" y="0"/>
                      <a:pt x="104" y="0"/>
                      <a:pt x="104" y="0"/>
                    </a:cubicBezTo>
                    <a:cubicBezTo>
                      <a:pt x="40" y="0"/>
                      <a:pt x="40" y="0"/>
                      <a:pt x="40" y="0"/>
                    </a:cubicBezTo>
                    <a:cubicBezTo>
                      <a:pt x="8" y="18"/>
                      <a:pt x="8" y="18"/>
                      <a:pt x="8" y="18"/>
                    </a:cubicBezTo>
                    <a:cubicBezTo>
                      <a:pt x="0" y="17"/>
                      <a:pt x="0" y="17"/>
                      <a:pt x="0" y="17"/>
                    </a:cubicBezTo>
                    <a:cubicBezTo>
                      <a:pt x="0" y="25"/>
                      <a:pt x="0" y="25"/>
                      <a:pt x="0" y="25"/>
                    </a:cubicBezTo>
                    <a:cubicBezTo>
                      <a:pt x="0" y="25"/>
                      <a:pt x="0" y="25"/>
                      <a:pt x="0" y="25"/>
                    </a:cubicBezTo>
                    <a:cubicBezTo>
                      <a:pt x="0" y="26"/>
                      <a:pt x="1" y="27"/>
                      <a:pt x="2" y="27"/>
                    </a:cubicBezTo>
                    <a:cubicBezTo>
                      <a:pt x="96" y="81"/>
                      <a:pt x="96" y="81"/>
                      <a:pt x="96" y="81"/>
                    </a:cubicBezTo>
                    <a:cubicBezTo>
                      <a:pt x="97" y="82"/>
                      <a:pt x="99" y="82"/>
                      <a:pt x="101" y="82"/>
                    </a:cubicBezTo>
                    <a:lnTo>
                      <a:pt x="110" y="3"/>
                    </a:lnTo>
                    <a:close/>
                  </a:path>
                </a:pathLst>
              </a:custGeom>
              <a:solidFill>
                <a:srgbClr val="396CA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1" name="ïsļiḋê"/>
              <p:cNvSpPr/>
              <p:nvPr/>
            </p:nvSpPr>
            <p:spPr bwMode="auto">
              <a:xfrm>
                <a:off x="3983832" y="2827751"/>
                <a:ext cx="13862" cy="39853"/>
              </a:xfrm>
              <a:custGeom>
                <a:avLst/>
                <a:gdLst>
                  <a:gd name="T0" fmla="*/ 4 w 4"/>
                  <a:gd name="T1" fmla="*/ 0 h 11"/>
                  <a:gd name="T2" fmla="*/ 0 w 4"/>
                  <a:gd name="T3" fmla="*/ 0 h 11"/>
                  <a:gd name="T4" fmla="*/ 0 w 4"/>
                  <a:gd name="T5" fmla="*/ 8 h 11"/>
                  <a:gd name="T6" fmla="*/ 0 w 4"/>
                  <a:gd name="T7" fmla="*/ 8 h 11"/>
                  <a:gd name="T8" fmla="*/ 2 w 4"/>
                  <a:gd name="T9" fmla="*/ 10 h 11"/>
                  <a:gd name="T10" fmla="*/ 4 w 4"/>
                  <a:gd name="T11" fmla="*/ 11 h 11"/>
                  <a:gd name="T12" fmla="*/ 4 w 4"/>
                  <a:gd name="T13" fmla="*/ 0 h 11"/>
                </a:gdLst>
                <a:ahLst/>
                <a:cxnLst>
                  <a:cxn ang="0">
                    <a:pos x="T0" y="T1"/>
                  </a:cxn>
                  <a:cxn ang="0">
                    <a:pos x="T2" y="T3"/>
                  </a:cxn>
                  <a:cxn ang="0">
                    <a:pos x="T4" y="T5"/>
                  </a:cxn>
                  <a:cxn ang="0">
                    <a:pos x="T6" y="T7"/>
                  </a:cxn>
                  <a:cxn ang="0">
                    <a:pos x="T8" y="T9"/>
                  </a:cxn>
                  <a:cxn ang="0">
                    <a:pos x="T10" y="T11"/>
                  </a:cxn>
                  <a:cxn ang="0">
                    <a:pos x="T12" y="T13"/>
                  </a:cxn>
                </a:cxnLst>
                <a:rect l="0" t="0" r="r" b="b"/>
                <a:pathLst>
                  <a:path w="4" h="11">
                    <a:moveTo>
                      <a:pt x="4" y="0"/>
                    </a:moveTo>
                    <a:cubicBezTo>
                      <a:pt x="0" y="0"/>
                      <a:pt x="0" y="0"/>
                      <a:pt x="0" y="0"/>
                    </a:cubicBezTo>
                    <a:cubicBezTo>
                      <a:pt x="0" y="8"/>
                      <a:pt x="0" y="8"/>
                      <a:pt x="0" y="8"/>
                    </a:cubicBezTo>
                    <a:cubicBezTo>
                      <a:pt x="0" y="8"/>
                      <a:pt x="0" y="8"/>
                      <a:pt x="0" y="8"/>
                    </a:cubicBezTo>
                    <a:cubicBezTo>
                      <a:pt x="0" y="9"/>
                      <a:pt x="1" y="10"/>
                      <a:pt x="2" y="10"/>
                    </a:cubicBezTo>
                    <a:cubicBezTo>
                      <a:pt x="4" y="11"/>
                      <a:pt x="4" y="11"/>
                      <a:pt x="4" y="11"/>
                    </a:cubicBezTo>
                    <a:lnTo>
                      <a:pt x="4" y="0"/>
                    </a:lnTo>
                    <a:close/>
                  </a:path>
                </a:pathLst>
              </a:custGeom>
              <a:solidFill>
                <a:srgbClr val="5793C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2" name="íṡḷîde"/>
              <p:cNvSpPr/>
              <p:nvPr/>
            </p:nvSpPr>
            <p:spPr bwMode="auto">
              <a:xfrm>
                <a:off x="4328640" y="3011418"/>
                <a:ext cx="32922" cy="50249"/>
              </a:xfrm>
              <a:custGeom>
                <a:avLst/>
                <a:gdLst>
                  <a:gd name="T0" fmla="*/ 0 w 9"/>
                  <a:gd name="T1" fmla="*/ 14 h 14"/>
                  <a:gd name="T2" fmla="*/ 9 w 9"/>
                  <a:gd name="T3" fmla="*/ 13 h 14"/>
                  <a:gd name="T4" fmla="*/ 9 w 9"/>
                  <a:gd name="T5" fmla="*/ 0 h 14"/>
                  <a:gd name="T6" fmla="*/ 0 w 9"/>
                  <a:gd name="T7" fmla="*/ 0 h 14"/>
                  <a:gd name="T8" fmla="*/ 0 w 9"/>
                  <a:gd name="T9" fmla="*/ 14 h 14"/>
                </a:gdLst>
                <a:ahLst/>
                <a:cxnLst>
                  <a:cxn ang="0">
                    <a:pos x="T0" y="T1"/>
                  </a:cxn>
                  <a:cxn ang="0">
                    <a:pos x="T2" y="T3"/>
                  </a:cxn>
                  <a:cxn ang="0">
                    <a:pos x="T4" y="T5"/>
                  </a:cxn>
                  <a:cxn ang="0">
                    <a:pos x="T6" y="T7"/>
                  </a:cxn>
                  <a:cxn ang="0">
                    <a:pos x="T8" y="T9"/>
                  </a:cxn>
                </a:cxnLst>
                <a:rect l="0" t="0" r="r" b="b"/>
                <a:pathLst>
                  <a:path w="9" h="14">
                    <a:moveTo>
                      <a:pt x="0" y="14"/>
                    </a:moveTo>
                    <a:cubicBezTo>
                      <a:pt x="3" y="14"/>
                      <a:pt x="7" y="14"/>
                      <a:pt x="9" y="13"/>
                    </a:cubicBezTo>
                    <a:cubicBezTo>
                      <a:pt x="9" y="0"/>
                      <a:pt x="9" y="0"/>
                      <a:pt x="9" y="0"/>
                    </a:cubicBezTo>
                    <a:cubicBezTo>
                      <a:pt x="0" y="0"/>
                      <a:pt x="0" y="0"/>
                      <a:pt x="0" y="0"/>
                    </a:cubicBezTo>
                    <a:lnTo>
                      <a:pt x="0" y="14"/>
                    </a:lnTo>
                    <a:close/>
                  </a:path>
                </a:pathLst>
              </a:custGeom>
              <a:solidFill>
                <a:srgbClr val="274F8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3" name="ïSlîďé"/>
              <p:cNvSpPr/>
              <p:nvPr/>
            </p:nvSpPr>
            <p:spPr bwMode="auto">
              <a:xfrm>
                <a:off x="3983832" y="2677006"/>
                <a:ext cx="622042" cy="360403"/>
              </a:xfrm>
              <a:custGeom>
                <a:avLst/>
                <a:gdLst>
                  <a:gd name="T0" fmla="*/ 96 w 173"/>
                  <a:gd name="T1" fmla="*/ 98 h 100"/>
                  <a:gd name="T2" fmla="*/ 2 w 173"/>
                  <a:gd name="T3" fmla="*/ 45 h 100"/>
                  <a:gd name="T4" fmla="*/ 3 w 173"/>
                  <a:gd name="T5" fmla="*/ 39 h 100"/>
                  <a:gd name="T6" fmla="*/ 66 w 173"/>
                  <a:gd name="T7" fmla="*/ 2 h 100"/>
                  <a:gd name="T8" fmla="*/ 77 w 173"/>
                  <a:gd name="T9" fmla="*/ 2 h 100"/>
                  <a:gd name="T10" fmla="*/ 170 w 173"/>
                  <a:gd name="T11" fmla="*/ 55 h 100"/>
                  <a:gd name="T12" fmla="*/ 169 w 173"/>
                  <a:gd name="T13" fmla="*/ 61 h 100"/>
                  <a:gd name="T14" fmla="*/ 106 w 173"/>
                  <a:gd name="T15" fmla="*/ 98 h 100"/>
                  <a:gd name="T16" fmla="*/ 96 w 173"/>
                  <a:gd name="T17" fmla="*/ 98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 h="100">
                    <a:moveTo>
                      <a:pt x="96" y="98"/>
                    </a:moveTo>
                    <a:cubicBezTo>
                      <a:pt x="2" y="45"/>
                      <a:pt x="2" y="45"/>
                      <a:pt x="2" y="45"/>
                    </a:cubicBezTo>
                    <a:cubicBezTo>
                      <a:pt x="0" y="43"/>
                      <a:pt x="0" y="40"/>
                      <a:pt x="3" y="39"/>
                    </a:cubicBezTo>
                    <a:cubicBezTo>
                      <a:pt x="66" y="2"/>
                      <a:pt x="66" y="2"/>
                      <a:pt x="66" y="2"/>
                    </a:cubicBezTo>
                    <a:cubicBezTo>
                      <a:pt x="70" y="0"/>
                      <a:pt x="74" y="0"/>
                      <a:pt x="77" y="2"/>
                    </a:cubicBezTo>
                    <a:cubicBezTo>
                      <a:pt x="170" y="55"/>
                      <a:pt x="170" y="55"/>
                      <a:pt x="170" y="55"/>
                    </a:cubicBezTo>
                    <a:cubicBezTo>
                      <a:pt x="173" y="57"/>
                      <a:pt x="172" y="60"/>
                      <a:pt x="169" y="61"/>
                    </a:cubicBezTo>
                    <a:cubicBezTo>
                      <a:pt x="106" y="98"/>
                      <a:pt x="106" y="98"/>
                      <a:pt x="106" y="98"/>
                    </a:cubicBezTo>
                    <a:cubicBezTo>
                      <a:pt x="103" y="100"/>
                      <a:pt x="98" y="100"/>
                      <a:pt x="96" y="98"/>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4" name="iṥḷîde"/>
              <p:cNvSpPr/>
              <p:nvPr/>
            </p:nvSpPr>
            <p:spPr bwMode="auto">
              <a:xfrm>
                <a:off x="4034080" y="2748047"/>
                <a:ext cx="450503" cy="259906"/>
              </a:xfrm>
              <a:custGeom>
                <a:avLst/>
                <a:gdLst>
                  <a:gd name="T0" fmla="*/ 80 w 125"/>
                  <a:gd name="T1" fmla="*/ 70 h 72"/>
                  <a:gd name="T2" fmla="*/ 2 w 125"/>
                  <a:gd name="T3" fmla="*/ 25 h 72"/>
                  <a:gd name="T4" fmla="*/ 3 w 125"/>
                  <a:gd name="T5" fmla="*/ 21 h 72"/>
                  <a:gd name="T6" fmla="*/ 37 w 125"/>
                  <a:gd name="T7" fmla="*/ 1 h 72"/>
                  <a:gd name="T8" fmla="*/ 46 w 125"/>
                  <a:gd name="T9" fmla="*/ 1 h 72"/>
                  <a:gd name="T10" fmla="*/ 123 w 125"/>
                  <a:gd name="T11" fmla="*/ 46 h 72"/>
                  <a:gd name="T12" fmla="*/ 123 w 125"/>
                  <a:gd name="T13" fmla="*/ 51 h 72"/>
                  <a:gd name="T14" fmla="*/ 88 w 125"/>
                  <a:gd name="T15" fmla="*/ 70 h 72"/>
                  <a:gd name="T16" fmla="*/ 80 w 125"/>
                  <a:gd name="T17" fmla="*/ 7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5" h="72">
                    <a:moveTo>
                      <a:pt x="80" y="70"/>
                    </a:moveTo>
                    <a:cubicBezTo>
                      <a:pt x="2" y="25"/>
                      <a:pt x="2" y="25"/>
                      <a:pt x="2" y="25"/>
                    </a:cubicBezTo>
                    <a:cubicBezTo>
                      <a:pt x="0" y="24"/>
                      <a:pt x="0" y="22"/>
                      <a:pt x="3" y="21"/>
                    </a:cubicBezTo>
                    <a:cubicBezTo>
                      <a:pt x="37" y="1"/>
                      <a:pt x="37" y="1"/>
                      <a:pt x="37" y="1"/>
                    </a:cubicBezTo>
                    <a:cubicBezTo>
                      <a:pt x="40" y="0"/>
                      <a:pt x="43" y="0"/>
                      <a:pt x="46" y="1"/>
                    </a:cubicBezTo>
                    <a:cubicBezTo>
                      <a:pt x="123" y="46"/>
                      <a:pt x="123" y="46"/>
                      <a:pt x="123" y="46"/>
                    </a:cubicBezTo>
                    <a:cubicBezTo>
                      <a:pt x="125" y="47"/>
                      <a:pt x="125" y="49"/>
                      <a:pt x="123" y="51"/>
                    </a:cubicBezTo>
                    <a:cubicBezTo>
                      <a:pt x="88" y="70"/>
                      <a:pt x="88" y="70"/>
                      <a:pt x="88" y="70"/>
                    </a:cubicBezTo>
                    <a:cubicBezTo>
                      <a:pt x="86" y="71"/>
                      <a:pt x="82" y="72"/>
                      <a:pt x="80" y="70"/>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5" name="ïSļïďe"/>
              <p:cNvSpPr/>
              <p:nvPr/>
            </p:nvSpPr>
            <p:spPr bwMode="auto">
              <a:xfrm>
                <a:off x="4228143" y="2651015"/>
                <a:ext cx="83170" cy="155943"/>
              </a:xfrm>
              <a:custGeom>
                <a:avLst/>
                <a:gdLst>
                  <a:gd name="T0" fmla="*/ 2 w 23"/>
                  <a:gd name="T1" fmla="*/ 7 h 43"/>
                  <a:gd name="T2" fmla="*/ 1 w 23"/>
                  <a:gd name="T3" fmla="*/ 14 h 43"/>
                  <a:gd name="T4" fmla="*/ 2 w 23"/>
                  <a:gd name="T5" fmla="*/ 30 h 43"/>
                  <a:gd name="T6" fmla="*/ 3 w 23"/>
                  <a:gd name="T7" fmla="*/ 36 h 43"/>
                  <a:gd name="T8" fmla="*/ 9 w 23"/>
                  <a:gd name="T9" fmla="*/ 42 h 43"/>
                  <a:gd name="T10" fmla="*/ 9 w 23"/>
                  <a:gd name="T11" fmla="*/ 42 h 43"/>
                  <a:gd name="T12" fmla="*/ 14 w 23"/>
                  <a:gd name="T13" fmla="*/ 38 h 43"/>
                  <a:gd name="T14" fmla="*/ 16 w 23"/>
                  <a:gd name="T15" fmla="*/ 24 h 43"/>
                  <a:gd name="T16" fmla="*/ 21 w 23"/>
                  <a:gd name="T17" fmla="*/ 29 h 43"/>
                  <a:gd name="T18" fmla="*/ 15 w 23"/>
                  <a:gd name="T19" fmla="*/ 8 h 43"/>
                  <a:gd name="T20" fmla="*/ 2 w 23"/>
                  <a:gd name="T21" fmla="*/ 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 h="43">
                    <a:moveTo>
                      <a:pt x="2" y="7"/>
                    </a:moveTo>
                    <a:cubicBezTo>
                      <a:pt x="1" y="14"/>
                      <a:pt x="1" y="14"/>
                      <a:pt x="1" y="14"/>
                    </a:cubicBezTo>
                    <a:cubicBezTo>
                      <a:pt x="0" y="19"/>
                      <a:pt x="0" y="25"/>
                      <a:pt x="2" y="30"/>
                    </a:cubicBezTo>
                    <a:cubicBezTo>
                      <a:pt x="3" y="36"/>
                      <a:pt x="3" y="36"/>
                      <a:pt x="3" y="36"/>
                    </a:cubicBezTo>
                    <a:cubicBezTo>
                      <a:pt x="3" y="39"/>
                      <a:pt x="6" y="41"/>
                      <a:pt x="9" y="42"/>
                    </a:cubicBezTo>
                    <a:cubicBezTo>
                      <a:pt x="9" y="42"/>
                      <a:pt x="9" y="42"/>
                      <a:pt x="9" y="42"/>
                    </a:cubicBezTo>
                    <a:cubicBezTo>
                      <a:pt x="12" y="43"/>
                      <a:pt x="14" y="41"/>
                      <a:pt x="14" y="38"/>
                    </a:cubicBezTo>
                    <a:cubicBezTo>
                      <a:pt x="16" y="24"/>
                      <a:pt x="16" y="24"/>
                      <a:pt x="16" y="24"/>
                    </a:cubicBezTo>
                    <a:cubicBezTo>
                      <a:pt x="16" y="24"/>
                      <a:pt x="19" y="29"/>
                      <a:pt x="21" y="29"/>
                    </a:cubicBezTo>
                    <a:cubicBezTo>
                      <a:pt x="23" y="29"/>
                      <a:pt x="19" y="15"/>
                      <a:pt x="15" y="8"/>
                    </a:cubicBezTo>
                    <a:cubicBezTo>
                      <a:pt x="11" y="0"/>
                      <a:pt x="2" y="7"/>
                      <a:pt x="2" y="7"/>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6" name="iṧľîďè"/>
              <p:cNvSpPr/>
              <p:nvPr/>
            </p:nvSpPr>
            <p:spPr bwMode="auto">
              <a:xfrm>
                <a:off x="4214281" y="2236899"/>
                <a:ext cx="136884" cy="443573"/>
              </a:xfrm>
              <a:custGeom>
                <a:avLst/>
                <a:gdLst>
                  <a:gd name="T0" fmla="*/ 38 w 38"/>
                  <a:gd name="T1" fmla="*/ 20 h 123"/>
                  <a:gd name="T2" fmla="*/ 28 w 38"/>
                  <a:gd name="T3" fmla="*/ 40 h 123"/>
                  <a:gd name="T4" fmla="*/ 24 w 38"/>
                  <a:gd name="T5" fmla="*/ 55 h 123"/>
                  <a:gd name="T6" fmla="*/ 19 w 38"/>
                  <a:gd name="T7" fmla="*/ 123 h 123"/>
                  <a:gd name="T8" fmla="*/ 6 w 38"/>
                  <a:gd name="T9" fmla="*/ 122 h 123"/>
                  <a:gd name="T10" fmla="*/ 0 w 38"/>
                  <a:gd name="T11" fmla="*/ 46 h 123"/>
                  <a:gd name="T12" fmla="*/ 0 w 38"/>
                  <a:gd name="T13" fmla="*/ 39 h 123"/>
                  <a:gd name="T14" fmla="*/ 7 w 38"/>
                  <a:gd name="T15" fmla="*/ 0 h 123"/>
                  <a:gd name="T16" fmla="*/ 38 w 38"/>
                  <a:gd name="T17" fmla="*/ 2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123">
                    <a:moveTo>
                      <a:pt x="38" y="20"/>
                    </a:moveTo>
                    <a:cubicBezTo>
                      <a:pt x="28" y="40"/>
                      <a:pt x="28" y="40"/>
                      <a:pt x="28" y="40"/>
                    </a:cubicBezTo>
                    <a:cubicBezTo>
                      <a:pt x="25" y="44"/>
                      <a:pt x="24" y="50"/>
                      <a:pt x="24" y="55"/>
                    </a:cubicBezTo>
                    <a:cubicBezTo>
                      <a:pt x="19" y="123"/>
                      <a:pt x="19" y="123"/>
                      <a:pt x="19" y="123"/>
                    </a:cubicBezTo>
                    <a:cubicBezTo>
                      <a:pt x="6" y="122"/>
                      <a:pt x="6" y="122"/>
                      <a:pt x="6" y="122"/>
                    </a:cubicBezTo>
                    <a:cubicBezTo>
                      <a:pt x="0" y="46"/>
                      <a:pt x="0" y="46"/>
                      <a:pt x="0" y="46"/>
                    </a:cubicBezTo>
                    <a:cubicBezTo>
                      <a:pt x="0" y="44"/>
                      <a:pt x="0" y="41"/>
                      <a:pt x="0" y="39"/>
                    </a:cubicBezTo>
                    <a:cubicBezTo>
                      <a:pt x="7" y="0"/>
                      <a:pt x="7" y="0"/>
                      <a:pt x="7" y="0"/>
                    </a:cubicBezTo>
                    <a:lnTo>
                      <a:pt x="38" y="20"/>
                    </a:ln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7" name="îṩḻîḍé"/>
              <p:cNvSpPr/>
              <p:nvPr/>
            </p:nvSpPr>
            <p:spPr bwMode="auto">
              <a:xfrm>
                <a:off x="3957841" y="2533191"/>
                <a:ext cx="381195" cy="518079"/>
              </a:xfrm>
              <a:custGeom>
                <a:avLst/>
                <a:gdLst>
                  <a:gd name="T0" fmla="*/ 99 w 106"/>
                  <a:gd name="T1" fmla="*/ 144 h 144"/>
                  <a:gd name="T2" fmla="*/ 92 w 106"/>
                  <a:gd name="T3" fmla="*/ 133 h 144"/>
                  <a:gd name="T4" fmla="*/ 9 w 106"/>
                  <a:gd name="T5" fmla="*/ 86 h 144"/>
                  <a:gd name="T6" fmla="*/ 4 w 106"/>
                  <a:gd name="T7" fmla="*/ 77 h 144"/>
                  <a:gd name="T8" fmla="*/ 5 w 106"/>
                  <a:gd name="T9" fmla="*/ 9 h 144"/>
                  <a:gd name="T10" fmla="*/ 0 w 106"/>
                  <a:gd name="T11" fmla="*/ 3 h 144"/>
                  <a:gd name="T12" fmla="*/ 4 w 106"/>
                  <a:gd name="T13" fmla="*/ 1 h 144"/>
                  <a:gd name="T14" fmla="*/ 4 w 106"/>
                  <a:gd name="T15" fmla="*/ 1 h 144"/>
                  <a:gd name="T16" fmla="*/ 8 w 106"/>
                  <a:gd name="T17" fmla="*/ 1 h 144"/>
                  <a:gd name="T18" fmla="*/ 101 w 106"/>
                  <a:gd name="T19" fmla="*/ 55 h 144"/>
                  <a:gd name="T20" fmla="*/ 106 w 106"/>
                  <a:gd name="T21" fmla="*/ 64 h 144"/>
                  <a:gd name="T22" fmla="*/ 105 w 106"/>
                  <a:gd name="T23" fmla="*/ 137 h 144"/>
                  <a:gd name="T24" fmla="*/ 104 w 106"/>
                  <a:gd name="T25" fmla="*/ 141 h 144"/>
                  <a:gd name="T26" fmla="*/ 104 w 106"/>
                  <a:gd name="T27" fmla="*/ 141 h 144"/>
                  <a:gd name="T28" fmla="*/ 99 w 106"/>
                  <a:gd name="T29"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6" h="144">
                    <a:moveTo>
                      <a:pt x="99" y="144"/>
                    </a:moveTo>
                    <a:cubicBezTo>
                      <a:pt x="92" y="133"/>
                      <a:pt x="92" y="133"/>
                      <a:pt x="92" y="133"/>
                    </a:cubicBezTo>
                    <a:cubicBezTo>
                      <a:pt x="9" y="86"/>
                      <a:pt x="9" y="86"/>
                      <a:pt x="9" y="86"/>
                    </a:cubicBezTo>
                    <a:cubicBezTo>
                      <a:pt x="7" y="84"/>
                      <a:pt x="4" y="80"/>
                      <a:pt x="4" y="77"/>
                    </a:cubicBezTo>
                    <a:cubicBezTo>
                      <a:pt x="5" y="9"/>
                      <a:pt x="5" y="9"/>
                      <a:pt x="5" y="9"/>
                    </a:cubicBezTo>
                    <a:cubicBezTo>
                      <a:pt x="0" y="3"/>
                      <a:pt x="0" y="3"/>
                      <a:pt x="0" y="3"/>
                    </a:cubicBezTo>
                    <a:cubicBezTo>
                      <a:pt x="4" y="1"/>
                      <a:pt x="4" y="1"/>
                      <a:pt x="4" y="1"/>
                    </a:cubicBezTo>
                    <a:cubicBezTo>
                      <a:pt x="4" y="1"/>
                      <a:pt x="4" y="1"/>
                      <a:pt x="4" y="1"/>
                    </a:cubicBezTo>
                    <a:cubicBezTo>
                      <a:pt x="5" y="0"/>
                      <a:pt x="6" y="0"/>
                      <a:pt x="8" y="1"/>
                    </a:cubicBezTo>
                    <a:cubicBezTo>
                      <a:pt x="101" y="55"/>
                      <a:pt x="101" y="55"/>
                      <a:pt x="101" y="55"/>
                    </a:cubicBezTo>
                    <a:cubicBezTo>
                      <a:pt x="103" y="56"/>
                      <a:pt x="106" y="60"/>
                      <a:pt x="106" y="64"/>
                    </a:cubicBezTo>
                    <a:cubicBezTo>
                      <a:pt x="105" y="137"/>
                      <a:pt x="105" y="137"/>
                      <a:pt x="105" y="137"/>
                    </a:cubicBezTo>
                    <a:cubicBezTo>
                      <a:pt x="105" y="139"/>
                      <a:pt x="105" y="141"/>
                      <a:pt x="104" y="141"/>
                    </a:cubicBezTo>
                    <a:cubicBezTo>
                      <a:pt x="104" y="141"/>
                      <a:pt x="104" y="141"/>
                      <a:pt x="104" y="141"/>
                    </a:cubicBezTo>
                    <a:lnTo>
                      <a:pt x="99" y="144"/>
                    </a:lnTo>
                    <a:close/>
                  </a:path>
                </a:pathLst>
              </a:custGeom>
              <a:solidFill>
                <a:srgbClr val="173D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8" name="ïṩḷiďê"/>
              <p:cNvSpPr/>
              <p:nvPr/>
            </p:nvSpPr>
            <p:spPr bwMode="auto">
              <a:xfrm>
                <a:off x="3957841" y="2533191"/>
                <a:ext cx="374264" cy="377730"/>
              </a:xfrm>
              <a:custGeom>
                <a:avLst/>
                <a:gdLst>
                  <a:gd name="T0" fmla="*/ 42 w 104"/>
                  <a:gd name="T1" fmla="*/ 105 h 105"/>
                  <a:gd name="T2" fmla="*/ 37 w 104"/>
                  <a:gd name="T3" fmla="*/ 102 h 105"/>
                  <a:gd name="T4" fmla="*/ 5 w 104"/>
                  <a:gd name="T5" fmla="*/ 46 h 105"/>
                  <a:gd name="T6" fmla="*/ 5 w 104"/>
                  <a:gd name="T7" fmla="*/ 9 h 105"/>
                  <a:gd name="T8" fmla="*/ 0 w 104"/>
                  <a:gd name="T9" fmla="*/ 3 h 105"/>
                  <a:gd name="T10" fmla="*/ 4 w 104"/>
                  <a:gd name="T11" fmla="*/ 1 h 105"/>
                  <a:gd name="T12" fmla="*/ 4 w 104"/>
                  <a:gd name="T13" fmla="*/ 1 h 105"/>
                  <a:gd name="T14" fmla="*/ 8 w 104"/>
                  <a:gd name="T15" fmla="*/ 1 h 105"/>
                  <a:gd name="T16" fmla="*/ 101 w 104"/>
                  <a:gd name="T17" fmla="*/ 55 h 105"/>
                  <a:gd name="T18" fmla="*/ 104 w 104"/>
                  <a:gd name="T19" fmla="*/ 59 h 105"/>
                  <a:gd name="T20" fmla="*/ 42 w 104"/>
                  <a:gd name="T21" fmla="*/ 10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4" h="105">
                    <a:moveTo>
                      <a:pt x="42" y="105"/>
                    </a:moveTo>
                    <a:cubicBezTo>
                      <a:pt x="37" y="102"/>
                      <a:pt x="37" y="102"/>
                      <a:pt x="37" y="102"/>
                    </a:cubicBezTo>
                    <a:cubicBezTo>
                      <a:pt x="5" y="46"/>
                      <a:pt x="5" y="46"/>
                      <a:pt x="5" y="46"/>
                    </a:cubicBezTo>
                    <a:cubicBezTo>
                      <a:pt x="5" y="9"/>
                      <a:pt x="5" y="9"/>
                      <a:pt x="5" y="9"/>
                    </a:cubicBezTo>
                    <a:cubicBezTo>
                      <a:pt x="0" y="3"/>
                      <a:pt x="0" y="3"/>
                      <a:pt x="0" y="3"/>
                    </a:cubicBezTo>
                    <a:cubicBezTo>
                      <a:pt x="4" y="1"/>
                      <a:pt x="4" y="1"/>
                      <a:pt x="4" y="1"/>
                    </a:cubicBezTo>
                    <a:cubicBezTo>
                      <a:pt x="4" y="1"/>
                      <a:pt x="4" y="1"/>
                      <a:pt x="4" y="1"/>
                    </a:cubicBezTo>
                    <a:cubicBezTo>
                      <a:pt x="5" y="0"/>
                      <a:pt x="6" y="0"/>
                      <a:pt x="8" y="1"/>
                    </a:cubicBezTo>
                    <a:cubicBezTo>
                      <a:pt x="101" y="55"/>
                      <a:pt x="101" y="55"/>
                      <a:pt x="101" y="55"/>
                    </a:cubicBezTo>
                    <a:cubicBezTo>
                      <a:pt x="102" y="56"/>
                      <a:pt x="103" y="57"/>
                      <a:pt x="104" y="59"/>
                    </a:cubicBezTo>
                    <a:lnTo>
                      <a:pt x="42" y="105"/>
                    </a:lnTo>
                    <a:close/>
                  </a:path>
                </a:pathLst>
              </a:custGeom>
              <a:solidFill>
                <a:srgbClr val="396CA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9" name="ísḻídè"/>
              <p:cNvSpPr/>
              <p:nvPr/>
            </p:nvSpPr>
            <p:spPr bwMode="auto">
              <a:xfrm>
                <a:off x="3957841" y="2533191"/>
                <a:ext cx="32922" cy="20792"/>
              </a:xfrm>
              <a:custGeom>
                <a:avLst/>
                <a:gdLst>
                  <a:gd name="T0" fmla="*/ 2 w 9"/>
                  <a:gd name="T1" fmla="*/ 6 h 6"/>
                  <a:gd name="T2" fmla="*/ 0 w 9"/>
                  <a:gd name="T3" fmla="*/ 3 h 6"/>
                  <a:gd name="T4" fmla="*/ 4 w 9"/>
                  <a:gd name="T5" fmla="*/ 1 h 6"/>
                  <a:gd name="T6" fmla="*/ 4 w 9"/>
                  <a:gd name="T7" fmla="*/ 1 h 6"/>
                  <a:gd name="T8" fmla="*/ 8 w 9"/>
                  <a:gd name="T9" fmla="*/ 1 h 6"/>
                  <a:gd name="T10" fmla="*/ 9 w 9"/>
                  <a:gd name="T11" fmla="*/ 2 h 6"/>
                  <a:gd name="T12" fmla="*/ 2 w 9"/>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9" h="6">
                    <a:moveTo>
                      <a:pt x="2" y="6"/>
                    </a:moveTo>
                    <a:cubicBezTo>
                      <a:pt x="0" y="3"/>
                      <a:pt x="0" y="3"/>
                      <a:pt x="0" y="3"/>
                    </a:cubicBezTo>
                    <a:cubicBezTo>
                      <a:pt x="4" y="1"/>
                      <a:pt x="4" y="1"/>
                      <a:pt x="4" y="1"/>
                    </a:cubicBezTo>
                    <a:cubicBezTo>
                      <a:pt x="4" y="1"/>
                      <a:pt x="4" y="1"/>
                      <a:pt x="4" y="1"/>
                    </a:cubicBezTo>
                    <a:cubicBezTo>
                      <a:pt x="5" y="0"/>
                      <a:pt x="6" y="0"/>
                      <a:pt x="8" y="1"/>
                    </a:cubicBezTo>
                    <a:cubicBezTo>
                      <a:pt x="9" y="2"/>
                      <a:pt x="9" y="2"/>
                      <a:pt x="9" y="2"/>
                    </a:cubicBezTo>
                    <a:lnTo>
                      <a:pt x="2" y="6"/>
                    </a:lnTo>
                    <a:close/>
                  </a:path>
                </a:pathLst>
              </a:custGeom>
              <a:solidFill>
                <a:srgbClr val="5793C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0" name="îśḻíde"/>
              <p:cNvSpPr/>
              <p:nvPr/>
            </p:nvSpPr>
            <p:spPr bwMode="auto">
              <a:xfrm>
                <a:off x="4288788" y="2730720"/>
                <a:ext cx="46784" cy="46784"/>
              </a:xfrm>
              <a:custGeom>
                <a:avLst/>
                <a:gdLst>
                  <a:gd name="T0" fmla="*/ 10 w 13"/>
                  <a:gd name="T1" fmla="*/ 0 h 13"/>
                  <a:gd name="T2" fmla="*/ 13 w 13"/>
                  <a:gd name="T3" fmla="*/ 8 h 13"/>
                  <a:gd name="T4" fmla="*/ 4 w 13"/>
                  <a:gd name="T5" fmla="*/ 13 h 13"/>
                  <a:gd name="T6" fmla="*/ 0 w 13"/>
                  <a:gd name="T7" fmla="*/ 6 h 13"/>
                  <a:gd name="T8" fmla="*/ 10 w 13"/>
                  <a:gd name="T9" fmla="*/ 0 h 13"/>
                </a:gdLst>
                <a:ahLst/>
                <a:cxnLst>
                  <a:cxn ang="0">
                    <a:pos x="T0" y="T1"/>
                  </a:cxn>
                  <a:cxn ang="0">
                    <a:pos x="T2" y="T3"/>
                  </a:cxn>
                  <a:cxn ang="0">
                    <a:pos x="T4" y="T5"/>
                  </a:cxn>
                  <a:cxn ang="0">
                    <a:pos x="T6" y="T7"/>
                  </a:cxn>
                  <a:cxn ang="0">
                    <a:pos x="T8" y="T9"/>
                  </a:cxn>
                </a:cxnLst>
                <a:rect l="0" t="0" r="r" b="b"/>
                <a:pathLst>
                  <a:path w="13" h="13">
                    <a:moveTo>
                      <a:pt x="10" y="0"/>
                    </a:moveTo>
                    <a:cubicBezTo>
                      <a:pt x="12" y="2"/>
                      <a:pt x="13" y="5"/>
                      <a:pt x="13" y="8"/>
                    </a:cubicBezTo>
                    <a:cubicBezTo>
                      <a:pt x="4" y="13"/>
                      <a:pt x="4" y="13"/>
                      <a:pt x="4" y="13"/>
                    </a:cubicBezTo>
                    <a:cubicBezTo>
                      <a:pt x="0" y="6"/>
                      <a:pt x="0" y="6"/>
                      <a:pt x="0" y="6"/>
                    </a:cubicBezTo>
                    <a:lnTo>
                      <a:pt x="10" y="0"/>
                    </a:lnTo>
                    <a:close/>
                  </a:path>
                </a:pathLst>
              </a:custGeom>
              <a:solidFill>
                <a:srgbClr val="274F8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1" name="íṩľîḍe"/>
              <p:cNvSpPr/>
              <p:nvPr/>
            </p:nvSpPr>
            <p:spPr bwMode="auto">
              <a:xfrm>
                <a:off x="3950910" y="2540122"/>
                <a:ext cx="370799" cy="514614"/>
              </a:xfrm>
              <a:custGeom>
                <a:avLst/>
                <a:gdLst>
                  <a:gd name="T0" fmla="*/ 98 w 103"/>
                  <a:gd name="T1" fmla="*/ 55 h 143"/>
                  <a:gd name="T2" fmla="*/ 5 w 103"/>
                  <a:gd name="T3" fmla="*/ 1 h 143"/>
                  <a:gd name="T4" fmla="*/ 0 w 103"/>
                  <a:gd name="T5" fmla="*/ 5 h 143"/>
                  <a:gd name="T6" fmla="*/ 0 w 103"/>
                  <a:gd name="T7" fmla="*/ 78 h 143"/>
                  <a:gd name="T8" fmla="*/ 5 w 103"/>
                  <a:gd name="T9" fmla="*/ 87 h 143"/>
                  <a:gd name="T10" fmla="*/ 98 w 103"/>
                  <a:gd name="T11" fmla="*/ 141 h 143"/>
                  <a:gd name="T12" fmla="*/ 103 w 103"/>
                  <a:gd name="T13" fmla="*/ 138 h 143"/>
                  <a:gd name="T14" fmla="*/ 103 w 103"/>
                  <a:gd name="T15" fmla="*/ 64 h 143"/>
                  <a:gd name="T16" fmla="*/ 98 w 103"/>
                  <a:gd name="T17" fmla="*/ 55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 h="143">
                    <a:moveTo>
                      <a:pt x="98" y="55"/>
                    </a:moveTo>
                    <a:cubicBezTo>
                      <a:pt x="5" y="1"/>
                      <a:pt x="5" y="1"/>
                      <a:pt x="5" y="1"/>
                    </a:cubicBezTo>
                    <a:cubicBezTo>
                      <a:pt x="2" y="0"/>
                      <a:pt x="0" y="1"/>
                      <a:pt x="0" y="5"/>
                    </a:cubicBezTo>
                    <a:cubicBezTo>
                      <a:pt x="0" y="78"/>
                      <a:pt x="0" y="78"/>
                      <a:pt x="0" y="78"/>
                    </a:cubicBezTo>
                    <a:cubicBezTo>
                      <a:pt x="0" y="82"/>
                      <a:pt x="2" y="86"/>
                      <a:pt x="5" y="87"/>
                    </a:cubicBezTo>
                    <a:cubicBezTo>
                      <a:pt x="98" y="141"/>
                      <a:pt x="98" y="141"/>
                      <a:pt x="98" y="141"/>
                    </a:cubicBezTo>
                    <a:cubicBezTo>
                      <a:pt x="101" y="143"/>
                      <a:pt x="103" y="141"/>
                      <a:pt x="103" y="138"/>
                    </a:cubicBezTo>
                    <a:cubicBezTo>
                      <a:pt x="103" y="64"/>
                      <a:pt x="103" y="64"/>
                      <a:pt x="103" y="64"/>
                    </a:cubicBezTo>
                    <a:cubicBezTo>
                      <a:pt x="103" y="61"/>
                      <a:pt x="101" y="57"/>
                      <a:pt x="98" y="5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2" name="îś1ïdè"/>
              <p:cNvSpPr/>
              <p:nvPr/>
            </p:nvSpPr>
            <p:spPr bwMode="auto">
              <a:xfrm>
                <a:off x="4358096" y="2751512"/>
                <a:ext cx="110893" cy="109161"/>
              </a:xfrm>
              <a:custGeom>
                <a:avLst/>
                <a:gdLst>
                  <a:gd name="T0" fmla="*/ 31 w 31"/>
                  <a:gd name="T1" fmla="*/ 11 h 30"/>
                  <a:gd name="T2" fmla="*/ 30 w 31"/>
                  <a:gd name="T3" fmla="*/ 14 h 30"/>
                  <a:gd name="T4" fmla="*/ 22 w 31"/>
                  <a:gd name="T5" fmla="*/ 22 h 30"/>
                  <a:gd name="T6" fmla="*/ 13 w 31"/>
                  <a:gd name="T7" fmla="*/ 28 h 30"/>
                  <a:gd name="T8" fmla="*/ 3 w 31"/>
                  <a:gd name="T9" fmla="*/ 28 h 30"/>
                  <a:gd name="T10" fmla="*/ 3 w 31"/>
                  <a:gd name="T11" fmla="*/ 28 h 30"/>
                  <a:gd name="T12" fmla="*/ 2 w 31"/>
                  <a:gd name="T13" fmla="*/ 19 h 30"/>
                  <a:gd name="T14" fmla="*/ 12 w 31"/>
                  <a:gd name="T15" fmla="*/ 9 h 30"/>
                  <a:gd name="T16" fmla="*/ 5 w 31"/>
                  <a:gd name="T17" fmla="*/ 12 h 30"/>
                  <a:gd name="T18" fmla="*/ 15 w 31"/>
                  <a:gd name="T19" fmla="*/ 5 h 30"/>
                  <a:gd name="T20" fmla="*/ 25 w 31"/>
                  <a:gd name="T21" fmla="*/ 0 h 30"/>
                  <a:gd name="T22" fmla="*/ 31 w 31"/>
                  <a:gd name="T23" fmla="*/ 1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 h="30">
                    <a:moveTo>
                      <a:pt x="31" y="11"/>
                    </a:moveTo>
                    <a:cubicBezTo>
                      <a:pt x="30" y="14"/>
                      <a:pt x="30" y="14"/>
                      <a:pt x="30" y="14"/>
                    </a:cubicBezTo>
                    <a:cubicBezTo>
                      <a:pt x="28" y="17"/>
                      <a:pt x="25" y="20"/>
                      <a:pt x="22" y="22"/>
                    </a:cubicBezTo>
                    <a:cubicBezTo>
                      <a:pt x="13" y="28"/>
                      <a:pt x="13" y="28"/>
                      <a:pt x="13" y="28"/>
                    </a:cubicBezTo>
                    <a:cubicBezTo>
                      <a:pt x="10" y="30"/>
                      <a:pt x="6" y="30"/>
                      <a:pt x="3" y="28"/>
                    </a:cubicBezTo>
                    <a:cubicBezTo>
                      <a:pt x="3" y="28"/>
                      <a:pt x="3" y="28"/>
                      <a:pt x="3" y="28"/>
                    </a:cubicBezTo>
                    <a:cubicBezTo>
                      <a:pt x="0" y="26"/>
                      <a:pt x="0" y="22"/>
                      <a:pt x="2" y="19"/>
                    </a:cubicBezTo>
                    <a:cubicBezTo>
                      <a:pt x="12" y="9"/>
                      <a:pt x="12" y="9"/>
                      <a:pt x="12" y="9"/>
                    </a:cubicBezTo>
                    <a:cubicBezTo>
                      <a:pt x="12" y="9"/>
                      <a:pt x="6" y="14"/>
                      <a:pt x="5" y="12"/>
                    </a:cubicBezTo>
                    <a:cubicBezTo>
                      <a:pt x="4" y="11"/>
                      <a:pt x="10" y="5"/>
                      <a:pt x="15" y="5"/>
                    </a:cubicBezTo>
                    <a:cubicBezTo>
                      <a:pt x="20" y="4"/>
                      <a:pt x="25" y="0"/>
                      <a:pt x="25" y="0"/>
                    </a:cubicBezTo>
                    <a:lnTo>
                      <a:pt x="31" y="11"/>
                    </a:ln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3" name="îṥ1íďé"/>
              <p:cNvSpPr/>
              <p:nvPr/>
            </p:nvSpPr>
            <p:spPr bwMode="auto">
              <a:xfrm>
                <a:off x="4202153" y="1982191"/>
                <a:ext cx="256440" cy="407186"/>
              </a:xfrm>
              <a:custGeom>
                <a:avLst/>
                <a:gdLst>
                  <a:gd name="T0" fmla="*/ 50 w 71"/>
                  <a:gd name="T1" fmla="*/ 0 h 113"/>
                  <a:gd name="T2" fmla="*/ 0 w 71"/>
                  <a:gd name="T3" fmla="*/ 74 h 113"/>
                  <a:gd name="T4" fmla="*/ 42 w 71"/>
                  <a:gd name="T5" fmla="*/ 105 h 113"/>
                  <a:gd name="T6" fmla="*/ 50 w 71"/>
                  <a:gd name="T7" fmla="*/ 0 h 113"/>
                </a:gdLst>
                <a:ahLst/>
                <a:cxnLst>
                  <a:cxn ang="0">
                    <a:pos x="T0" y="T1"/>
                  </a:cxn>
                  <a:cxn ang="0">
                    <a:pos x="T2" y="T3"/>
                  </a:cxn>
                  <a:cxn ang="0">
                    <a:pos x="T4" y="T5"/>
                  </a:cxn>
                  <a:cxn ang="0">
                    <a:pos x="T6" y="T7"/>
                  </a:cxn>
                </a:cxnLst>
                <a:rect l="0" t="0" r="r" b="b"/>
                <a:pathLst>
                  <a:path w="71" h="113">
                    <a:moveTo>
                      <a:pt x="50" y="0"/>
                    </a:moveTo>
                    <a:cubicBezTo>
                      <a:pt x="50" y="0"/>
                      <a:pt x="14" y="39"/>
                      <a:pt x="0" y="74"/>
                    </a:cubicBezTo>
                    <a:cubicBezTo>
                      <a:pt x="0" y="74"/>
                      <a:pt x="12" y="96"/>
                      <a:pt x="42" y="105"/>
                    </a:cubicBezTo>
                    <a:cubicBezTo>
                      <a:pt x="71" y="113"/>
                      <a:pt x="50" y="0"/>
                      <a:pt x="50" y="0"/>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4" name="îṧ1îḍé"/>
              <p:cNvSpPr/>
              <p:nvPr/>
            </p:nvSpPr>
            <p:spPr bwMode="auto">
              <a:xfrm>
                <a:off x="4300917" y="2151996"/>
                <a:ext cx="50249" cy="197528"/>
              </a:xfrm>
              <a:custGeom>
                <a:avLst/>
                <a:gdLst>
                  <a:gd name="T0" fmla="*/ 8 w 14"/>
                  <a:gd name="T1" fmla="*/ 55 h 55"/>
                  <a:gd name="T2" fmla="*/ 14 w 14"/>
                  <a:gd name="T3" fmla="*/ 0 h 55"/>
                  <a:gd name="T4" fmla="*/ 0 w 14"/>
                  <a:gd name="T5" fmla="*/ 52 h 55"/>
                  <a:gd name="T6" fmla="*/ 8 w 14"/>
                  <a:gd name="T7" fmla="*/ 55 h 55"/>
                </a:gdLst>
                <a:ahLst/>
                <a:cxnLst>
                  <a:cxn ang="0">
                    <a:pos x="T0" y="T1"/>
                  </a:cxn>
                  <a:cxn ang="0">
                    <a:pos x="T2" y="T3"/>
                  </a:cxn>
                  <a:cxn ang="0">
                    <a:pos x="T4" y="T5"/>
                  </a:cxn>
                  <a:cxn ang="0">
                    <a:pos x="T6" y="T7"/>
                  </a:cxn>
                </a:cxnLst>
                <a:rect l="0" t="0" r="r" b="b"/>
                <a:pathLst>
                  <a:path w="14" h="55">
                    <a:moveTo>
                      <a:pt x="8" y="55"/>
                    </a:moveTo>
                    <a:cubicBezTo>
                      <a:pt x="14" y="0"/>
                      <a:pt x="14" y="0"/>
                      <a:pt x="14" y="0"/>
                    </a:cubicBezTo>
                    <a:cubicBezTo>
                      <a:pt x="0" y="52"/>
                      <a:pt x="0" y="52"/>
                      <a:pt x="0" y="52"/>
                    </a:cubicBezTo>
                    <a:cubicBezTo>
                      <a:pt x="3" y="53"/>
                      <a:pt x="5" y="54"/>
                      <a:pt x="8" y="55"/>
                    </a:cubicBezTo>
                    <a:close/>
                  </a:path>
                </a:pathLst>
              </a:custGeom>
              <a:solidFill>
                <a:srgbClr val="6614C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5" name="išḷïdé"/>
              <p:cNvSpPr/>
              <p:nvPr/>
            </p:nvSpPr>
            <p:spPr bwMode="auto">
              <a:xfrm>
                <a:off x="4444732" y="1945805"/>
                <a:ext cx="67576" cy="36387"/>
              </a:xfrm>
              <a:custGeom>
                <a:avLst/>
                <a:gdLst>
                  <a:gd name="T0" fmla="*/ 9 w 19"/>
                  <a:gd name="T1" fmla="*/ 2 h 10"/>
                  <a:gd name="T2" fmla="*/ 0 w 19"/>
                  <a:gd name="T3" fmla="*/ 0 h 10"/>
                  <a:gd name="T4" fmla="*/ 11 w 19"/>
                  <a:gd name="T5" fmla="*/ 9 h 10"/>
                  <a:gd name="T6" fmla="*/ 19 w 19"/>
                  <a:gd name="T7" fmla="*/ 5 h 10"/>
                  <a:gd name="T8" fmla="*/ 9 w 19"/>
                  <a:gd name="T9" fmla="*/ 2 h 10"/>
                </a:gdLst>
                <a:ahLst/>
                <a:cxnLst>
                  <a:cxn ang="0">
                    <a:pos x="T0" y="T1"/>
                  </a:cxn>
                  <a:cxn ang="0">
                    <a:pos x="T2" y="T3"/>
                  </a:cxn>
                  <a:cxn ang="0">
                    <a:pos x="T4" y="T5"/>
                  </a:cxn>
                  <a:cxn ang="0">
                    <a:pos x="T6" y="T7"/>
                  </a:cxn>
                  <a:cxn ang="0">
                    <a:pos x="T8" y="T9"/>
                  </a:cxn>
                </a:cxnLst>
                <a:rect l="0" t="0" r="r" b="b"/>
                <a:pathLst>
                  <a:path w="19" h="10">
                    <a:moveTo>
                      <a:pt x="9" y="2"/>
                    </a:moveTo>
                    <a:cubicBezTo>
                      <a:pt x="0" y="0"/>
                      <a:pt x="0" y="0"/>
                      <a:pt x="0" y="0"/>
                    </a:cubicBezTo>
                    <a:cubicBezTo>
                      <a:pt x="0" y="0"/>
                      <a:pt x="4" y="7"/>
                      <a:pt x="11" y="9"/>
                    </a:cubicBezTo>
                    <a:cubicBezTo>
                      <a:pt x="17" y="10"/>
                      <a:pt x="19" y="5"/>
                      <a:pt x="19" y="5"/>
                    </a:cubicBezTo>
                    <a:lnTo>
                      <a:pt x="9" y="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6" name="íṩlîḋe"/>
              <p:cNvSpPr/>
              <p:nvPr/>
            </p:nvSpPr>
            <p:spPr bwMode="auto">
              <a:xfrm>
                <a:off x="6955421" y="5116656"/>
                <a:ext cx="734667" cy="424513"/>
              </a:xfrm>
              <a:custGeom>
                <a:avLst/>
                <a:gdLst>
                  <a:gd name="T0" fmla="*/ 167 w 204"/>
                  <a:gd name="T1" fmla="*/ 97 h 118"/>
                  <a:gd name="T2" fmla="*/ 36 w 204"/>
                  <a:gd name="T3" fmla="*/ 97 h 118"/>
                  <a:gd name="T4" fmla="*/ 36 w 204"/>
                  <a:gd name="T5" fmla="*/ 21 h 118"/>
                  <a:gd name="T6" fmla="*/ 167 w 204"/>
                  <a:gd name="T7" fmla="*/ 21 h 118"/>
                  <a:gd name="T8" fmla="*/ 167 w 204"/>
                  <a:gd name="T9" fmla="*/ 97 h 118"/>
                </a:gdLst>
                <a:ahLst/>
                <a:cxnLst>
                  <a:cxn ang="0">
                    <a:pos x="T0" y="T1"/>
                  </a:cxn>
                  <a:cxn ang="0">
                    <a:pos x="T2" y="T3"/>
                  </a:cxn>
                  <a:cxn ang="0">
                    <a:pos x="T4" y="T5"/>
                  </a:cxn>
                  <a:cxn ang="0">
                    <a:pos x="T6" y="T7"/>
                  </a:cxn>
                  <a:cxn ang="0">
                    <a:pos x="T8" y="T9"/>
                  </a:cxn>
                </a:cxnLst>
                <a:rect l="0" t="0" r="r" b="b"/>
                <a:pathLst>
                  <a:path w="204" h="118">
                    <a:moveTo>
                      <a:pt x="167" y="97"/>
                    </a:moveTo>
                    <a:cubicBezTo>
                      <a:pt x="131" y="118"/>
                      <a:pt x="72" y="118"/>
                      <a:pt x="36" y="97"/>
                    </a:cubicBezTo>
                    <a:cubicBezTo>
                      <a:pt x="0" y="76"/>
                      <a:pt x="0" y="42"/>
                      <a:pt x="36" y="21"/>
                    </a:cubicBezTo>
                    <a:cubicBezTo>
                      <a:pt x="72" y="0"/>
                      <a:pt x="131" y="0"/>
                      <a:pt x="167" y="21"/>
                    </a:cubicBezTo>
                    <a:cubicBezTo>
                      <a:pt x="204" y="42"/>
                      <a:pt x="204" y="76"/>
                      <a:pt x="167" y="97"/>
                    </a:cubicBezTo>
                    <a:close/>
                  </a:path>
                </a:pathLst>
              </a:custGeom>
              <a:solidFill>
                <a:srgbClr val="B2D3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7" name="is1îḍé"/>
              <p:cNvSpPr/>
              <p:nvPr/>
            </p:nvSpPr>
            <p:spPr bwMode="auto">
              <a:xfrm>
                <a:off x="5016525" y="3411674"/>
                <a:ext cx="3224564" cy="1859193"/>
              </a:xfrm>
              <a:custGeom>
                <a:avLst/>
                <a:gdLst>
                  <a:gd name="T0" fmla="*/ 330 w 895"/>
                  <a:gd name="T1" fmla="*/ 512 h 517"/>
                  <a:gd name="T2" fmla="*/ 10 w 895"/>
                  <a:gd name="T3" fmla="*/ 327 h 517"/>
                  <a:gd name="T4" fmla="*/ 12 w 895"/>
                  <a:gd name="T5" fmla="*/ 306 h 517"/>
                  <a:gd name="T6" fmla="*/ 528 w 895"/>
                  <a:gd name="T7" fmla="*/ 7 h 517"/>
                  <a:gd name="T8" fmla="*/ 565 w 895"/>
                  <a:gd name="T9" fmla="*/ 5 h 517"/>
                  <a:gd name="T10" fmla="*/ 885 w 895"/>
                  <a:gd name="T11" fmla="*/ 190 h 517"/>
                  <a:gd name="T12" fmla="*/ 882 w 895"/>
                  <a:gd name="T13" fmla="*/ 211 h 517"/>
                  <a:gd name="T14" fmla="*/ 367 w 895"/>
                  <a:gd name="T15" fmla="*/ 510 h 517"/>
                  <a:gd name="T16" fmla="*/ 330 w 895"/>
                  <a:gd name="T17" fmla="*/ 512 h 5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5" h="517">
                    <a:moveTo>
                      <a:pt x="330" y="512"/>
                    </a:moveTo>
                    <a:cubicBezTo>
                      <a:pt x="10" y="327"/>
                      <a:pt x="10" y="327"/>
                      <a:pt x="10" y="327"/>
                    </a:cubicBezTo>
                    <a:cubicBezTo>
                      <a:pt x="0" y="322"/>
                      <a:pt x="1" y="312"/>
                      <a:pt x="12" y="306"/>
                    </a:cubicBezTo>
                    <a:cubicBezTo>
                      <a:pt x="528" y="7"/>
                      <a:pt x="528" y="7"/>
                      <a:pt x="528" y="7"/>
                    </a:cubicBezTo>
                    <a:cubicBezTo>
                      <a:pt x="539" y="0"/>
                      <a:pt x="556" y="0"/>
                      <a:pt x="565" y="5"/>
                    </a:cubicBezTo>
                    <a:cubicBezTo>
                      <a:pt x="885" y="190"/>
                      <a:pt x="885" y="190"/>
                      <a:pt x="885" y="190"/>
                    </a:cubicBezTo>
                    <a:cubicBezTo>
                      <a:pt x="895" y="195"/>
                      <a:pt x="893" y="205"/>
                      <a:pt x="882" y="211"/>
                    </a:cubicBezTo>
                    <a:cubicBezTo>
                      <a:pt x="367" y="510"/>
                      <a:pt x="367" y="510"/>
                      <a:pt x="367" y="510"/>
                    </a:cubicBezTo>
                    <a:cubicBezTo>
                      <a:pt x="356" y="517"/>
                      <a:pt x="339" y="517"/>
                      <a:pt x="330" y="512"/>
                    </a:cubicBezTo>
                    <a:close/>
                  </a:path>
                </a:pathLst>
              </a:custGeom>
              <a:solidFill>
                <a:srgbClr val="B2D3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8" name="ïṩ1îḑé"/>
              <p:cNvSpPr/>
              <p:nvPr/>
            </p:nvSpPr>
            <p:spPr bwMode="auto">
              <a:xfrm>
                <a:off x="7203199" y="3262661"/>
                <a:ext cx="289362" cy="370799"/>
              </a:xfrm>
              <a:custGeom>
                <a:avLst/>
                <a:gdLst>
                  <a:gd name="T0" fmla="*/ 80 w 80"/>
                  <a:gd name="T1" fmla="*/ 0 h 103"/>
                  <a:gd name="T2" fmla="*/ 74 w 80"/>
                  <a:gd name="T3" fmla="*/ 73 h 103"/>
                  <a:gd name="T4" fmla="*/ 0 w 80"/>
                  <a:gd name="T5" fmla="*/ 51 h 103"/>
                  <a:gd name="T6" fmla="*/ 0 w 80"/>
                  <a:gd name="T7" fmla="*/ 18 h 103"/>
                  <a:gd name="T8" fmla="*/ 80 w 80"/>
                  <a:gd name="T9" fmla="*/ 0 h 103"/>
                </a:gdLst>
                <a:ahLst/>
                <a:cxnLst>
                  <a:cxn ang="0">
                    <a:pos x="T0" y="T1"/>
                  </a:cxn>
                  <a:cxn ang="0">
                    <a:pos x="T2" y="T3"/>
                  </a:cxn>
                  <a:cxn ang="0">
                    <a:pos x="T4" y="T5"/>
                  </a:cxn>
                  <a:cxn ang="0">
                    <a:pos x="T6" y="T7"/>
                  </a:cxn>
                  <a:cxn ang="0">
                    <a:pos x="T8" y="T9"/>
                  </a:cxn>
                </a:cxnLst>
                <a:rect l="0" t="0" r="r" b="b"/>
                <a:pathLst>
                  <a:path w="80" h="103">
                    <a:moveTo>
                      <a:pt x="80" y="0"/>
                    </a:moveTo>
                    <a:cubicBezTo>
                      <a:pt x="80" y="0"/>
                      <a:pt x="78" y="44"/>
                      <a:pt x="74" y="73"/>
                    </a:cubicBezTo>
                    <a:cubicBezTo>
                      <a:pt x="71" y="103"/>
                      <a:pt x="0" y="51"/>
                      <a:pt x="0" y="51"/>
                    </a:cubicBezTo>
                    <a:cubicBezTo>
                      <a:pt x="0" y="18"/>
                      <a:pt x="0" y="18"/>
                      <a:pt x="0" y="18"/>
                    </a:cubicBezTo>
                    <a:lnTo>
                      <a:pt x="80" y="0"/>
                    </a:lnTo>
                    <a:close/>
                  </a:path>
                </a:pathLst>
              </a:custGeom>
              <a:solidFill>
                <a:srgbClr val="6614C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9" name="íślíḓè"/>
              <p:cNvSpPr/>
              <p:nvPr/>
            </p:nvSpPr>
            <p:spPr bwMode="auto">
              <a:xfrm>
                <a:off x="7139088" y="5116656"/>
                <a:ext cx="240847" cy="223520"/>
              </a:xfrm>
              <a:custGeom>
                <a:avLst/>
                <a:gdLst>
                  <a:gd name="T0" fmla="*/ 60 w 67"/>
                  <a:gd name="T1" fmla="*/ 29 h 62"/>
                  <a:gd name="T2" fmla="*/ 22 w 67"/>
                  <a:gd name="T3" fmla="*/ 59 h 62"/>
                  <a:gd name="T4" fmla="*/ 5 w 67"/>
                  <a:gd name="T5" fmla="*/ 62 h 62"/>
                  <a:gd name="T6" fmla="*/ 1 w 67"/>
                  <a:gd name="T7" fmla="*/ 54 h 62"/>
                  <a:gd name="T8" fmla="*/ 36 w 67"/>
                  <a:gd name="T9" fmla="*/ 16 h 62"/>
                  <a:gd name="T10" fmla="*/ 60 w 67"/>
                  <a:gd name="T11" fmla="*/ 29 h 62"/>
                </a:gdLst>
                <a:ahLst/>
                <a:cxnLst>
                  <a:cxn ang="0">
                    <a:pos x="T0" y="T1"/>
                  </a:cxn>
                  <a:cxn ang="0">
                    <a:pos x="T2" y="T3"/>
                  </a:cxn>
                  <a:cxn ang="0">
                    <a:pos x="T4" y="T5"/>
                  </a:cxn>
                  <a:cxn ang="0">
                    <a:pos x="T6" y="T7"/>
                  </a:cxn>
                  <a:cxn ang="0">
                    <a:pos x="T8" y="T9"/>
                  </a:cxn>
                  <a:cxn ang="0">
                    <a:pos x="T10" y="T11"/>
                  </a:cxn>
                </a:cxnLst>
                <a:rect l="0" t="0" r="r" b="b"/>
                <a:pathLst>
                  <a:path w="67" h="62">
                    <a:moveTo>
                      <a:pt x="60" y="29"/>
                    </a:moveTo>
                    <a:cubicBezTo>
                      <a:pt x="59" y="32"/>
                      <a:pt x="41" y="54"/>
                      <a:pt x="22" y="59"/>
                    </a:cubicBezTo>
                    <a:cubicBezTo>
                      <a:pt x="14" y="62"/>
                      <a:pt x="9" y="62"/>
                      <a:pt x="5" y="62"/>
                    </a:cubicBezTo>
                    <a:cubicBezTo>
                      <a:pt x="2" y="61"/>
                      <a:pt x="0" y="58"/>
                      <a:pt x="1" y="54"/>
                    </a:cubicBezTo>
                    <a:cubicBezTo>
                      <a:pt x="4" y="45"/>
                      <a:pt x="13" y="27"/>
                      <a:pt x="36" y="16"/>
                    </a:cubicBezTo>
                    <a:cubicBezTo>
                      <a:pt x="67" y="0"/>
                      <a:pt x="60" y="29"/>
                      <a:pt x="60" y="29"/>
                    </a:cubicBezTo>
                    <a:close/>
                  </a:path>
                </a:pathLst>
              </a:custGeom>
              <a:solidFill>
                <a:srgbClr val="173D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0" name="iŝḻïḑé"/>
              <p:cNvSpPr/>
              <p:nvPr/>
            </p:nvSpPr>
            <p:spPr bwMode="auto">
              <a:xfrm>
                <a:off x="7340082" y="5250073"/>
                <a:ext cx="133419" cy="223520"/>
              </a:xfrm>
              <a:custGeom>
                <a:avLst/>
                <a:gdLst>
                  <a:gd name="T0" fmla="*/ 10 w 37"/>
                  <a:gd name="T1" fmla="*/ 0 h 62"/>
                  <a:gd name="T2" fmla="*/ 1 w 37"/>
                  <a:gd name="T3" fmla="*/ 30 h 62"/>
                  <a:gd name="T4" fmla="*/ 8 w 37"/>
                  <a:gd name="T5" fmla="*/ 56 h 62"/>
                  <a:gd name="T6" fmla="*/ 20 w 37"/>
                  <a:gd name="T7" fmla="*/ 58 h 62"/>
                  <a:gd name="T8" fmla="*/ 35 w 37"/>
                  <a:gd name="T9" fmla="*/ 30 h 62"/>
                  <a:gd name="T10" fmla="*/ 35 w 37"/>
                  <a:gd name="T11" fmla="*/ 3 h 62"/>
                  <a:gd name="T12" fmla="*/ 10 w 37"/>
                  <a:gd name="T13" fmla="*/ 0 h 62"/>
                </a:gdLst>
                <a:ahLst/>
                <a:cxnLst>
                  <a:cxn ang="0">
                    <a:pos x="T0" y="T1"/>
                  </a:cxn>
                  <a:cxn ang="0">
                    <a:pos x="T2" y="T3"/>
                  </a:cxn>
                  <a:cxn ang="0">
                    <a:pos x="T4" y="T5"/>
                  </a:cxn>
                  <a:cxn ang="0">
                    <a:pos x="T6" y="T7"/>
                  </a:cxn>
                  <a:cxn ang="0">
                    <a:pos x="T8" y="T9"/>
                  </a:cxn>
                  <a:cxn ang="0">
                    <a:pos x="T10" y="T11"/>
                  </a:cxn>
                  <a:cxn ang="0">
                    <a:pos x="T12" y="T13"/>
                  </a:cxn>
                </a:cxnLst>
                <a:rect l="0" t="0" r="r" b="b"/>
                <a:pathLst>
                  <a:path w="37" h="62">
                    <a:moveTo>
                      <a:pt x="10" y="0"/>
                    </a:moveTo>
                    <a:cubicBezTo>
                      <a:pt x="10" y="0"/>
                      <a:pt x="3" y="17"/>
                      <a:pt x="1" y="30"/>
                    </a:cubicBezTo>
                    <a:cubicBezTo>
                      <a:pt x="0" y="38"/>
                      <a:pt x="4" y="49"/>
                      <a:pt x="8" y="56"/>
                    </a:cubicBezTo>
                    <a:cubicBezTo>
                      <a:pt x="10" y="61"/>
                      <a:pt x="16" y="62"/>
                      <a:pt x="20" y="58"/>
                    </a:cubicBezTo>
                    <a:cubicBezTo>
                      <a:pt x="26" y="53"/>
                      <a:pt x="34" y="43"/>
                      <a:pt x="35" y="30"/>
                    </a:cubicBezTo>
                    <a:cubicBezTo>
                      <a:pt x="37" y="7"/>
                      <a:pt x="35" y="3"/>
                      <a:pt x="35" y="3"/>
                    </a:cubicBezTo>
                    <a:lnTo>
                      <a:pt x="10" y="0"/>
                    </a:lnTo>
                    <a:close/>
                  </a:path>
                </a:pathLst>
              </a:custGeom>
              <a:solidFill>
                <a:srgbClr val="173D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1" name="íṧ1íḑé"/>
              <p:cNvSpPr/>
              <p:nvPr/>
            </p:nvSpPr>
            <p:spPr bwMode="auto">
              <a:xfrm>
                <a:off x="7132157" y="4177529"/>
                <a:ext cx="414117" cy="1119328"/>
              </a:xfrm>
              <a:custGeom>
                <a:avLst/>
                <a:gdLst>
                  <a:gd name="T0" fmla="*/ 112 w 115"/>
                  <a:gd name="T1" fmla="*/ 23 h 311"/>
                  <a:gd name="T2" fmla="*/ 112 w 115"/>
                  <a:gd name="T3" fmla="*/ 83 h 311"/>
                  <a:gd name="T4" fmla="*/ 100 w 115"/>
                  <a:gd name="T5" fmla="*/ 300 h 311"/>
                  <a:gd name="T6" fmla="*/ 79 w 115"/>
                  <a:gd name="T7" fmla="*/ 308 h 311"/>
                  <a:gd name="T8" fmla="*/ 60 w 115"/>
                  <a:gd name="T9" fmla="*/ 294 h 311"/>
                  <a:gd name="T10" fmla="*/ 30 w 115"/>
                  <a:gd name="T11" fmla="*/ 276 h 311"/>
                  <a:gd name="T12" fmla="*/ 0 w 115"/>
                  <a:gd name="T13" fmla="*/ 0 h 311"/>
                  <a:gd name="T14" fmla="*/ 112 w 115"/>
                  <a:gd name="T15" fmla="*/ 23 h 3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5" h="311">
                    <a:moveTo>
                      <a:pt x="112" y="23"/>
                    </a:moveTo>
                    <a:cubicBezTo>
                      <a:pt x="112" y="23"/>
                      <a:pt x="115" y="51"/>
                      <a:pt x="112" y="83"/>
                    </a:cubicBezTo>
                    <a:cubicBezTo>
                      <a:pt x="110" y="115"/>
                      <a:pt x="101" y="264"/>
                      <a:pt x="100" y="300"/>
                    </a:cubicBezTo>
                    <a:cubicBezTo>
                      <a:pt x="100" y="300"/>
                      <a:pt x="100" y="311"/>
                      <a:pt x="79" y="308"/>
                    </a:cubicBezTo>
                    <a:cubicBezTo>
                      <a:pt x="58" y="306"/>
                      <a:pt x="60" y="294"/>
                      <a:pt x="60" y="294"/>
                    </a:cubicBezTo>
                    <a:cubicBezTo>
                      <a:pt x="60" y="294"/>
                      <a:pt x="31" y="293"/>
                      <a:pt x="30" y="276"/>
                    </a:cubicBezTo>
                    <a:cubicBezTo>
                      <a:pt x="29" y="259"/>
                      <a:pt x="0" y="68"/>
                      <a:pt x="0" y="0"/>
                    </a:cubicBezTo>
                    <a:lnTo>
                      <a:pt x="112" y="23"/>
                    </a:lnTo>
                    <a:close/>
                  </a:path>
                </a:pathLst>
              </a:custGeom>
              <a:solidFill>
                <a:srgbClr val="FDD76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2" name="isľïḋê"/>
              <p:cNvSpPr/>
              <p:nvPr/>
            </p:nvSpPr>
            <p:spPr bwMode="auto">
              <a:xfrm>
                <a:off x="7048987" y="3723560"/>
                <a:ext cx="119557" cy="374264"/>
              </a:xfrm>
              <a:custGeom>
                <a:avLst/>
                <a:gdLst>
                  <a:gd name="T0" fmla="*/ 69 w 69"/>
                  <a:gd name="T1" fmla="*/ 0 h 216"/>
                  <a:gd name="T2" fmla="*/ 33 w 69"/>
                  <a:gd name="T3" fmla="*/ 216 h 216"/>
                  <a:gd name="T4" fmla="*/ 0 w 69"/>
                  <a:gd name="T5" fmla="*/ 216 h 216"/>
                  <a:gd name="T6" fmla="*/ 4 w 69"/>
                  <a:gd name="T7" fmla="*/ 17 h 216"/>
                  <a:gd name="T8" fmla="*/ 69 w 69"/>
                  <a:gd name="T9" fmla="*/ 0 h 216"/>
                </a:gdLst>
                <a:ahLst/>
                <a:cxnLst>
                  <a:cxn ang="0">
                    <a:pos x="T0" y="T1"/>
                  </a:cxn>
                  <a:cxn ang="0">
                    <a:pos x="T2" y="T3"/>
                  </a:cxn>
                  <a:cxn ang="0">
                    <a:pos x="T4" y="T5"/>
                  </a:cxn>
                  <a:cxn ang="0">
                    <a:pos x="T6" y="T7"/>
                  </a:cxn>
                  <a:cxn ang="0">
                    <a:pos x="T8" y="T9"/>
                  </a:cxn>
                </a:cxnLst>
                <a:rect l="0" t="0" r="r" b="b"/>
                <a:pathLst>
                  <a:path w="69" h="216">
                    <a:moveTo>
                      <a:pt x="69" y="0"/>
                    </a:moveTo>
                    <a:lnTo>
                      <a:pt x="33" y="216"/>
                    </a:lnTo>
                    <a:lnTo>
                      <a:pt x="0" y="216"/>
                    </a:lnTo>
                    <a:lnTo>
                      <a:pt x="4" y="17"/>
                    </a:lnTo>
                    <a:lnTo>
                      <a:pt x="69" y="0"/>
                    </a:ln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3" name="îSľíďe"/>
              <p:cNvSpPr/>
              <p:nvPr/>
            </p:nvSpPr>
            <p:spPr bwMode="auto">
              <a:xfrm>
                <a:off x="7031660" y="3389148"/>
                <a:ext cx="161142" cy="438375"/>
              </a:xfrm>
              <a:custGeom>
                <a:avLst/>
                <a:gdLst>
                  <a:gd name="T0" fmla="*/ 45 w 45"/>
                  <a:gd name="T1" fmla="*/ 1 h 122"/>
                  <a:gd name="T2" fmla="*/ 14 w 45"/>
                  <a:gd name="T3" fmla="*/ 33 h 122"/>
                  <a:gd name="T4" fmla="*/ 7 w 45"/>
                  <a:gd name="T5" fmla="*/ 111 h 122"/>
                  <a:gd name="T6" fmla="*/ 41 w 45"/>
                  <a:gd name="T7" fmla="*/ 110 h 122"/>
                  <a:gd name="T8" fmla="*/ 45 w 45"/>
                  <a:gd name="T9" fmla="*/ 1 h 122"/>
                </a:gdLst>
                <a:ahLst/>
                <a:cxnLst>
                  <a:cxn ang="0">
                    <a:pos x="T0" y="T1"/>
                  </a:cxn>
                  <a:cxn ang="0">
                    <a:pos x="T2" y="T3"/>
                  </a:cxn>
                  <a:cxn ang="0">
                    <a:pos x="T4" y="T5"/>
                  </a:cxn>
                  <a:cxn ang="0">
                    <a:pos x="T6" y="T7"/>
                  </a:cxn>
                  <a:cxn ang="0">
                    <a:pos x="T8" y="T9"/>
                  </a:cxn>
                </a:cxnLst>
                <a:rect l="0" t="0" r="r" b="b"/>
                <a:pathLst>
                  <a:path w="45" h="122">
                    <a:moveTo>
                      <a:pt x="45" y="1"/>
                    </a:moveTo>
                    <a:cubicBezTo>
                      <a:pt x="45" y="1"/>
                      <a:pt x="22" y="0"/>
                      <a:pt x="14" y="33"/>
                    </a:cubicBezTo>
                    <a:cubicBezTo>
                      <a:pt x="6" y="66"/>
                      <a:pt x="0" y="108"/>
                      <a:pt x="7" y="111"/>
                    </a:cubicBezTo>
                    <a:cubicBezTo>
                      <a:pt x="27" y="122"/>
                      <a:pt x="41" y="110"/>
                      <a:pt x="41" y="110"/>
                    </a:cubicBezTo>
                    <a:lnTo>
                      <a:pt x="45" y="1"/>
                    </a:lnTo>
                    <a:close/>
                  </a:path>
                </a:pathLst>
              </a:custGeom>
              <a:solidFill>
                <a:srgbClr val="8A2AE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4" name="îṣliḍê"/>
              <p:cNvSpPr/>
              <p:nvPr/>
            </p:nvSpPr>
            <p:spPr bwMode="auto">
              <a:xfrm>
                <a:off x="7081909" y="3389148"/>
                <a:ext cx="561397" cy="972048"/>
              </a:xfrm>
              <a:custGeom>
                <a:avLst/>
                <a:gdLst>
                  <a:gd name="T0" fmla="*/ 24 w 156"/>
                  <a:gd name="T1" fmla="*/ 2 h 270"/>
                  <a:gd name="T2" fmla="*/ 36 w 156"/>
                  <a:gd name="T3" fmla="*/ 1 h 270"/>
                  <a:gd name="T4" fmla="*/ 142 w 156"/>
                  <a:gd name="T5" fmla="*/ 39 h 270"/>
                  <a:gd name="T6" fmla="*/ 121 w 156"/>
                  <a:gd name="T7" fmla="*/ 140 h 270"/>
                  <a:gd name="T8" fmla="*/ 126 w 156"/>
                  <a:gd name="T9" fmla="*/ 212 h 270"/>
                  <a:gd name="T10" fmla="*/ 111 w 156"/>
                  <a:gd name="T11" fmla="*/ 260 h 270"/>
                  <a:gd name="T12" fmla="*/ 33 w 156"/>
                  <a:gd name="T13" fmla="*/ 251 h 270"/>
                  <a:gd name="T14" fmla="*/ 13 w 156"/>
                  <a:gd name="T15" fmla="*/ 205 h 270"/>
                  <a:gd name="T16" fmla="*/ 22 w 156"/>
                  <a:gd name="T17" fmla="*/ 114 h 270"/>
                  <a:gd name="T18" fmla="*/ 7 w 156"/>
                  <a:gd name="T19" fmla="*/ 97 h 270"/>
                  <a:gd name="T20" fmla="*/ 17 w 156"/>
                  <a:gd name="T21" fmla="*/ 52 h 270"/>
                  <a:gd name="T22" fmla="*/ 15 w 156"/>
                  <a:gd name="T23" fmla="*/ 12 h 270"/>
                  <a:gd name="T24" fmla="*/ 24 w 156"/>
                  <a:gd name="T25" fmla="*/ 2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270">
                    <a:moveTo>
                      <a:pt x="24" y="2"/>
                    </a:moveTo>
                    <a:cubicBezTo>
                      <a:pt x="28" y="1"/>
                      <a:pt x="32" y="0"/>
                      <a:pt x="36" y="1"/>
                    </a:cubicBezTo>
                    <a:cubicBezTo>
                      <a:pt x="56" y="7"/>
                      <a:pt x="129" y="29"/>
                      <a:pt x="142" y="39"/>
                    </a:cubicBezTo>
                    <a:cubicBezTo>
                      <a:pt x="156" y="51"/>
                      <a:pt x="121" y="118"/>
                      <a:pt x="121" y="140"/>
                    </a:cubicBezTo>
                    <a:cubicBezTo>
                      <a:pt x="122" y="162"/>
                      <a:pt x="124" y="188"/>
                      <a:pt x="126" y="212"/>
                    </a:cubicBezTo>
                    <a:cubicBezTo>
                      <a:pt x="128" y="236"/>
                      <a:pt x="131" y="249"/>
                      <a:pt x="111" y="260"/>
                    </a:cubicBezTo>
                    <a:cubicBezTo>
                      <a:pt x="91" y="270"/>
                      <a:pt x="58" y="270"/>
                      <a:pt x="33" y="251"/>
                    </a:cubicBezTo>
                    <a:cubicBezTo>
                      <a:pt x="8" y="232"/>
                      <a:pt x="12" y="219"/>
                      <a:pt x="13" y="205"/>
                    </a:cubicBezTo>
                    <a:cubicBezTo>
                      <a:pt x="14" y="191"/>
                      <a:pt x="23" y="131"/>
                      <a:pt x="22" y="114"/>
                    </a:cubicBezTo>
                    <a:cubicBezTo>
                      <a:pt x="22" y="114"/>
                      <a:pt x="13" y="108"/>
                      <a:pt x="7" y="97"/>
                    </a:cubicBezTo>
                    <a:cubicBezTo>
                      <a:pt x="0" y="86"/>
                      <a:pt x="12" y="65"/>
                      <a:pt x="17" y="52"/>
                    </a:cubicBezTo>
                    <a:cubicBezTo>
                      <a:pt x="21" y="38"/>
                      <a:pt x="14" y="23"/>
                      <a:pt x="15" y="12"/>
                    </a:cubicBezTo>
                    <a:cubicBezTo>
                      <a:pt x="16" y="7"/>
                      <a:pt x="20" y="4"/>
                      <a:pt x="24" y="2"/>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5" name="ísļiḍè"/>
              <p:cNvSpPr/>
              <p:nvPr/>
            </p:nvSpPr>
            <p:spPr bwMode="auto">
              <a:xfrm>
                <a:off x="7246516" y="3406475"/>
                <a:ext cx="209658" cy="169805"/>
              </a:xfrm>
              <a:custGeom>
                <a:avLst/>
                <a:gdLst>
                  <a:gd name="T0" fmla="*/ 1 w 58"/>
                  <a:gd name="T1" fmla="*/ 20 h 47"/>
                  <a:gd name="T2" fmla="*/ 26 w 58"/>
                  <a:gd name="T3" fmla="*/ 46 h 47"/>
                  <a:gd name="T4" fmla="*/ 57 w 58"/>
                  <a:gd name="T5" fmla="*/ 27 h 47"/>
                  <a:gd name="T6" fmla="*/ 32 w 58"/>
                  <a:gd name="T7" fmla="*/ 2 h 47"/>
                  <a:gd name="T8" fmla="*/ 1 w 58"/>
                  <a:gd name="T9" fmla="*/ 20 h 47"/>
                </a:gdLst>
                <a:ahLst/>
                <a:cxnLst>
                  <a:cxn ang="0">
                    <a:pos x="T0" y="T1"/>
                  </a:cxn>
                  <a:cxn ang="0">
                    <a:pos x="T2" y="T3"/>
                  </a:cxn>
                  <a:cxn ang="0">
                    <a:pos x="T4" y="T5"/>
                  </a:cxn>
                  <a:cxn ang="0">
                    <a:pos x="T6" y="T7"/>
                  </a:cxn>
                  <a:cxn ang="0">
                    <a:pos x="T8" y="T9"/>
                  </a:cxn>
                </a:cxnLst>
                <a:rect l="0" t="0" r="r" b="b"/>
                <a:pathLst>
                  <a:path w="58" h="47">
                    <a:moveTo>
                      <a:pt x="1" y="20"/>
                    </a:moveTo>
                    <a:cubicBezTo>
                      <a:pt x="0" y="32"/>
                      <a:pt x="11" y="44"/>
                      <a:pt x="26" y="46"/>
                    </a:cubicBezTo>
                    <a:cubicBezTo>
                      <a:pt x="42" y="47"/>
                      <a:pt x="55" y="39"/>
                      <a:pt x="57" y="27"/>
                    </a:cubicBezTo>
                    <a:cubicBezTo>
                      <a:pt x="58" y="15"/>
                      <a:pt x="47" y="4"/>
                      <a:pt x="32" y="2"/>
                    </a:cubicBezTo>
                    <a:cubicBezTo>
                      <a:pt x="17" y="0"/>
                      <a:pt x="3" y="8"/>
                      <a:pt x="1" y="2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6" name="iśļídé"/>
              <p:cNvSpPr/>
              <p:nvPr/>
            </p:nvSpPr>
            <p:spPr bwMode="auto">
              <a:xfrm>
                <a:off x="7275972" y="3432466"/>
                <a:ext cx="150746" cy="123023"/>
              </a:xfrm>
              <a:custGeom>
                <a:avLst/>
                <a:gdLst>
                  <a:gd name="T0" fmla="*/ 1 w 42"/>
                  <a:gd name="T1" fmla="*/ 14 h 34"/>
                  <a:gd name="T2" fmla="*/ 19 w 42"/>
                  <a:gd name="T3" fmla="*/ 32 h 34"/>
                  <a:gd name="T4" fmla="*/ 41 w 42"/>
                  <a:gd name="T5" fmla="*/ 19 h 34"/>
                  <a:gd name="T6" fmla="*/ 23 w 42"/>
                  <a:gd name="T7" fmla="*/ 1 h 34"/>
                  <a:gd name="T8" fmla="*/ 1 w 42"/>
                  <a:gd name="T9" fmla="*/ 14 h 34"/>
                </a:gdLst>
                <a:ahLst/>
                <a:cxnLst>
                  <a:cxn ang="0">
                    <a:pos x="T0" y="T1"/>
                  </a:cxn>
                  <a:cxn ang="0">
                    <a:pos x="T2" y="T3"/>
                  </a:cxn>
                  <a:cxn ang="0">
                    <a:pos x="T4" y="T5"/>
                  </a:cxn>
                  <a:cxn ang="0">
                    <a:pos x="T6" y="T7"/>
                  </a:cxn>
                  <a:cxn ang="0">
                    <a:pos x="T8" y="T9"/>
                  </a:cxn>
                </a:cxnLst>
                <a:rect l="0" t="0" r="r" b="b"/>
                <a:pathLst>
                  <a:path w="42" h="34">
                    <a:moveTo>
                      <a:pt x="1" y="14"/>
                    </a:moveTo>
                    <a:cubicBezTo>
                      <a:pt x="0" y="23"/>
                      <a:pt x="8" y="31"/>
                      <a:pt x="19" y="32"/>
                    </a:cubicBezTo>
                    <a:cubicBezTo>
                      <a:pt x="30" y="34"/>
                      <a:pt x="40" y="28"/>
                      <a:pt x="41" y="19"/>
                    </a:cubicBezTo>
                    <a:cubicBezTo>
                      <a:pt x="42" y="10"/>
                      <a:pt x="34" y="2"/>
                      <a:pt x="23" y="1"/>
                    </a:cubicBezTo>
                    <a:cubicBezTo>
                      <a:pt x="12" y="0"/>
                      <a:pt x="2" y="5"/>
                      <a:pt x="1" y="14"/>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7" name="îṡḻîḍé"/>
              <p:cNvSpPr/>
              <p:nvPr/>
            </p:nvSpPr>
            <p:spPr bwMode="auto">
              <a:xfrm>
                <a:off x="7293300" y="3342365"/>
                <a:ext cx="102230" cy="150746"/>
              </a:xfrm>
              <a:custGeom>
                <a:avLst/>
                <a:gdLst>
                  <a:gd name="T0" fmla="*/ 7 w 28"/>
                  <a:gd name="T1" fmla="*/ 11 h 42"/>
                  <a:gd name="T2" fmla="*/ 23 w 28"/>
                  <a:gd name="T3" fmla="*/ 5 h 42"/>
                  <a:gd name="T4" fmla="*/ 28 w 28"/>
                  <a:gd name="T5" fmla="*/ 35 h 42"/>
                  <a:gd name="T6" fmla="*/ 1 w 28"/>
                  <a:gd name="T7" fmla="*/ 42 h 42"/>
                  <a:gd name="T8" fmla="*/ 5 w 28"/>
                  <a:gd name="T9" fmla="*/ 18 h 42"/>
                  <a:gd name="T10" fmla="*/ 7 w 28"/>
                  <a:gd name="T11" fmla="*/ 11 h 42"/>
                </a:gdLst>
                <a:ahLst/>
                <a:cxnLst>
                  <a:cxn ang="0">
                    <a:pos x="T0" y="T1"/>
                  </a:cxn>
                  <a:cxn ang="0">
                    <a:pos x="T2" y="T3"/>
                  </a:cxn>
                  <a:cxn ang="0">
                    <a:pos x="T4" y="T5"/>
                  </a:cxn>
                  <a:cxn ang="0">
                    <a:pos x="T6" y="T7"/>
                  </a:cxn>
                  <a:cxn ang="0">
                    <a:pos x="T8" y="T9"/>
                  </a:cxn>
                  <a:cxn ang="0">
                    <a:pos x="T10" y="T11"/>
                  </a:cxn>
                </a:cxnLst>
                <a:rect l="0" t="0" r="r" b="b"/>
                <a:pathLst>
                  <a:path w="28" h="42">
                    <a:moveTo>
                      <a:pt x="7" y="11"/>
                    </a:moveTo>
                    <a:cubicBezTo>
                      <a:pt x="7" y="11"/>
                      <a:pt x="20" y="0"/>
                      <a:pt x="23" y="5"/>
                    </a:cubicBezTo>
                    <a:cubicBezTo>
                      <a:pt x="26" y="11"/>
                      <a:pt x="28" y="35"/>
                      <a:pt x="28" y="35"/>
                    </a:cubicBezTo>
                    <a:cubicBezTo>
                      <a:pt x="1" y="42"/>
                      <a:pt x="1" y="42"/>
                      <a:pt x="1" y="42"/>
                    </a:cubicBezTo>
                    <a:cubicBezTo>
                      <a:pt x="5" y="18"/>
                      <a:pt x="5" y="18"/>
                      <a:pt x="5" y="18"/>
                    </a:cubicBezTo>
                    <a:cubicBezTo>
                      <a:pt x="5" y="18"/>
                      <a:pt x="0" y="13"/>
                      <a:pt x="7" y="11"/>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8" name="íṩ1íḓé"/>
              <p:cNvSpPr/>
              <p:nvPr/>
            </p:nvSpPr>
            <p:spPr bwMode="auto">
              <a:xfrm>
                <a:off x="7168545" y="3134441"/>
                <a:ext cx="291095" cy="291095"/>
              </a:xfrm>
              <a:custGeom>
                <a:avLst/>
                <a:gdLst>
                  <a:gd name="T0" fmla="*/ 1 w 81"/>
                  <a:gd name="T1" fmla="*/ 43 h 81"/>
                  <a:gd name="T2" fmla="*/ 43 w 81"/>
                  <a:gd name="T3" fmla="*/ 80 h 81"/>
                  <a:gd name="T4" fmla="*/ 80 w 81"/>
                  <a:gd name="T5" fmla="*/ 38 h 81"/>
                  <a:gd name="T6" fmla="*/ 38 w 81"/>
                  <a:gd name="T7" fmla="*/ 1 h 81"/>
                  <a:gd name="T8" fmla="*/ 1 w 81"/>
                  <a:gd name="T9" fmla="*/ 43 h 81"/>
                </a:gdLst>
                <a:ahLst/>
                <a:cxnLst>
                  <a:cxn ang="0">
                    <a:pos x="T0" y="T1"/>
                  </a:cxn>
                  <a:cxn ang="0">
                    <a:pos x="T2" y="T3"/>
                  </a:cxn>
                  <a:cxn ang="0">
                    <a:pos x="T4" y="T5"/>
                  </a:cxn>
                  <a:cxn ang="0">
                    <a:pos x="T6" y="T7"/>
                  </a:cxn>
                  <a:cxn ang="0">
                    <a:pos x="T8" y="T9"/>
                  </a:cxn>
                </a:cxnLst>
                <a:rect l="0" t="0" r="r" b="b"/>
                <a:pathLst>
                  <a:path w="81" h="81">
                    <a:moveTo>
                      <a:pt x="1" y="43"/>
                    </a:moveTo>
                    <a:cubicBezTo>
                      <a:pt x="2" y="64"/>
                      <a:pt x="21" y="81"/>
                      <a:pt x="43" y="80"/>
                    </a:cubicBezTo>
                    <a:cubicBezTo>
                      <a:pt x="64" y="78"/>
                      <a:pt x="81" y="60"/>
                      <a:pt x="80" y="38"/>
                    </a:cubicBezTo>
                    <a:cubicBezTo>
                      <a:pt x="78" y="16"/>
                      <a:pt x="60" y="0"/>
                      <a:pt x="38" y="1"/>
                    </a:cubicBezTo>
                    <a:cubicBezTo>
                      <a:pt x="16" y="2"/>
                      <a:pt x="0" y="21"/>
                      <a:pt x="1" y="43"/>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9" name="ïṧḻïḋê"/>
              <p:cNvSpPr/>
              <p:nvPr/>
            </p:nvSpPr>
            <p:spPr bwMode="auto">
              <a:xfrm>
                <a:off x="7301963" y="3375286"/>
                <a:ext cx="86635" cy="97032"/>
              </a:xfrm>
              <a:custGeom>
                <a:avLst/>
                <a:gdLst>
                  <a:gd name="T0" fmla="*/ 23 w 24"/>
                  <a:gd name="T1" fmla="*/ 3 h 27"/>
                  <a:gd name="T2" fmla="*/ 24 w 24"/>
                  <a:gd name="T3" fmla="*/ 7 h 27"/>
                  <a:gd name="T4" fmla="*/ 0 w 24"/>
                  <a:gd name="T5" fmla="*/ 27 h 27"/>
                  <a:gd name="T6" fmla="*/ 3 w 24"/>
                  <a:gd name="T7" fmla="*/ 9 h 27"/>
                  <a:gd name="T8" fmla="*/ 2 w 24"/>
                  <a:gd name="T9" fmla="*/ 4 h 27"/>
                  <a:gd name="T10" fmla="*/ 23 w 24"/>
                  <a:gd name="T11" fmla="*/ 3 h 27"/>
                </a:gdLst>
                <a:ahLst/>
                <a:cxnLst>
                  <a:cxn ang="0">
                    <a:pos x="T0" y="T1"/>
                  </a:cxn>
                  <a:cxn ang="0">
                    <a:pos x="T2" y="T3"/>
                  </a:cxn>
                  <a:cxn ang="0">
                    <a:pos x="T4" y="T5"/>
                  </a:cxn>
                  <a:cxn ang="0">
                    <a:pos x="T6" y="T7"/>
                  </a:cxn>
                  <a:cxn ang="0">
                    <a:pos x="T8" y="T9"/>
                  </a:cxn>
                  <a:cxn ang="0">
                    <a:pos x="T10" y="T11"/>
                  </a:cxn>
                </a:cxnLst>
                <a:rect l="0" t="0" r="r" b="b"/>
                <a:pathLst>
                  <a:path w="24" h="27">
                    <a:moveTo>
                      <a:pt x="23" y="3"/>
                    </a:moveTo>
                    <a:cubicBezTo>
                      <a:pt x="23" y="4"/>
                      <a:pt x="23" y="6"/>
                      <a:pt x="24" y="7"/>
                    </a:cubicBezTo>
                    <a:cubicBezTo>
                      <a:pt x="21" y="21"/>
                      <a:pt x="0" y="27"/>
                      <a:pt x="0" y="27"/>
                    </a:cubicBezTo>
                    <a:cubicBezTo>
                      <a:pt x="3" y="9"/>
                      <a:pt x="3" y="9"/>
                      <a:pt x="3" y="9"/>
                    </a:cubicBezTo>
                    <a:cubicBezTo>
                      <a:pt x="3" y="9"/>
                      <a:pt x="1" y="6"/>
                      <a:pt x="2" y="4"/>
                    </a:cubicBezTo>
                    <a:cubicBezTo>
                      <a:pt x="10" y="2"/>
                      <a:pt x="20" y="0"/>
                      <a:pt x="23" y="3"/>
                    </a:cubicBezTo>
                    <a:close/>
                  </a:path>
                </a:pathLst>
              </a:custGeom>
              <a:solidFill>
                <a:srgbClr val="EA9C9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0" name="íṡľíďè"/>
              <p:cNvSpPr/>
              <p:nvPr/>
            </p:nvSpPr>
            <p:spPr bwMode="auto">
              <a:xfrm>
                <a:off x="7168545" y="3134441"/>
                <a:ext cx="291095" cy="291095"/>
              </a:xfrm>
              <a:custGeom>
                <a:avLst/>
                <a:gdLst>
                  <a:gd name="T0" fmla="*/ 1 w 81"/>
                  <a:gd name="T1" fmla="*/ 43 h 81"/>
                  <a:gd name="T2" fmla="*/ 43 w 81"/>
                  <a:gd name="T3" fmla="*/ 80 h 81"/>
                  <a:gd name="T4" fmla="*/ 80 w 81"/>
                  <a:gd name="T5" fmla="*/ 38 h 81"/>
                  <a:gd name="T6" fmla="*/ 38 w 81"/>
                  <a:gd name="T7" fmla="*/ 1 h 81"/>
                  <a:gd name="T8" fmla="*/ 1 w 81"/>
                  <a:gd name="T9" fmla="*/ 43 h 81"/>
                </a:gdLst>
                <a:ahLst/>
                <a:cxnLst>
                  <a:cxn ang="0">
                    <a:pos x="T0" y="T1"/>
                  </a:cxn>
                  <a:cxn ang="0">
                    <a:pos x="T2" y="T3"/>
                  </a:cxn>
                  <a:cxn ang="0">
                    <a:pos x="T4" y="T5"/>
                  </a:cxn>
                  <a:cxn ang="0">
                    <a:pos x="T6" y="T7"/>
                  </a:cxn>
                  <a:cxn ang="0">
                    <a:pos x="T8" y="T9"/>
                  </a:cxn>
                </a:cxnLst>
                <a:rect l="0" t="0" r="r" b="b"/>
                <a:pathLst>
                  <a:path w="81" h="81">
                    <a:moveTo>
                      <a:pt x="1" y="43"/>
                    </a:moveTo>
                    <a:cubicBezTo>
                      <a:pt x="2" y="64"/>
                      <a:pt x="21" y="81"/>
                      <a:pt x="43" y="80"/>
                    </a:cubicBezTo>
                    <a:cubicBezTo>
                      <a:pt x="64" y="78"/>
                      <a:pt x="81" y="60"/>
                      <a:pt x="80" y="38"/>
                    </a:cubicBezTo>
                    <a:cubicBezTo>
                      <a:pt x="78" y="16"/>
                      <a:pt x="60" y="0"/>
                      <a:pt x="38" y="1"/>
                    </a:cubicBezTo>
                    <a:cubicBezTo>
                      <a:pt x="16" y="2"/>
                      <a:pt x="0" y="21"/>
                      <a:pt x="1" y="43"/>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1" name="ïSļïďê"/>
              <p:cNvSpPr/>
              <p:nvPr/>
            </p:nvSpPr>
            <p:spPr bwMode="auto">
              <a:xfrm>
                <a:off x="7553205" y="3879504"/>
                <a:ext cx="109161" cy="384661"/>
              </a:xfrm>
              <a:custGeom>
                <a:avLst/>
                <a:gdLst>
                  <a:gd name="T0" fmla="*/ 63 w 63"/>
                  <a:gd name="T1" fmla="*/ 0 h 222"/>
                  <a:gd name="T2" fmla="*/ 54 w 63"/>
                  <a:gd name="T3" fmla="*/ 218 h 222"/>
                  <a:gd name="T4" fmla="*/ 21 w 63"/>
                  <a:gd name="T5" fmla="*/ 222 h 222"/>
                  <a:gd name="T6" fmla="*/ 0 w 63"/>
                  <a:gd name="T7" fmla="*/ 24 h 222"/>
                  <a:gd name="T8" fmla="*/ 63 w 63"/>
                  <a:gd name="T9" fmla="*/ 0 h 222"/>
                </a:gdLst>
                <a:ahLst/>
                <a:cxnLst>
                  <a:cxn ang="0">
                    <a:pos x="T0" y="T1"/>
                  </a:cxn>
                  <a:cxn ang="0">
                    <a:pos x="T2" y="T3"/>
                  </a:cxn>
                  <a:cxn ang="0">
                    <a:pos x="T4" y="T5"/>
                  </a:cxn>
                  <a:cxn ang="0">
                    <a:pos x="T6" y="T7"/>
                  </a:cxn>
                  <a:cxn ang="0">
                    <a:pos x="T8" y="T9"/>
                  </a:cxn>
                </a:cxnLst>
                <a:rect l="0" t="0" r="r" b="b"/>
                <a:pathLst>
                  <a:path w="63" h="222">
                    <a:moveTo>
                      <a:pt x="63" y="0"/>
                    </a:moveTo>
                    <a:lnTo>
                      <a:pt x="54" y="218"/>
                    </a:lnTo>
                    <a:lnTo>
                      <a:pt x="21" y="222"/>
                    </a:lnTo>
                    <a:lnTo>
                      <a:pt x="0" y="24"/>
                    </a:lnTo>
                    <a:lnTo>
                      <a:pt x="63" y="0"/>
                    </a:ln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2" name="ís1ïḓè"/>
              <p:cNvSpPr/>
              <p:nvPr/>
            </p:nvSpPr>
            <p:spPr bwMode="auto">
              <a:xfrm>
                <a:off x="7463105" y="3586676"/>
                <a:ext cx="86635" cy="457434"/>
              </a:xfrm>
              <a:custGeom>
                <a:avLst/>
                <a:gdLst>
                  <a:gd name="T0" fmla="*/ 5 w 24"/>
                  <a:gd name="T1" fmla="*/ 72 h 127"/>
                  <a:gd name="T2" fmla="*/ 20 w 24"/>
                  <a:gd name="T3" fmla="*/ 0 h 127"/>
                  <a:gd name="T4" fmla="*/ 24 w 24"/>
                  <a:gd name="T5" fmla="*/ 49 h 127"/>
                  <a:gd name="T6" fmla="*/ 15 w 24"/>
                  <a:gd name="T7" fmla="*/ 85 h 127"/>
                  <a:gd name="T8" fmla="*/ 17 w 24"/>
                  <a:gd name="T9" fmla="*/ 127 h 127"/>
                  <a:gd name="T10" fmla="*/ 17 w 24"/>
                  <a:gd name="T11" fmla="*/ 127 h 127"/>
                  <a:gd name="T12" fmla="*/ 5 w 24"/>
                  <a:gd name="T13" fmla="*/ 72 h 127"/>
                </a:gdLst>
                <a:ahLst/>
                <a:cxnLst>
                  <a:cxn ang="0">
                    <a:pos x="T0" y="T1"/>
                  </a:cxn>
                  <a:cxn ang="0">
                    <a:pos x="T2" y="T3"/>
                  </a:cxn>
                  <a:cxn ang="0">
                    <a:pos x="T4" y="T5"/>
                  </a:cxn>
                  <a:cxn ang="0">
                    <a:pos x="T6" y="T7"/>
                  </a:cxn>
                  <a:cxn ang="0">
                    <a:pos x="T8" y="T9"/>
                  </a:cxn>
                  <a:cxn ang="0">
                    <a:pos x="T10" y="T11"/>
                  </a:cxn>
                  <a:cxn ang="0">
                    <a:pos x="T12" y="T13"/>
                  </a:cxn>
                </a:cxnLst>
                <a:rect l="0" t="0" r="r" b="b"/>
                <a:pathLst>
                  <a:path w="24" h="127">
                    <a:moveTo>
                      <a:pt x="5" y="72"/>
                    </a:moveTo>
                    <a:cubicBezTo>
                      <a:pt x="10" y="50"/>
                      <a:pt x="20" y="0"/>
                      <a:pt x="20" y="0"/>
                    </a:cubicBezTo>
                    <a:cubicBezTo>
                      <a:pt x="24" y="49"/>
                      <a:pt x="24" y="49"/>
                      <a:pt x="24" y="49"/>
                    </a:cubicBezTo>
                    <a:cubicBezTo>
                      <a:pt x="19" y="64"/>
                      <a:pt x="15" y="78"/>
                      <a:pt x="15" y="85"/>
                    </a:cubicBezTo>
                    <a:cubicBezTo>
                      <a:pt x="15" y="98"/>
                      <a:pt x="16" y="113"/>
                      <a:pt x="17" y="127"/>
                    </a:cubicBezTo>
                    <a:cubicBezTo>
                      <a:pt x="17" y="127"/>
                      <a:pt x="17" y="127"/>
                      <a:pt x="17" y="127"/>
                    </a:cubicBezTo>
                    <a:cubicBezTo>
                      <a:pt x="17" y="127"/>
                      <a:pt x="0" y="95"/>
                      <a:pt x="5" y="72"/>
                    </a:cubicBezTo>
                    <a:close/>
                  </a:path>
                </a:pathLst>
              </a:custGeom>
              <a:solidFill>
                <a:srgbClr val="8A2AE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3" name="iS1îďê"/>
              <p:cNvSpPr/>
              <p:nvPr/>
            </p:nvSpPr>
            <p:spPr bwMode="auto">
              <a:xfrm>
                <a:off x="7528947" y="3522567"/>
                <a:ext cx="164608" cy="474761"/>
              </a:xfrm>
              <a:custGeom>
                <a:avLst/>
                <a:gdLst>
                  <a:gd name="T0" fmla="*/ 15 w 46"/>
                  <a:gd name="T1" fmla="*/ 0 h 132"/>
                  <a:gd name="T2" fmla="*/ 34 w 46"/>
                  <a:gd name="T3" fmla="*/ 42 h 132"/>
                  <a:gd name="T4" fmla="*/ 34 w 46"/>
                  <a:gd name="T5" fmla="*/ 123 h 132"/>
                  <a:gd name="T6" fmla="*/ 7 w 46"/>
                  <a:gd name="T7" fmla="*/ 121 h 132"/>
                  <a:gd name="T8" fmla="*/ 1 w 46"/>
                  <a:gd name="T9" fmla="*/ 45 h 132"/>
                  <a:gd name="T10" fmla="*/ 15 w 46"/>
                  <a:gd name="T11" fmla="*/ 0 h 132"/>
                </a:gdLst>
                <a:ahLst/>
                <a:cxnLst>
                  <a:cxn ang="0">
                    <a:pos x="T0" y="T1"/>
                  </a:cxn>
                  <a:cxn ang="0">
                    <a:pos x="T2" y="T3"/>
                  </a:cxn>
                  <a:cxn ang="0">
                    <a:pos x="T4" y="T5"/>
                  </a:cxn>
                  <a:cxn ang="0">
                    <a:pos x="T6" y="T7"/>
                  </a:cxn>
                  <a:cxn ang="0">
                    <a:pos x="T8" y="T9"/>
                  </a:cxn>
                  <a:cxn ang="0">
                    <a:pos x="T10" y="T11"/>
                  </a:cxn>
                </a:cxnLst>
                <a:rect l="0" t="0" r="r" b="b"/>
                <a:pathLst>
                  <a:path w="46" h="132">
                    <a:moveTo>
                      <a:pt x="15" y="0"/>
                    </a:moveTo>
                    <a:cubicBezTo>
                      <a:pt x="15" y="0"/>
                      <a:pt x="27" y="5"/>
                      <a:pt x="34" y="42"/>
                    </a:cubicBezTo>
                    <a:cubicBezTo>
                      <a:pt x="41" y="80"/>
                      <a:pt x="46" y="118"/>
                      <a:pt x="34" y="123"/>
                    </a:cubicBezTo>
                    <a:cubicBezTo>
                      <a:pt x="21" y="128"/>
                      <a:pt x="11" y="132"/>
                      <a:pt x="7" y="121"/>
                    </a:cubicBezTo>
                    <a:cubicBezTo>
                      <a:pt x="4" y="111"/>
                      <a:pt x="1" y="63"/>
                      <a:pt x="1" y="45"/>
                    </a:cubicBezTo>
                    <a:cubicBezTo>
                      <a:pt x="0" y="27"/>
                      <a:pt x="0" y="3"/>
                      <a:pt x="15" y="0"/>
                    </a:cubicBezTo>
                    <a:close/>
                  </a:path>
                </a:pathLst>
              </a:custGeom>
              <a:solidFill>
                <a:srgbClr val="B45E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4" name="ïšľïdé"/>
              <p:cNvSpPr/>
              <p:nvPr/>
            </p:nvSpPr>
            <p:spPr bwMode="auto">
              <a:xfrm>
                <a:off x="7298497" y="4397582"/>
                <a:ext cx="50249" cy="838629"/>
              </a:xfrm>
              <a:custGeom>
                <a:avLst/>
                <a:gdLst>
                  <a:gd name="T0" fmla="*/ 14 w 14"/>
                  <a:gd name="T1" fmla="*/ 233 h 233"/>
                  <a:gd name="T2" fmla="*/ 6 w 14"/>
                  <a:gd name="T3" fmla="*/ 232 h 233"/>
                  <a:gd name="T4" fmla="*/ 6 w 14"/>
                  <a:gd name="T5" fmla="*/ 232 h 233"/>
                  <a:gd name="T6" fmla="*/ 0 w 14"/>
                  <a:gd name="T7" fmla="*/ 0 h 233"/>
                  <a:gd name="T8" fmla="*/ 14 w 14"/>
                  <a:gd name="T9" fmla="*/ 233 h 233"/>
                </a:gdLst>
                <a:ahLst/>
                <a:cxnLst>
                  <a:cxn ang="0">
                    <a:pos x="T0" y="T1"/>
                  </a:cxn>
                  <a:cxn ang="0">
                    <a:pos x="T2" y="T3"/>
                  </a:cxn>
                  <a:cxn ang="0">
                    <a:pos x="T4" y="T5"/>
                  </a:cxn>
                  <a:cxn ang="0">
                    <a:pos x="T6" y="T7"/>
                  </a:cxn>
                  <a:cxn ang="0">
                    <a:pos x="T8" y="T9"/>
                  </a:cxn>
                </a:cxnLst>
                <a:rect l="0" t="0" r="r" b="b"/>
                <a:pathLst>
                  <a:path w="14" h="233">
                    <a:moveTo>
                      <a:pt x="14" y="233"/>
                    </a:moveTo>
                    <a:cubicBezTo>
                      <a:pt x="14" y="233"/>
                      <a:pt x="11" y="233"/>
                      <a:pt x="6" y="232"/>
                    </a:cubicBezTo>
                    <a:cubicBezTo>
                      <a:pt x="6" y="232"/>
                      <a:pt x="6" y="232"/>
                      <a:pt x="6" y="232"/>
                    </a:cubicBezTo>
                    <a:cubicBezTo>
                      <a:pt x="0" y="0"/>
                      <a:pt x="0" y="0"/>
                      <a:pt x="0" y="0"/>
                    </a:cubicBezTo>
                    <a:lnTo>
                      <a:pt x="14" y="233"/>
                    </a:lnTo>
                    <a:close/>
                  </a:path>
                </a:pathLst>
              </a:custGeom>
              <a:solidFill>
                <a:srgbClr val="D8892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5" name="îs1îdé"/>
              <p:cNvSpPr/>
              <p:nvPr/>
            </p:nvSpPr>
            <p:spPr bwMode="auto">
              <a:xfrm>
                <a:off x="7405925" y="4241639"/>
                <a:ext cx="400256" cy="544070"/>
              </a:xfrm>
              <a:custGeom>
                <a:avLst/>
                <a:gdLst>
                  <a:gd name="T0" fmla="*/ 6 w 111"/>
                  <a:gd name="T1" fmla="*/ 151 h 151"/>
                  <a:gd name="T2" fmla="*/ 15 w 111"/>
                  <a:gd name="T3" fmla="*/ 140 h 151"/>
                  <a:gd name="T4" fmla="*/ 101 w 111"/>
                  <a:gd name="T5" fmla="*/ 90 h 151"/>
                  <a:gd name="T6" fmla="*/ 106 w 111"/>
                  <a:gd name="T7" fmla="*/ 81 h 151"/>
                  <a:gd name="T8" fmla="*/ 106 w 111"/>
                  <a:gd name="T9" fmla="*/ 10 h 151"/>
                  <a:gd name="T10" fmla="*/ 111 w 111"/>
                  <a:gd name="T11" fmla="*/ 4 h 151"/>
                  <a:gd name="T12" fmla="*/ 106 w 111"/>
                  <a:gd name="T13" fmla="*/ 1 h 151"/>
                  <a:gd name="T14" fmla="*/ 106 w 111"/>
                  <a:gd name="T15" fmla="*/ 1 h 151"/>
                  <a:gd name="T16" fmla="*/ 103 w 111"/>
                  <a:gd name="T17" fmla="*/ 1 h 151"/>
                  <a:gd name="T18" fmla="*/ 5 w 111"/>
                  <a:gd name="T19" fmla="*/ 58 h 151"/>
                  <a:gd name="T20" fmla="*/ 0 w 111"/>
                  <a:gd name="T21" fmla="*/ 67 h 151"/>
                  <a:gd name="T22" fmla="*/ 0 w 111"/>
                  <a:gd name="T23" fmla="*/ 144 h 151"/>
                  <a:gd name="T24" fmla="*/ 2 w 111"/>
                  <a:gd name="T25" fmla="*/ 148 h 151"/>
                  <a:gd name="T26" fmla="*/ 2 w 111"/>
                  <a:gd name="T27" fmla="*/ 148 h 151"/>
                  <a:gd name="T28" fmla="*/ 6 w 111"/>
                  <a:gd name="T29" fmla="*/ 15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1" h="151">
                    <a:moveTo>
                      <a:pt x="6" y="151"/>
                    </a:moveTo>
                    <a:cubicBezTo>
                      <a:pt x="15" y="140"/>
                      <a:pt x="15" y="140"/>
                      <a:pt x="15" y="140"/>
                    </a:cubicBezTo>
                    <a:cubicBezTo>
                      <a:pt x="101" y="90"/>
                      <a:pt x="101" y="90"/>
                      <a:pt x="101" y="90"/>
                    </a:cubicBezTo>
                    <a:cubicBezTo>
                      <a:pt x="104" y="89"/>
                      <a:pt x="106" y="84"/>
                      <a:pt x="106" y="81"/>
                    </a:cubicBezTo>
                    <a:cubicBezTo>
                      <a:pt x="106" y="10"/>
                      <a:pt x="106" y="10"/>
                      <a:pt x="106" y="10"/>
                    </a:cubicBezTo>
                    <a:cubicBezTo>
                      <a:pt x="111" y="4"/>
                      <a:pt x="111" y="4"/>
                      <a:pt x="111" y="4"/>
                    </a:cubicBezTo>
                    <a:cubicBezTo>
                      <a:pt x="106" y="1"/>
                      <a:pt x="106" y="1"/>
                      <a:pt x="106" y="1"/>
                    </a:cubicBezTo>
                    <a:cubicBezTo>
                      <a:pt x="106" y="1"/>
                      <a:pt x="106" y="1"/>
                      <a:pt x="106" y="1"/>
                    </a:cubicBezTo>
                    <a:cubicBezTo>
                      <a:pt x="105" y="0"/>
                      <a:pt x="104" y="0"/>
                      <a:pt x="103" y="1"/>
                    </a:cubicBezTo>
                    <a:cubicBezTo>
                      <a:pt x="5" y="58"/>
                      <a:pt x="5" y="58"/>
                      <a:pt x="5" y="58"/>
                    </a:cubicBezTo>
                    <a:cubicBezTo>
                      <a:pt x="2" y="59"/>
                      <a:pt x="0" y="64"/>
                      <a:pt x="0" y="67"/>
                    </a:cubicBezTo>
                    <a:cubicBezTo>
                      <a:pt x="0" y="144"/>
                      <a:pt x="0" y="144"/>
                      <a:pt x="0" y="144"/>
                    </a:cubicBezTo>
                    <a:cubicBezTo>
                      <a:pt x="0" y="146"/>
                      <a:pt x="1" y="148"/>
                      <a:pt x="2" y="148"/>
                    </a:cubicBezTo>
                    <a:cubicBezTo>
                      <a:pt x="2" y="148"/>
                      <a:pt x="2" y="148"/>
                      <a:pt x="2" y="148"/>
                    </a:cubicBezTo>
                    <a:lnTo>
                      <a:pt x="6" y="151"/>
                    </a:ln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6" name="iśľîḑè"/>
              <p:cNvSpPr/>
              <p:nvPr/>
            </p:nvSpPr>
            <p:spPr bwMode="auto">
              <a:xfrm>
                <a:off x="7409390" y="4241639"/>
                <a:ext cx="396790" cy="396790"/>
              </a:xfrm>
              <a:custGeom>
                <a:avLst/>
                <a:gdLst>
                  <a:gd name="T0" fmla="*/ 65 w 110"/>
                  <a:gd name="T1" fmla="*/ 110 h 110"/>
                  <a:gd name="T2" fmla="*/ 71 w 110"/>
                  <a:gd name="T3" fmla="*/ 107 h 110"/>
                  <a:gd name="T4" fmla="*/ 105 w 110"/>
                  <a:gd name="T5" fmla="*/ 48 h 110"/>
                  <a:gd name="T6" fmla="*/ 105 w 110"/>
                  <a:gd name="T7" fmla="*/ 10 h 110"/>
                  <a:gd name="T8" fmla="*/ 110 w 110"/>
                  <a:gd name="T9" fmla="*/ 4 h 110"/>
                  <a:gd name="T10" fmla="*/ 105 w 110"/>
                  <a:gd name="T11" fmla="*/ 1 h 110"/>
                  <a:gd name="T12" fmla="*/ 105 w 110"/>
                  <a:gd name="T13" fmla="*/ 1 h 110"/>
                  <a:gd name="T14" fmla="*/ 102 w 110"/>
                  <a:gd name="T15" fmla="*/ 1 h 110"/>
                  <a:gd name="T16" fmla="*/ 4 w 110"/>
                  <a:gd name="T17" fmla="*/ 58 h 110"/>
                  <a:gd name="T18" fmla="*/ 0 w 110"/>
                  <a:gd name="T19" fmla="*/ 62 h 110"/>
                  <a:gd name="T20" fmla="*/ 65 w 110"/>
                  <a:gd name="T21"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110">
                    <a:moveTo>
                      <a:pt x="65" y="110"/>
                    </a:moveTo>
                    <a:cubicBezTo>
                      <a:pt x="71" y="107"/>
                      <a:pt x="71" y="107"/>
                      <a:pt x="71" y="107"/>
                    </a:cubicBezTo>
                    <a:cubicBezTo>
                      <a:pt x="105" y="48"/>
                      <a:pt x="105" y="48"/>
                      <a:pt x="105" y="48"/>
                    </a:cubicBezTo>
                    <a:cubicBezTo>
                      <a:pt x="105" y="10"/>
                      <a:pt x="105" y="10"/>
                      <a:pt x="105" y="10"/>
                    </a:cubicBezTo>
                    <a:cubicBezTo>
                      <a:pt x="110" y="4"/>
                      <a:pt x="110" y="4"/>
                      <a:pt x="110" y="4"/>
                    </a:cubicBezTo>
                    <a:cubicBezTo>
                      <a:pt x="105" y="1"/>
                      <a:pt x="105" y="1"/>
                      <a:pt x="105" y="1"/>
                    </a:cubicBezTo>
                    <a:cubicBezTo>
                      <a:pt x="105" y="1"/>
                      <a:pt x="105" y="1"/>
                      <a:pt x="105" y="1"/>
                    </a:cubicBezTo>
                    <a:cubicBezTo>
                      <a:pt x="104" y="0"/>
                      <a:pt x="103" y="0"/>
                      <a:pt x="102" y="1"/>
                    </a:cubicBezTo>
                    <a:cubicBezTo>
                      <a:pt x="4" y="58"/>
                      <a:pt x="4" y="58"/>
                      <a:pt x="4" y="58"/>
                    </a:cubicBezTo>
                    <a:cubicBezTo>
                      <a:pt x="3" y="58"/>
                      <a:pt x="1" y="60"/>
                      <a:pt x="0" y="62"/>
                    </a:cubicBezTo>
                    <a:lnTo>
                      <a:pt x="65" y="110"/>
                    </a:lnTo>
                    <a:close/>
                  </a:path>
                </a:pathLst>
              </a:custGeom>
              <a:solidFill>
                <a:srgbClr val="D29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7" name="ïṡļidé"/>
              <p:cNvSpPr/>
              <p:nvPr/>
            </p:nvSpPr>
            <p:spPr bwMode="auto">
              <a:xfrm>
                <a:off x="7769793" y="4241639"/>
                <a:ext cx="36387" cy="22526"/>
              </a:xfrm>
              <a:custGeom>
                <a:avLst/>
                <a:gdLst>
                  <a:gd name="T0" fmla="*/ 8 w 10"/>
                  <a:gd name="T1" fmla="*/ 6 h 6"/>
                  <a:gd name="T2" fmla="*/ 10 w 10"/>
                  <a:gd name="T3" fmla="*/ 4 h 6"/>
                  <a:gd name="T4" fmla="*/ 5 w 10"/>
                  <a:gd name="T5" fmla="*/ 1 h 6"/>
                  <a:gd name="T6" fmla="*/ 5 w 10"/>
                  <a:gd name="T7" fmla="*/ 1 h 6"/>
                  <a:gd name="T8" fmla="*/ 2 w 10"/>
                  <a:gd name="T9" fmla="*/ 1 h 6"/>
                  <a:gd name="T10" fmla="*/ 0 w 10"/>
                  <a:gd name="T11" fmla="*/ 2 h 6"/>
                  <a:gd name="T12" fmla="*/ 8 w 1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 h="6">
                    <a:moveTo>
                      <a:pt x="8" y="6"/>
                    </a:moveTo>
                    <a:cubicBezTo>
                      <a:pt x="10" y="4"/>
                      <a:pt x="10" y="4"/>
                      <a:pt x="10" y="4"/>
                    </a:cubicBezTo>
                    <a:cubicBezTo>
                      <a:pt x="5" y="1"/>
                      <a:pt x="5" y="1"/>
                      <a:pt x="5" y="1"/>
                    </a:cubicBezTo>
                    <a:cubicBezTo>
                      <a:pt x="5" y="1"/>
                      <a:pt x="5" y="1"/>
                      <a:pt x="5" y="1"/>
                    </a:cubicBezTo>
                    <a:cubicBezTo>
                      <a:pt x="4" y="0"/>
                      <a:pt x="3" y="0"/>
                      <a:pt x="2" y="1"/>
                    </a:cubicBezTo>
                    <a:cubicBezTo>
                      <a:pt x="0" y="2"/>
                      <a:pt x="0" y="2"/>
                      <a:pt x="0" y="2"/>
                    </a:cubicBezTo>
                    <a:lnTo>
                      <a:pt x="8" y="6"/>
                    </a:lnTo>
                    <a:close/>
                  </a:path>
                </a:pathLst>
              </a:custGeom>
              <a:solidFill>
                <a:srgbClr val="D29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8" name="îš1íďe"/>
              <p:cNvSpPr/>
              <p:nvPr/>
            </p:nvSpPr>
            <p:spPr bwMode="auto">
              <a:xfrm>
                <a:off x="7405925" y="4451297"/>
                <a:ext cx="50249" cy="50249"/>
              </a:xfrm>
              <a:custGeom>
                <a:avLst/>
                <a:gdLst>
                  <a:gd name="T0" fmla="*/ 4 w 14"/>
                  <a:gd name="T1" fmla="*/ 0 h 14"/>
                  <a:gd name="T2" fmla="*/ 0 w 14"/>
                  <a:gd name="T3" fmla="*/ 8 h 14"/>
                  <a:gd name="T4" fmla="*/ 10 w 14"/>
                  <a:gd name="T5" fmla="*/ 14 h 14"/>
                  <a:gd name="T6" fmla="*/ 14 w 14"/>
                  <a:gd name="T7" fmla="*/ 6 h 14"/>
                  <a:gd name="T8" fmla="*/ 4 w 14"/>
                  <a:gd name="T9" fmla="*/ 0 h 14"/>
                </a:gdLst>
                <a:ahLst/>
                <a:cxnLst>
                  <a:cxn ang="0">
                    <a:pos x="T0" y="T1"/>
                  </a:cxn>
                  <a:cxn ang="0">
                    <a:pos x="T2" y="T3"/>
                  </a:cxn>
                  <a:cxn ang="0">
                    <a:pos x="T4" y="T5"/>
                  </a:cxn>
                  <a:cxn ang="0">
                    <a:pos x="T6" y="T7"/>
                  </a:cxn>
                  <a:cxn ang="0">
                    <a:pos x="T8" y="T9"/>
                  </a:cxn>
                </a:cxnLst>
                <a:rect l="0" t="0" r="r" b="b"/>
                <a:pathLst>
                  <a:path w="14" h="14">
                    <a:moveTo>
                      <a:pt x="4" y="0"/>
                    </a:moveTo>
                    <a:cubicBezTo>
                      <a:pt x="2" y="2"/>
                      <a:pt x="0" y="5"/>
                      <a:pt x="0" y="8"/>
                    </a:cubicBezTo>
                    <a:cubicBezTo>
                      <a:pt x="10" y="14"/>
                      <a:pt x="10" y="14"/>
                      <a:pt x="10" y="14"/>
                    </a:cubicBezTo>
                    <a:cubicBezTo>
                      <a:pt x="14" y="6"/>
                      <a:pt x="14" y="6"/>
                      <a:pt x="14" y="6"/>
                    </a:cubicBezTo>
                    <a:lnTo>
                      <a:pt x="4" y="0"/>
                    </a:ln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9" name="ïŝļíḍe"/>
              <p:cNvSpPr/>
              <p:nvPr/>
            </p:nvSpPr>
            <p:spPr bwMode="auto">
              <a:xfrm>
                <a:off x="7423252" y="4248570"/>
                <a:ext cx="386394" cy="540604"/>
              </a:xfrm>
              <a:custGeom>
                <a:avLst/>
                <a:gdLst>
                  <a:gd name="T0" fmla="*/ 5 w 107"/>
                  <a:gd name="T1" fmla="*/ 58 h 150"/>
                  <a:gd name="T2" fmla="*/ 102 w 107"/>
                  <a:gd name="T3" fmla="*/ 2 h 150"/>
                  <a:gd name="T4" fmla="*/ 107 w 107"/>
                  <a:gd name="T5" fmla="*/ 6 h 150"/>
                  <a:gd name="T6" fmla="*/ 107 w 107"/>
                  <a:gd name="T7" fmla="*/ 82 h 150"/>
                  <a:gd name="T8" fmla="*/ 102 w 107"/>
                  <a:gd name="T9" fmla="*/ 92 h 150"/>
                  <a:gd name="T10" fmla="*/ 5 w 107"/>
                  <a:gd name="T11" fmla="*/ 149 h 150"/>
                  <a:gd name="T12" fmla="*/ 0 w 107"/>
                  <a:gd name="T13" fmla="*/ 145 h 150"/>
                  <a:gd name="T14" fmla="*/ 0 w 107"/>
                  <a:gd name="T15" fmla="*/ 68 h 150"/>
                  <a:gd name="T16" fmla="*/ 5 w 107"/>
                  <a:gd name="T17" fmla="*/ 5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7" h="150">
                    <a:moveTo>
                      <a:pt x="5" y="58"/>
                    </a:moveTo>
                    <a:cubicBezTo>
                      <a:pt x="102" y="2"/>
                      <a:pt x="102" y="2"/>
                      <a:pt x="102" y="2"/>
                    </a:cubicBezTo>
                    <a:cubicBezTo>
                      <a:pt x="105" y="0"/>
                      <a:pt x="107" y="2"/>
                      <a:pt x="107" y="6"/>
                    </a:cubicBezTo>
                    <a:cubicBezTo>
                      <a:pt x="107" y="82"/>
                      <a:pt x="107" y="82"/>
                      <a:pt x="107" y="82"/>
                    </a:cubicBezTo>
                    <a:cubicBezTo>
                      <a:pt x="107" y="86"/>
                      <a:pt x="105" y="90"/>
                      <a:pt x="102" y="92"/>
                    </a:cubicBezTo>
                    <a:cubicBezTo>
                      <a:pt x="5" y="149"/>
                      <a:pt x="5" y="149"/>
                      <a:pt x="5" y="149"/>
                    </a:cubicBezTo>
                    <a:cubicBezTo>
                      <a:pt x="2" y="150"/>
                      <a:pt x="0" y="148"/>
                      <a:pt x="0" y="145"/>
                    </a:cubicBezTo>
                    <a:cubicBezTo>
                      <a:pt x="0" y="68"/>
                      <a:pt x="0" y="68"/>
                      <a:pt x="0" y="68"/>
                    </a:cubicBezTo>
                    <a:cubicBezTo>
                      <a:pt x="0" y="64"/>
                      <a:pt x="2" y="60"/>
                      <a:pt x="5" y="58"/>
                    </a:cubicBezTo>
                    <a:close/>
                  </a:path>
                </a:pathLst>
              </a:custGeom>
              <a:solidFill>
                <a:srgbClr val="B45E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0" name="ïşḻïḋê"/>
              <p:cNvSpPr/>
              <p:nvPr/>
            </p:nvSpPr>
            <p:spPr bwMode="auto">
              <a:xfrm>
                <a:off x="7567067" y="4180995"/>
                <a:ext cx="95299" cy="266837"/>
              </a:xfrm>
              <a:custGeom>
                <a:avLst/>
                <a:gdLst>
                  <a:gd name="T0" fmla="*/ 22 w 26"/>
                  <a:gd name="T1" fmla="*/ 20 h 74"/>
                  <a:gd name="T2" fmla="*/ 25 w 26"/>
                  <a:gd name="T3" fmla="*/ 53 h 74"/>
                  <a:gd name="T4" fmla="*/ 17 w 26"/>
                  <a:gd name="T5" fmla="*/ 73 h 74"/>
                  <a:gd name="T6" fmla="*/ 11 w 26"/>
                  <a:gd name="T7" fmla="*/ 45 h 74"/>
                  <a:gd name="T8" fmla="*/ 3 w 26"/>
                  <a:gd name="T9" fmla="*/ 52 h 74"/>
                  <a:gd name="T10" fmla="*/ 5 w 26"/>
                  <a:gd name="T11" fmla="*/ 11 h 74"/>
                  <a:gd name="T12" fmla="*/ 22 w 26"/>
                  <a:gd name="T13" fmla="*/ 20 h 74"/>
                </a:gdLst>
                <a:ahLst/>
                <a:cxnLst>
                  <a:cxn ang="0">
                    <a:pos x="T0" y="T1"/>
                  </a:cxn>
                  <a:cxn ang="0">
                    <a:pos x="T2" y="T3"/>
                  </a:cxn>
                  <a:cxn ang="0">
                    <a:pos x="T4" y="T5"/>
                  </a:cxn>
                  <a:cxn ang="0">
                    <a:pos x="T6" y="T7"/>
                  </a:cxn>
                  <a:cxn ang="0">
                    <a:pos x="T8" y="T9"/>
                  </a:cxn>
                  <a:cxn ang="0">
                    <a:pos x="T10" y="T11"/>
                  </a:cxn>
                  <a:cxn ang="0">
                    <a:pos x="T12" y="T13"/>
                  </a:cxn>
                </a:cxnLst>
                <a:rect l="0" t="0" r="r" b="b"/>
                <a:pathLst>
                  <a:path w="26" h="74">
                    <a:moveTo>
                      <a:pt x="22" y="20"/>
                    </a:moveTo>
                    <a:cubicBezTo>
                      <a:pt x="22" y="20"/>
                      <a:pt x="26" y="45"/>
                      <a:pt x="25" y="53"/>
                    </a:cubicBezTo>
                    <a:cubicBezTo>
                      <a:pt x="25" y="61"/>
                      <a:pt x="20" y="74"/>
                      <a:pt x="17" y="73"/>
                    </a:cubicBezTo>
                    <a:cubicBezTo>
                      <a:pt x="14" y="73"/>
                      <a:pt x="17" y="42"/>
                      <a:pt x="11" y="45"/>
                    </a:cubicBezTo>
                    <a:cubicBezTo>
                      <a:pt x="6" y="48"/>
                      <a:pt x="5" y="53"/>
                      <a:pt x="3" y="52"/>
                    </a:cubicBezTo>
                    <a:cubicBezTo>
                      <a:pt x="0" y="50"/>
                      <a:pt x="7" y="23"/>
                      <a:pt x="5" y="11"/>
                    </a:cubicBezTo>
                    <a:cubicBezTo>
                      <a:pt x="3" y="0"/>
                      <a:pt x="22" y="20"/>
                      <a:pt x="22" y="20"/>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1" name="ïŝ1íḓè"/>
              <p:cNvSpPr/>
              <p:nvPr/>
            </p:nvSpPr>
            <p:spPr bwMode="auto">
              <a:xfrm>
                <a:off x="7035126" y="4023318"/>
                <a:ext cx="93566" cy="265104"/>
              </a:xfrm>
              <a:custGeom>
                <a:avLst/>
                <a:gdLst>
                  <a:gd name="T0" fmla="*/ 4 w 26"/>
                  <a:gd name="T1" fmla="*/ 21 h 74"/>
                  <a:gd name="T2" fmla="*/ 1 w 26"/>
                  <a:gd name="T3" fmla="*/ 53 h 74"/>
                  <a:gd name="T4" fmla="*/ 9 w 26"/>
                  <a:gd name="T5" fmla="*/ 74 h 74"/>
                  <a:gd name="T6" fmla="*/ 14 w 26"/>
                  <a:gd name="T7" fmla="*/ 45 h 74"/>
                  <a:gd name="T8" fmla="*/ 23 w 26"/>
                  <a:gd name="T9" fmla="*/ 52 h 74"/>
                  <a:gd name="T10" fmla="*/ 21 w 26"/>
                  <a:gd name="T11" fmla="*/ 11 h 74"/>
                  <a:gd name="T12" fmla="*/ 4 w 26"/>
                  <a:gd name="T13" fmla="*/ 21 h 74"/>
                </a:gdLst>
                <a:ahLst/>
                <a:cxnLst>
                  <a:cxn ang="0">
                    <a:pos x="T0" y="T1"/>
                  </a:cxn>
                  <a:cxn ang="0">
                    <a:pos x="T2" y="T3"/>
                  </a:cxn>
                  <a:cxn ang="0">
                    <a:pos x="T4" y="T5"/>
                  </a:cxn>
                  <a:cxn ang="0">
                    <a:pos x="T6" y="T7"/>
                  </a:cxn>
                  <a:cxn ang="0">
                    <a:pos x="T8" y="T9"/>
                  </a:cxn>
                  <a:cxn ang="0">
                    <a:pos x="T10" y="T11"/>
                  </a:cxn>
                  <a:cxn ang="0">
                    <a:pos x="T12" y="T13"/>
                  </a:cxn>
                </a:cxnLst>
                <a:rect l="0" t="0" r="r" b="b"/>
                <a:pathLst>
                  <a:path w="26" h="74">
                    <a:moveTo>
                      <a:pt x="4" y="21"/>
                    </a:moveTo>
                    <a:cubicBezTo>
                      <a:pt x="4" y="21"/>
                      <a:pt x="0" y="45"/>
                      <a:pt x="1" y="53"/>
                    </a:cubicBezTo>
                    <a:cubicBezTo>
                      <a:pt x="1" y="61"/>
                      <a:pt x="6" y="74"/>
                      <a:pt x="9" y="74"/>
                    </a:cubicBezTo>
                    <a:cubicBezTo>
                      <a:pt x="12" y="73"/>
                      <a:pt x="9" y="42"/>
                      <a:pt x="14" y="45"/>
                    </a:cubicBezTo>
                    <a:cubicBezTo>
                      <a:pt x="20" y="48"/>
                      <a:pt x="21" y="54"/>
                      <a:pt x="23" y="52"/>
                    </a:cubicBezTo>
                    <a:cubicBezTo>
                      <a:pt x="26" y="50"/>
                      <a:pt x="19" y="23"/>
                      <a:pt x="21" y="11"/>
                    </a:cubicBezTo>
                    <a:cubicBezTo>
                      <a:pt x="23" y="0"/>
                      <a:pt x="4" y="21"/>
                      <a:pt x="4" y="21"/>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2" name="iṩľîḑè"/>
              <p:cNvSpPr/>
              <p:nvPr/>
            </p:nvSpPr>
            <p:spPr bwMode="auto">
              <a:xfrm>
                <a:off x="7172010" y="3215877"/>
                <a:ext cx="190598" cy="102230"/>
              </a:xfrm>
              <a:custGeom>
                <a:avLst/>
                <a:gdLst>
                  <a:gd name="T0" fmla="*/ 24 w 53"/>
                  <a:gd name="T1" fmla="*/ 21 h 28"/>
                  <a:gd name="T2" fmla="*/ 0 w 53"/>
                  <a:gd name="T3" fmla="*/ 23 h 28"/>
                  <a:gd name="T4" fmla="*/ 0 w 53"/>
                  <a:gd name="T5" fmla="*/ 20 h 28"/>
                  <a:gd name="T6" fmla="*/ 1 w 53"/>
                  <a:gd name="T7" fmla="*/ 7 h 28"/>
                  <a:gd name="T8" fmla="*/ 53 w 53"/>
                  <a:gd name="T9" fmla="*/ 0 h 28"/>
                  <a:gd name="T10" fmla="*/ 24 w 53"/>
                  <a:gd name="T11" fmla="*/ 21 h 28"/>
                </a:gdLst>
                <a:ahLst/>
                <a:cxnLst>
                  <a:cxn ang="0">
                    <a:pos x="T0" y="T1"/>
                  </a:cxn>
                  <a:cxn ang="0">
                    <a:pos x="T2" y="T3"/>
                  </a:cxn>
                  <a:cxn ang="0">
                    <a:pos x="T4" y="T5"/>
                  </a:cxn>
                  <a:cxn ang="0">
                    <a:pos x="T6" y="T7"/>
                  </a:cxn>
                  <a:cxn ang="0">
                    <a:pos x="T8" y="T9"/>
                  </a:cxn>
                  <a:cxn ang="0">
                    <a:pos x="T10" y="T11"/>
                  </a:cxn>
                </a:cxnLst>
                <a:rect l="0" t="0" r="r" b="b"/>
                <a:pathLst>
                  <a:path w="53" h="28">
                    <a:moveTo>
                      <a:pt x="24" y="21"/>
                    </a:moveTo>
                    <a:cubicBezTo>
                      <a:pt x="4" y="28"/>
                      <a:pt x="1" y="23"/>
                      <a:pt x="0" y="23"/>
                    </a:cubicBezTo>
                    <a:cubicBezTo>
                      <a:pt x="0" y="22"/>
                      <a:pt x="0" y="21"/>
                      <a:pt x="0" y="20"/>
                    </a:cubicBezTo>
                    <a:cubicBezTo>
                      <a:pt x="0" y="15"/>
                      <a:pt x="0" y="11"/>
                      <a:pt x="1" y="7"/>
                    </a:cubicBezTo>
                    <a:cubicBezTo>
                      <a:pt x="53" y="0"/>
                      <a:pt x="53" y="0"/>
                      <a:pt x="53" y="0"/>
                    </a:cubicBezTo>
                    <a:cubicBezTo>
                      <a:pt x="53" y="0"/>
                      <a:pt x="44" y="14"/>
                      <a:pt x="24" y="21"/>
                    </a:cubicBezTo>
                    <a:close/>
                  </a:path>
                </a:pathLst>
              </a:custGeom>
              <a:solidFill>
                <a:srgbClr val="EA9C9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3" name="íŝḷïḋè"/>
              <p:cNvSpPr/>
              <p:nvPr/>
            </p:nvSpPr>
            <p:spPr bwMode="auto">
              <a:xfrm>
                <a:off x="7099237" y="3061667"/>
                <a:ext cx="400256" cy="370799"/>
              </a:xfrm>
              <a:custGeom>
                <a:avLst/>
                <a:gdLst>
                  <a:gd name="T0" fmla="*/ 19 w 111"/>
                  <a:gd name="T1" fmla="*/ 23 h 103"/>
                  <a:gd name="T2" fmla="*/ 70 w 111"/>
                  <a:gd name="T3" fmla="*/ 4 h 103"/>
                  <a:gd name="T4" fmla="*/ 108 w 111"/>
                  <a:gd name="T5" fmla="*/ 49 h 103"/>
                  <a:gd name="T6" fmla="*/ 90 w 111"/>
                  <a:gd name="T7" fmla="*/ 103 h 103"/>
                  <a:gd name="T8" fmla="*/ 88 w 111"/>
                  <a:gd name="T9" fmla="*/ 102 h 103"/>
                  <a:gd name="T10" fmla="*/ 80 w 111"/>
                  <a:gd name="T11" fmla="*/ 94 h 103"/>
                  <a:gd name="T12" fmla="*/ 78 w 111"/>
                  <a:gd name="T13" fmla="*/ 79 h 103"/>
                  <a:gd name="T14" fmla="*/ 82 w 111"/>
                  <a:gd name="T15" fmla="*/ 75 h 103"/>
                  <a:gd name="T16" fmla="*/ 87 w 111"/>
                  <a:gd name="T17" fmla="*/ 72 h 103"/>
                  <a:gd name="T18" fmla="*/ 81 w 111"/>
                  <a:gd name="T19" fmla="*/ 57 h 103"/>
                  <a:gd name="T20" fmla="*/ 74 w 111"/>
                  <a:gd name="T21" fmla="*/ 52 h 103"/>
                  <a:gd name="T22" fmla="*/ 69 w 111"/>
                  <a:gd name="T23" fmla="*/ 50 h 103"/>
                  <a:gd name="T24" fmla="*/ 20 w 111"/>
                  <a:gd name="T25" fmla="*/ 56 h 103"/>
                  <a:gd name="T26" fmla="*/ 19 w 111"/>
                  <a:gd name="T27" fmla="*/ 23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1" h="103">
                    <a:moveTo>
                      <a:pt x="19" y="23"/>
                    </a:moveTo>
                    <a:cubicBezTo>
                      <a:pt x="23" y="19"/>
                      <a:pt x="40" y="0"/>
                      <a:pt x="70" y="4"/>
                    </a:cubicBezTo>
                    <a:cubicBezTo>
                      <a:pt x="89" y="7"/>
                      <a:pt x="105" y="20"/>
                      <a:pt x="108" y="49"/>
                    </a:cubicBezTo>
                    <a:cubicBezTo>
                      <a:pt x="111" y="69"/>
                      <a:pt x="103" y="88"/>
                      <a:pt x="90" y="103"/>
                    </a:cubicBezTo>
                    <a:cubicBezTo>
                      <a:pt x="89" y="103"/>
                      <a:pt x="89" y="102"/>
                      <a:pt x="88" y="102"/>
                    </a:cubicBezTo>
                    <a:cubicBezTo>
                      <a:pt x="80" y="97"/>
                      <a:pt x="80" y="94"/>
                      <a:pt x="80" y="94"/>
                    </a:cubicBezTo>
                    <a:cubicBezTo>
                      <a:pt x="78" y="79"/>
                      <a:pt x="78" y="79"/>
                      <a:pt x="78" y="79"/>
                    </a:cubicBezTo>
                    <a:cubicBezTo>
                      <a:pt x="78" y="77"/>
                      <a:pt x="80" y="75"/>
                      <a:pt x="82" y="75"/>
                    </a:cubicBezTo>
                    <a:cubicBezTo>
                      <a:pt x="83" y="75"/>
                      <a:pt x="85" y="74"/>
                      <a:pt x="87" y="72"/>
                    </a:cubicBezTo>
                    <a:cubicBezTo>
                      <a:pt x="91" y="66"/>
                      <a:pt x="89" y="57"/>
                      <a:pt x="81" y="57"/>
                    </a:cubicBezTo>
                    <a:cubicBezTo>
                      <a:pt x="76" y="57"/>
                      <a:pt x="75" y="54"/>
                      <a:pt x="74" y="52"/>
                    </a:cubicBezTo>
                    <a:cubicBezTo>
                      <a:pt x="73" y="50"/>
                      <a:pt x="71" y="49"/>
                      <a:pt x="69" y="50"/>
                    </a:cubicBezTo>
                    <a:cubicBezTo>
                      <a:pt x="60" y="53"/>
                      <a:pt x="35" y="61"/>
                      <a:pt x="20" y="56"/>
                    </a:cubicBezTo>
                    <a:cubicBezTo>
                      <a:pt x="0" y="51"/>
                      <a:pt x="14" y="27"/>
                      <a:pt x="19" y="23"/>
                    </a:cubicBezTo>
                    <a:close/>
                  </a:path>
                </a:pathLst>
              </a:custGeom>
              <a:solidFill>
                <a:srgbClr val="6614C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4" name="î$lïḓè"/>
              <p:cNvSpPr/>
              <p:nvPr/>
            </p:nvSpPr>
            <p:spPr bwMode="auto">
              <a:xfrm>
                <a:off x="7203199" y="3342365"/>
                <a:ext cx="86635" cy="50249"/>
              </a:xfrm>
              <a:custGeom>
                <a:avLst/>
                <a:gdLst>
                  <a:gd name="T0" fmla="*/ 12 w 24"/>
                  <a:gd name="T1" fmla="*/ 4 h 14"/>
                  <a:gd name="T2" fmla="*/ 0 w 24"/>
                  <a:gd name="T3" fmla="*/ 0 h 14"/>
                  <a:gd name="T4" fmla="*/ 14 w 24"/>
                  <a:gd name="T5" fmla="*/ 12 h 14"/>
                  <a:gd name="T6" fmla="*/ 24 w 24"/>
                  <a:gd name="T7" fmla="*/ 7 h 14"/>
                  <a:gd name="T8" fmla="*/ 12 w 24"/>
                  <a:gd name="T9" fmla="*/ 4 h 14"/>
                </a:gdLst>
                <a:ahLst/>
                <a:cxnLst>
                  <a:cxn ang="0">
                    <a:pos x="T0" y="T1"/>
                  </a:cxn>
                  <a:cxn ang="0">
                    <a:pos x="T2" y="T3"/>
                  </a:cxn>
                  <a:cxn ang="0">
                    <a:pos x="T4" y="T5"/>
                  </a:cxn>
                  <a:cxn ang="0">
                    <a:pos x="T6" y="T7"/>
                  </a:cxn>
                  <a:cxn ang="0">
                    <a:pos x="T8" y="T9"/>
                  </a:cxn>
                </a:cxnLst>
                <a:rect l="0" t="0" r="r" b="b"/>
                <a:pathLst>
                  <a:path w="24" h="14">
                    <a:moveTo>
                      <a:pt x="12" y="4"/>
                    </a:moveTo>
                    <a:cubicBezTo>
                      <a:pt x="0" y="0"/>
                      <a:pt x="0" y="0"/>
                      <a:pt x="0" y="0"/>
                    </a:cubicBezTo>
                    <a:cubicBezTo>
                      <a:pt x="0" y="0"/>
                      <a:pt x="6" y="9"/>
                      <a:pt x="14" y="12"/>
                    </a:cubicBezTo>
                    <a:cubicBezTo>
                      <a:pt x="22" y="14"/>
                      <a:pt x="24" y="7"/>
                      <a:pt x="24" y="7"/>
                    </a:cubicBezTo>
                    <a:lnTo>
                      <a:pt x="12" y="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5" name="iŝḻíḑé"/>
              <p:cNvSpPr/>
              <p:nvPr/>
            </p:nvSpPr>
            <p:spPr bwMode="auto">
              <a:xfrm>
                <a:off x="7572265" y="4342136"/>
                <a:ext cx="38120" cy="29457"/>
              </a:xfrm>
              <a:custGeom>
                <a:avLst/>
                <a:gdLst>
                  <a:gd name="T0" fmla="*/ 0 w 22"/>
                  <a:gd name="T1" fmla="*/ 13 h 17"/>
                  <a:gd name="T2" fmla="*/ 22 w 22"/>
                  <a:gd name="T3" fmla="*/ 0 h 17"/>
                  <a:gd name="T4" fmla="*/ 14 w 22"/>
                  <a:gd name="T5" fmla="*/ 13 h 17"/>
                  <a:gd name="T6" fmla="*/ 2 w 22"/>
                  <a:gd name="T7" fmla="*/ 17 h 17"/>
                  <a:gd name="T8" fmla="*/ 0 w 22"/>
                  <a:gd name="T9" fmla="*/ 13 h 17"/>
                </a:gdLst>
                <a:ahLst/>
                <a:cxnLst>
                  <a:cxn ang="0">
                    <a:pos x="T0" y="T1"/>
                  </a:cxn>
                  <a:cxn ang="0">
                    <a:pos x="T2" y="T3"/>
                  </a:cxn>
                  <a:cxn ang="0">
                    <a:pos x="T4" y="T5"/>
                  </a:cxn>
                  <a:cxn ang="0">
                    <a:pos x="T6" y="T7"/>
                  </a:cxn>
                  <a:cxn ang="0">
                    <a:pos x="T8" y="T9"/>
                  </a:cxn>
                </a:cxnLst>
                <a:rect l="0" t="0" r="r" b="b"/>
                <a:pathLst>
                  <a:path w="22" h="17">
                    <a:moveTo>
                      <a:pt x="0" y="13"/>
                    </a:moveTo>
                    <a:lnTo>
                      <a:pt x="22" y="0"/>
                    </a:lnTo>
                    <a:lnTo>
                      <a:pt x="14" y="13"/>
                    </a:lnTo>
                    <a:lnTo>
                      <a:pt x="2" y="17"/>
                    </a:lnTo>
                    <a:lnTo>
                      <a:pt x="0" y="13"/>
                    </a:lnTo>
                    <a:close/>
                  </a:path>
                </a:pathLst>
              </a:custGeom>
              <a:solidFill>
                <a:srgbClr val="D29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6" name="îs1ïdè"/>
              <p:cNvSpPr/>
              <p:nvPr/>
            </p:nvSpPr>
            <p:spPr bwMode="auto">
              <a:xfrm>
                <a:off x="5049445" y="1316832"/>
                <a:ext cx="1912907" cy="3623088"/>
              </a:xfrm>
              <a:custGeom>
                <a:avLst/>
                <a:gdLst>
                  <a:gd name="T0" fmla="*/ 488 w 531"/>
                  <a:gd name="T1" fmla="*/ 176 h 1007"/>
                  <a:gd name="T2" fmla="*/ 208 w 531"/>
                  <a:gd name="T3" fmla="*/ 8 h 1007"/>
                  <a:gd name="T4" fmla="*/ 172 w 531"/>
                  <a:gd name="T5" fmla="*/ 5 h 1007"/>
                  <a:gd name="T6" fmla="*/ 172 w 531"/>
                  <a:gd name="T7" fmla="*/ 5 h 1007"/>
                  <a:gd name="T8" fmla="*/ 145 w 531"/>
                  <a:gd name="T9" fmla="*/ 14 h 1007"/>
                  <a:gd name="T10" fmla="*/ 165 w 531"/>
                  <a:gd name="T11" fmla="*/ 14 h 1007"/>
                  <a:gd name="T12" fmla="*/ 156 w 531"/>
                  <a:gd name="T13" fmla="*/ 38 h 1007"/>
                  <a:gd name="T14" fmla="*/ 8 w 531"/>
                  <a:gd name="T15" fmla="*/ 718 h 1007"/>
                  <a:gd name="T16" fmla="*/ 43 w 531"/>
                  <a:gd name="T17" fmla="*/ 817 h 1007"/>
                  <a:gd name="T18" fmla="*/ 324 w 531"/>
                  <a:gd name="T19" fmla="*/ 986 h 1007"/>
                  <a:gd name="T20" fmla="*/ 333 w 531"/>
                  <a:gd name="T21" fmla="*/ 990 h 1007"/>
                  <a:gd name="T22" fmla="*/ 322 w 531"/>
                  <a:gd name="T23" fmla="*/ 1007 h 1007"/>
                  <a:gd name="T24" fmla="*/ 345 w 531"/>
                  <a:gd name="T25" fmla="*/ 999 h 1007"/>
                  <a:gd name="T26" fmla="*/ 345 w 531"/>
                  <a:gd name="T27" fmla="*/ 999 h 1007"/>
                  <a:gd name="T28" fmla="*/ 375 w 531"/>
                  <a:gd name="T29" fmla="*/ 956 h 1007"/>
                  <a:gd name="T30" fmla="*/ 523 w 531"/>
                  <a:gd name="T31" fmla="*/ 276 h 1007"/>
                  <a:gd name="T32" fmla="*/ 488 w 531"/>
                  <a:gd name="T33" fmla="*/ 176 h 10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31" h="1007">
                    <a:moveTo>
                      <a:pt x="488" y="176"/>
                    </a:moveTo>
                    <a:cubicBezTo>
                      <a:pt x="208" y="8"/>
                      <a:pt x="208" y="8"/>
                      <a:pt x="208" y="8"/>
                    </a:cubicBezTo>
                    <a:cubicBezTo>
                      <a:pt x="195" y="0"/>
                      <a:pt x="183" y="0"/>
                      <a:pt x="172" y="5"/>
                    </a:cubicBezTo>
                    <a:cubicBezTo>
                      <a:pt x="172" y="5"/>
                      <a:pt x="172" y="5"/>
                      <a:pt x="172" y="5"/>
                    </a:cubicBezTo>
                    <a:cubicBezTo>
                      <a:pt x="145" y="14"/>
                      <a:pt x="145" y="14"/>
                      <a:pt x="145" y="14"/>
                    </a:cubicBezTo>
                    <a:cubicBezTo>
                      <a:pt x="165" y="14"/>
                      <a:pt x="165" y="14"/>
                      <a:pt x="165" y="14"/>
                    </a:cubicBezTo>
                    <a:cubicBezTo>
                      <a:pt x="161" y="21"/>
                      <a:pt x="158" y="29"/>
                      <a:pt x="156" y="38"/>
                    </a:cubicBezTo>
                    <a:cubicBezTo>
                      <a:pt x="8" y="718"/>
                      <a:pt x="8" y="718"/>
                      <a:pt x="8" y="718"/>
                    </a:cubicBezTo>
                    <a:cubicBezTo>
                      <a:pt x="0" y="756"/>
                      <a:pt x="16" y="801"/>
                      <a:pt x="43" y="817"/>
                    </a:cubicBezTo>
                    <a:cubicBezTo>
                      <a:pt x="324" y="986"/>
                      <a:pt x="324" y="986"/>
                      <a:pt x="324" y="986"/>
                    </a:cubicBezTo>
                    <a:cubicBezTo>
                      <a:pt x="327" y="988"/>
                      <a:pt x="330" y="989"/>
                      <a:pt x="333" y="990"/>
                    </a:cubicBezTo>
                    <a:cubicBezTo>
                      <a:pt x="322" y="1007"/>
                      <a:pt x="322" y="1007"/>
                      <a:pt x="322" y="1007"/>
                    </a:cubicBezTo>
                    <a:cubicBezTo>
                      <a:pt x="345" y="999"/>
                      <a:pt x="345" y="999"/>
                      <a:pt x="345" y="999"/>
                    </a:cubicBezTo>
                    <a:cubicBezTo>
                      <a:pt x="345" y="999"/>
                      <a:pt x="345" y="999"/>
                      <a:pt x="345" y="999"/>
                    </a:cubicBezTo>
                    <a:cubicBezTo>
                      <a:pt x="359" y="993"/>
                      <a:pt x="370" y="978"/>
                      <a:pt x="375" y="956"/>
                    </a:cubicBezTo>
                    <a:cubicBezTo>
                      <a:pt x="523" y="276"/>
                      <a:pt x="523" y="276"/>
                      <a:pt x="523" y="276"/>
                    </a:cubicBezTo>
                    <a:cubicBezTo>
                      <a:pt x="531" y="238"/>
                      <a:pt x="516" y="193"/>
                      <a:pt x="488" y="176"/>
                    </a:cubicBezTo>
                    <a:close/>
                  </a:path>
                </a:pathLst>
              </a:custGeom>
              <a:solidFill>
                <a:srgbClr val="173D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7" name="îś1îḍè"/>
              <p:cNvSpPr/>
              <p:nvPr/>
            </p:nvSpPr>
            <p:spPr bwMode="auto">
              <a:xfrm>
                <a:off x="4909097" y="1316832"/>
                <a:ext cx="1963156" cy="3673336"/>
              </a:xfrm>
              <a:custGeom>
                <a:avLst/>
                <a:gdLst>
                  <a:gd name="T0" fmla="*/ 323 w 545"/>
                  <a:gd name="T1" fmla="*/ 1004 h 1021"/>
                  <a:gd name="T2" fmla="*/ 43 w 545"/>
                  <a:gd name="T3" fmla="*/ 836 h 1021"/>
                  <a:gd name="T4" fmla="*/ 8 w 545"/>
                  <a:gd name="T5" fmla="*/ 736 h 1021"/>
                  <a:gd name="T6" fmla="*/ 156 w 545"/>
                  <a:gd name="T7" fmla="*/ 56 h 1021"/>
                  <a:gd name="T8" fmla="*/ 222 w 545"/>
                  <a:gd name="T9" fmla="*/ 17 h 1021"/>
                  <a:gd name="T10" fmla="*/ 502 w 545"/>
                  <a:gd name="T11" fmla="*/ 185 h 1021"/>
                  <a:gd name="T12" fmla="*/ 537 w 545"/>
                  <a:gd name="T13" fmla="*/ 285 h 1021"/>
                  <a:gd name="T14" fmla="*/ 389 w 545"/>
                  <a:gd name="T15" fmla="*/ 965 h 1021"/>
                  <a:gd name="T16" fmla="*/ 323 w 545"/>
                  <a:gd name="T17" fmla="*/ 1004 h 10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5" h="1021">
                    <a:moveTo>
                      <a:pt x="323" y="1004"/>
                    </a:moveTo>
                    <a:cubicBezTo>
                      <a:pt x="43" y="836"/>
                      <a:pt x="43" y="836"/>
                      <a:pt x="43" y="836"/>
                    </a:cubicBezTo>
                    <a:cubicBezTo>
                      <a:pt x="15" y="819"/>
                      <a:pt x="0" y="775"/>
                      <a:pt x="8" y="736"/>
                    </a:cubicBezTo>
                    <a:cubicBezTo>
                      <a:pt x="156" y="56"/>
                      <a:pt x="156" y="56"/>
                      <a:pt x="156" y="56"/>
                    </a:cubicBezTo>
                    <a:cubicBezTo>
                      <a:pt x="165" y="18"/>
                      <a:pt x="194" y="0"/>
                      <a:pt x="222" y="17"/>
                    </a:cubicBezTo>
                    <a:cubicBezTo>
                      <a:pt x="502" y="185"/>
                      <a:pt x="502" y="185"/>
                      <a:pt x="502" y="185"/>
                    </a:cubicBezTo>
                    <a:cubicBezTo>
                      <a:pt x="530" y="202"/>
                      <a:pt x="545" y="246"/>
                      <a:pt x="537" y="285"/>
                    </a:cubicBezTo>
                    <a:cubicBezTo>
                      <a:pt x="389" y="965"/>
                      <a:pt x="389" y="965"/>
                      <a:pt x="389" y="965"/>
                    </a:cubicBezTo>
                    <a:cubicBezTo>
                      <a:pt x="380" y="1003"/>
                      <a:pt x="351" y="1021"/>
                      <a:pt x="323" y="1004"/>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8" name="î$1idé"/>
              <p:cNvSpPr/>
              <p:nvPr/>
            </p:nvSpPr>
            <p:spPr bwMode="auto">
              <a:xfrm>
                <a:off x="4966275" y="1398270"/>
                <a:ext cx="1848797" cy="3510461"/>
              </a:xfrm>
              <a:custGeom>
                <a:avLst/>
                <a:gdLst>
                  <a:gd name="T0" fmla="*/ 308 w 513"/>
                  <a:gd name="T1" fmla="*/ 962 h 975"/>
                  <a:gd name="T2" fmla="*/ 34 w 513"/>
                  <a:gd name="T3" fmla="*/ 798 h 975"/>
                  <a:gd name="T4" fmla="*/ 7 w 513"/>
                  <a:gd name="T5" fmla="*/ 720 h 975"/>
                  <a:gd name="T6" fmla="*/ 154 w 513"/>
                  <a:gd name="T7" fmla="*/ 44 h 975"/>
                  <a:gd name="T8" fmla="*/ 205 w 513"/>
                  <a:gd name="T9" fmla="*/ 13 h 975"/>
                  <a:gd name="T10" fmla="*/ 479 w 513"/>
                  <a:gd name="T11" fmla="*/ 177 h 975"/>
                  <a:gd name="T12" fmla="*/ 506 w 513"/>
                  <a:gd name="T13" fmla="*/ 255 h 975"/>
                  <a:gd name="T14" fmla="*/ 359 w 513"/>
                  <a:gd name="T15" fmla="*/ 931 h 975"/>
                  <a:gd name="T16" fmla="*/ 308 w 513"/>
                  <a:gd name="T17" fmla="*/ 962 h 9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3" h="975">
                    <a:moveTo>
                      <a:pt x="308" y="962"/>
                    </a:moveTo>
                    <a:cubicBezTo>
                      <a:pt x="34" y="798"/>
                      <a:pt x="34" y="798"/>
                      <a:pt x="34" y="798"/>
                    </a:cubicBezTo>
                    <a:cubicBezTo>
                      <a:pt x="12" y="785"/>
                      <a:pt x="0" y="750"/>
                      <a:pt x="7" y="720"/>
                    </a:cubicBezTo>
                    <a:cubicBezTo>
                      <a:pt x="154" y="44"/>
                      <a:pt x="154" y="44"/>
                      <a:pt x="154" y="44"/>
                    </a:cubicBezTo>
                    <a:cubicBezTo>
                      <a:pt x="161" y="14"/>
                      <a:pt x="184" y="0"/>
                      <a:pt x="205" y="13"/>
                    </a:cubicBezTo>
                    <a:cubicBezTo>
                      <a:pt x="479" y="177"/>
                      <a:pt x="479" y="177"/>
                      <a:pt x="479" y="177"/>
                    </a:cubicBezTo>
                    <a:cubicBezTo>
                      <a:pt x="501" y="190"/>
                      <a:pt x="513" y="225"/>
                      <a:pt x="506" y="255"/>
                    </a:cubicBezTo>
                    <a:cubicBezTo>
                      <a:pt x="359" y="931"/>
                      <a:pt x="359" y="931"/>
                      <a:pt x="359" y="931"/>
                    </a:cubicBezTo>
                    <a:cubicBezTo>
                      <a:pt x="352" y="961"/>
                      <a:pt x="329" y="975"/>
                      <a:pt x="308" y="96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9" name="ísḷîḋe"/>
              <p:cNvSpPr/>
              <p:nvPr/>
            </p:nvSpPr>
            <p:spPr bwMode="auto">
              <a:xfrm>
                <a:off x="5863817" y="1838377"/>
                <a:ext cx="157677" cy="117824"/>
              </a:xfrm>
              <a:custGeom>
                <a:avLst/>
                <a:gdLst>
                  <a:gd name="T0" fmla="*/ 36 w 44"/>
                  <a:gd name="T1" fmla="*/ 32 h 33"/>
                  <a:gd name="T2" fmla="*/ 5 w 44"/>
                  <a:gd name="T3" fmla="*/ 14 h 33"/>
                  <a:gd name="T4" fmla="*/ 1 w 44"/>
                  <a:gd name="T5" fmla="*/ 5 h 33"/>
                  <a:gd name="T6" fmla="*/ 1 w 44"/>
                  <a:gd name="T7" fmla="*/ 5 h 33"/>
                  <a:gd name="T8" fmla="*/ 8 w 44"/>
                  <a:gd name="T9" fmla="*/ 1 h 33"/>
                  <a:gd name="T10" fmla="*/ 39 w 44"/>
                  <a:gd name="T11" fmla="*/ 19 h 33"/>
                  <a:gd name="T12" fmla="*/ 43 w 44"/>
                  <a:gd name="T13" fmla="*/ 29 h 33"/>
                  <a:gd name="T14" fmla="*/ 43 w 44"/>
                  <a:gd name="T15" fmla="*/ 29 h 33"/>
                  <a:gd name="T16" fmla="*/ 36 w 44"/>
                  <a:gd name="T17" fmla="*/ 32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33">
                    <a:moveTo>
                      <a:pt x="36" y="32"/>
                    </a:moveTo>
                    <a:cubicBezTo>
                      <a:pt x="5" y="14"/>
                      <a:pt x="5" y="14"/>
                      <a:pt x="5" y="14"/>
                    </a:cubicBezTo>
                    <a:cubicBezTo>
                      <a:pt x="2" y="12"/>
                      <a:pt x="0" y="8"/>
                      <a:pt x="1" y="5"/>
                    </a:cubicBezTo>
                    <a:cubicBezTo>
                      <a:pt x="1" y="5"/>
                      <a:pt x="1" y="5"/>
                      <a:pt x="1" y="5"/>
                    </a:cubicBezTo>
                    <a:cubicBezTo>
                      <a:pt x="2" y="1"/>
                      <a:pt x="5" y="0"/>
                      <a:pt x="8" y="1"/>
                    </a:cubicBezTo>
                    <a:cubicBezTo>
                      <a:pt x="39" y="19"/>
                      <a:pt x="39" y="19"/>
                      <a:pt x="39" y="19"/>
                    </a:cubicBezTo>
                    <a:cubicBezTo>
                      <a:pt x="42" y="21"/>
                      <a:pt x="44" y="25"/>
                      <a:pt x="43" y="29"/>
                    </a:cubicBezTo>
                    <a:cubicBezTo>
                      <a:pt x="43" y="29"/>
                      <a:pt x="43" y="29"/>
                      <a:pt x="43" y="29"/>
                    </a:cubicBezTo>
                    <a:cubicBezTo>
                      <a:pt x="42" y="32"/>
                      <a:pt x="39" y="33"/>
                      <a:pt x="36" y="32"/>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0" name="îšḻîḋe"/>
              <p:cNvSpPr/>
              <p:nvPr/>
            </p:nvSpPr>
            <p:spPr bwMode="auto">
              <a:xfrm>
                <a:off x="6080406" y="1959666"/>
                <a:ext cx="207925" cy="152478"/>
              </a:xfrm>
              <a:custGeom>
                <a:avLst/>
                <a:gdLst>
                  <a:gd name="T0" fmla="*/ 51 w 58"/>
                  <a:gd name="T1" fmla="*/ 41 h 42"/>
                  <a:gd name="T2" fmla="*/ 4 w 58"/>
                  <a:gd name="T3" fmla="*/ 14 h 42"/>
                  <a:gd name="T4" fmla="*/ 1 w 58"/>
                  <a:gd name="T5" fmla="*/ 5 h 42"/>
                  <a:gd name="T6" fmla="*/ 1 w 58"/>
                  <a:gd name="T7" fmla="*/ 5 h 42"/>
                  <a:gd name="T8" fmla="*/ 7 w 58"/>
                  <a:gd name="T9" fmla="*/ 2 h 42"/>
                  <a:gd name="T10" fmla="*/ 53 w 58"/>
                  <a:gd name="T11" fmla="*/ 28 h 42"/>
                  <a:gd name="T12" fmla="*/ 57 w 58"/>
                  <a:gd name="T13" fmla="*/ 38 h 42"/>
                  <a:gd name="T14" fmla="*/ 57 w 58"/>
                  <a:gd name="T15" fmla="*/ 38 h 42"/>
                  <a:gd name="T16" fmla="*/ 51 w 58"/>
                  <a:gd name="T17" fmla="*/ 4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42">
                    <a:moveTo>
                      <a:pt x="51" y="41"/>
                    </a:moveTo>
                    <a:cubicBezTo>
                      <a:pt x="4" y="14"/>
                      <a:pt x="4" y="14"/>
                      <a:pt x="4" y="14"/>
                    </a:cubicBezTo>
                    <a:cubicBezTo>
                      <a:pt x="2" y="12"/>
                      <a:pt x="0" y="8"/>
                      <a:pt x="1" y="5"/>
                    </a:cubicBezTo>
                    <a:cubicBezTo>
                      <a:pt x="1" y="5"/>
                      <a:pt x="1" y="5"/>
                      <a:pt x="1" y="5"/>
                    </a:cubicBezTo>
                    <a:cubicBezTo>
                      <a:pt x="1" y="1"/>
                      <a:pt x="4" y="0"/>
                      <a:pt x="7" y="2"/>
                    </a:cubicBezTo>
                    <a:cubicBezTo>
                      <a:pt x="53" y="28"/>
                      <a:pt x="53" y="28"/>
                      <a:pt x="53" y="28"/>
                    </a:cubicBezTo>
                    <a:cubicBezTo>
                      <a:pt x="56" y="30"/>
                      <a:pt x="58" y="34"/>
                      <a:pt x="57" y="38"/>
                    </a:cubicBezTo>
                    <a:cubicBezTo>
                      <a:pt x="57" y="38"/>
                      <a:pt x="57" y="38"/>
                      <a:pt x="57" y="38"/>
                    </a:cubicBezTo>
                    <a:cubicBezTo>
                      <a:pt x="56" y="41"/>
                      <a:pt x="53" y="42"/>
                      <a:pt x="51" y="41"/>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1" name="îŝḻïdé"/>
              <p:cNvSpPr/>
              <p:nvPr/>
            </p:nvSpPr>
            <p:spPr bwMode="auto">
              <a:xfrm>
                <a:off x="5669754" y="2359921"/>
                <a:ext cx="154211" cy="123023"/>
              </a:xfrm>
              <a:custGeom>
                <a:avLst/>
                <a:gdLst>
                  <a:gd name="T0" fmla="*/ 36 w 43"/>
                  <a:gd name="T1" fmla="*/ 33 h 34"/>
                  <a:gd name="T2" fmla="*/ 4 w 43"/>
                  <a:gd name="T3" fmla="*/ 15 h 34"/>
                  <a:gd name="T4" fmla="*/ 1 w 43"/>
                  <a:gd name="T5" fmla="*/ 5 h 34"/>
                  <a:gd name="T6" fmla="*/ 1 w 43"/>
                  <a:gd name="T7" fmla="*/ 5 h 34"/>
                  <a:gd name="T8" fmla="*/ 7 w 43"/>
                  <a:gd name="T9" fmla="*/ 2 h 34"/>
                  <a:gd name="T10" fmla="*/ 39 w 43"/>
                  <a:gd name="T11" fmla="*/ 20 h 34"/>
                  <a:gd name="T12" fmla="*/ 42 w 43"/>
                  <a:gd name="T13" fmla="*/ 29 h 34"/>
                  <a:gd name="T14" fmla="*/ 42 w 43"/>
                  <a:gd name="T15" fmla="*/ 29 h 34"/>
                  <a:gd name="T16" fmla="*/ 36 w 43"/>
                  <a:gd name="T17"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34">
                    <a:moveTo>
                      <a:pt x="36" y="33"/>
                    </a:moveTo>
                    <a:cubicBezTo>
                      <a:pt x="4" y="15"/>
                      <a:pt x="4" y="15"/>
                      <a:pt x="4" y="15"/>
                    </a:cubicBezTo>
                    <a:cubicBezTo>
                      <a:pt x="2" y="13"/>
                      <a:pt x="0" y="9"/>
                      <a:pt x="1" y="5"/>
                    </a:cubicBezTo>
                    <a:cubicBezTo>
                      <a:pt x="1" y="5"/>
                      <a:pt x="1" y="5"/>
                      <a:pt x="1" y="5"/>
                    </a:cubicBezTo>
                    <a:cubicBezTo>
                      <a:pt x="1" y="2"/>
                      <a:pt x="4" y="0"/>
                      <a:pt x="7" y="2"/>
                    </a:cubicBezTo>
                    <a:cubicBezTo>
                      <a:pt x="39" y="20"/>
                      <a:pt x="39" y="20"/>
                      <a:pt x="39" y="20"/>
                    </a:cubicBezTo>
                    <a:cubicBezTo>
                      <a:pt x="41" y="22"/>
                      <a:pt x="43" y="26"/>
                      <a:pt x="42" y="29"/>
                    </a:cubicBezTo>
                    <a:cubicBezTo>
                      <a:pt x="42" y="29"/>
                      <a:pt x="42" y="29"/>
                      <a:pt x="42" y="29"/>
                    </a:cubicBezTo>
                    <a:cubicBezTo>
                      <a:pt x="42" y="33"/>
                      <a:pt x="39" y="34"/>
                      <a:pt x="36" y="33"/>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2" name="íṥļíḍê"/>
              <p:cNvSpPr/>
              <p:nvPr/>
            </p:nvSpPr>
            <p:spPr bwMode="auto">
              <a:xfrm>
                <a:off x="5853421" y="2467348"/>
                <a:ext cx="211390" cy="155943"/>
              </a:xfrm>
              <a:custGeom>
                <a:avLst/>
                <a:gdLst>
                  <a:gd name="T0" fmla="*/ 51 w 59"/>
                  <a:gd name="T1" fmla="*/ 41 h 43"/>
                  <a:gd name="T2" fmla="*/ 5 w 59"/>
                  <a:gd name="T3" fmla="*/ 14 h 43"/>
                  <a:gd name="T4" fmla="*/ 1 w 59"/>
                  <a:gd name="T5" fmla="*/ 5 h 43"/>
                  <a:gd name="T6" fmla="*/ 1 w 59"/>
                  <a:gd name="T7" fmla="*/ 5 h 43"/>
                  <a:gd name="T8" fmla="*/ 8 w 59"/>
                  <a:gd name="T9" fmla="*/ 2 h 43"/>
                  <a:gd name="T10" fmla="*/ 54 w 59"/>
                  <a:gd name="T11" fmla="*/ 28 h 43"/>
                  <a:gd name="T12" fmla="*/ 58 w 59"/>
                  <a:gd name="T13" fmla="*/ 38 h 43"/>
                  <a:gd name="T14" fmla="*/ 58 w 59"/>
                  <a:gd name="T15" fmla="*/ 38 h 43"/>
                  <a:gd name="T16" fmla="*/ 51 w 59"/>
                  <a:gd name="T17" fmla="*/ 4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43">
                    <a:moveTo>
                      <a:pt x="51" y="41"/>
                    </a:moveTo>
                    <a:cubicBezTo>
                      <a:pt x="5" y="14"/>
                      <a:pt x="5" y="14"/>
                      <a:pt x="5" y="14"/>
                    </a:cubicBezTo>
                    <a:cubicBezTo>
                      <a:pt x="2" y="13"/>
                      <a:pt x="0" y="8"/>
                      <a:pt x="1" y="5"/>
                    </a:cubicBezTo>
                    <a:cubicBezTo>
                      <a:pt x="1" y="5"/>
                      <a:pt x="1" y="5"/>
                      <a:pt x="1" y="5"/>
                    </a:cubicBezTo>
                    <a:cubicBezTo>
                      <a:pt x="2" y="2"/>
                      <a:pt x="5" y="0"/>
                      <a:pt x="8" y="2"/>
                    </a:cubicBezTo>
                    <a:cubicBezTo>
                      <a:pt x="54" y="28"/>
                      <a:pt x="54" y="28"/>
                      <a:pt x="54" y="28"/>
                    </a:cubicBezTo>
                    <a:cubicBezTo>
                      <a:pt x="57" y="30"/>
                      <a:pt x="59" y="34"/>
                      <a:pt x="58" y="38"/>
                    </a:cubicBezTo>
                    <a:cubicBezTo>
                      <a:pt x="58" y="38"/>
                      <a:pt x="58" y="38"/>
                      <a:pt x="58" y="38"/>
                    </a:cubicBezTo>
                    <a:cubicBezTo>
                      <a:pt x="57" y="41"/>
                      <a:pt x="54" y="43"/>
                      <a:pt x="51" y="41"/>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3" name="iSḷïḍé"/>
              <p:cNvSpPr/>
              <p:nvPr/>
            </p:nvSpPr>
            <p:spPr bwMode="auto">
              <a:xfrm>
                <a:off x="5576188" y="1777732"/>
                <a:ext cx="110893" cy="97032"/>
              </a:xfrm>
              <a:custGeom>
                <a:avLst/>
                <a:gdLst>
                  <a:gd name="T0" fmla="*/ 24 w 31"/>
                  <a:gd name="T1" fmla="*/ 25 h 27"/>
                  <a:gd name="T2" fmla="*/ 5 w 31"/>
                  <a:gd name="T3" fmla="*/ 14 h 27"/>
                  <a:gd name="T4" fmla="*/ 1 w 31"/>
                  <a:gd name="T5" fmla="*/ 5 h 27"/>
                  <a:gd name="T6" fmla="*/ 1 w 31"/>
                  <a:gd name="T7" fmla="*/ 5 h 27"/>
                  <a:gd name="T8" fmla="*/ 7 w 31"/>
                  <a:gd name="T9" fmla="*/ 1 h 27"/>
                  <a:gd name="T10" fmla="*/ 27 w 31"/>
                  <a:gd name="T11" fmla="*/ 13 h 27"/>
                  <a:gd name="T12" fmla="*/ 31 w 31"/>
                  <a:gd name="T13" fmla="*/ 22 h 27"/>
                  <a:gd name="T14" fmla="*/ 31 w 31"/>
                  <a:gd name="T15" fmla="*/ 22 h 27"/>
                  <a:gd name="T16" fmla="*/ 24 w 31"/>
                  <a:gd name="T17"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7">
                    <a:moveTo>
                      <a:pt x="24" y="25"/>
                    </a:moveTo>
                    <a:cubicBezTo>
                      <a:pt x="5" y="14"/>
                      <a:pt x="5" y="14"/>
                      <a:pt x="5" y="14"/>
                    </a:cubicBezTo>
                    <a:cubicBezTo>
                      <a:pt x="2" y="12"/>
                      <a:pt x="0" y="8"/>
                      <a:pt x="1" y="5"/>
                    </a:cubicBezTo>
                    <a:cubicBezTo>
                      <a:pt x="1" y="5"/>
                      <a:pt x="1" y="5"/>
                      <a:pt x="1" y="5"/>
                    </a:cubicBezTo>
                    <a:cubicBezTo>
                      <a:pt x="1" y="1"/>
                      <a:pt x="4" y="0"/>
                      <a:pt x="7" y="1"/>
                    </a:cubicBezTo>
                    <a:cubicBezTo>
                      <a:pt x="27" y="13"/>
                      <a:pt x="27" y="13"/>
                      <a:pt x="27" y="13"/>
                    </a:cubicBezTo>
                    <a:cubicBezTo>
                      <a:pt x="30" y="14"/>
                      <a:pt x="31" y="19"/>
                      <a:pt x="31" y="22"/>
                    </a:cubicBezTo>
                    <a:cubicBezTo>
                      <a:pt x="31" y="22"/>
                      <a:pt x="31" y="22"/>
                      <a:pt x="31" y="22"/>
                    </a:cubicBezTo>
                    <a:cubicBezTo>
                      <a:pt x="30" y="25"/>
                      <a:pt x="27" y="27"/>
                      <a:pt x="24"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4" name="ísļiďè"/>
              <p:cNvSpPr/>
              <p:nvPr/>
            </p:nvSpPr>
            <p:spPr bwMode="auto">
              <a:xfrm>
                <a:off x="5647229" y="1925012"/>
                <a:ext cx="259906" cy="180201"/>
              </a:xfrm>
              <a:custGeom>
                <a:avLst/>
                <a:gdLst>
                  <a:gd name="T0" fmla="*/ 64 w 72"/>
                  <a:gd name="T1" fmla="*/ 48 h 50"/>
                  <a:gd name="T2" fmla="*/ 5 w 72"/>
                  <a:gd name="T3" fmla="*/ 14 h 50"/>
                  <a:gd name="T4" fmla="*/ 1 w 72"/>
                  <a:gd name="T5" fmla="*/ 5 h 50"/>
                  <a:gd name="T6" fmla="*/ 1 w 72"/>
                  <a:gd name="T7" fmla="*/ 5 h 50"/>
                  <a:gd name="T8" fmla="*/ 7 w 72"/>
                  <a:gd name="T9" fmla="*/ 2 h 50"/>
                  <a:gd name="T10" fmla="*/ 67 w 72"/>
                  <a:gd name="T11" fmla="*/ 36 h 50"/>
                  <a:gd name="T12" fmla="*/ 71 w 72"/>
                  <a:gd name="T13" fmla="*/ 45 h 50"/>
                  <a:gd name="T14" fmla="*/ 71 w 72"/>
                  <a:gd name="T15" fmla="*/ 45 h 50"/>
                  <a:gd name="T16" fmla="*/ 64 w 72"/>
                  <a:gd name="T17" fmla="*/ 48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0">
                    <a:moveTo>
                      <a:pt x="64" y="48"/>
                    </a:moveTo>
                    <a:cubicBezTo>
                      <a:pt x="5" y="14"/>
                      <a:pt x="5" y="14"/>
                      <a:pt x="5" y="14"/>
                    </a:cubicBezTo>
                    <a:cubicBezTo>
                      <a:pt x="2" y="12"/>
                      <a:pt x="0" y="8"/>
                      <a:pt x="1" y="5"/>
                    </a:cubicBezTo>
                    <a:cubicBezTo>
                      <a:pt x="1" y="5"/>
                      <a:pt x="1" y="5"/>
                      <a:pt x="1" y="5"/>
                    </a:cubicBezTo>
                    <a:cubicBezTo>
                      <a:pt x="2" y="1"/>
                      <a:pt x="5" y="0"/>
                      <a:pt x="7" y="2"/>
                    </a:cubicBezTo>
                    <a:cubicBezTo>
                      <a:pt x="67" y="36"/>
                      <a:pt x="67" y="36"/>
                      <a:pt x="67" y="36"/>
                    </a:cubicBezTo>
                    <a:cubicBezTo>
                      <a:pt x="70" y="38"/>
                      <a:pt x="72" y="42"/>
                      <a:pt x="71" y="45"/>
                    </a:cubicBezTo>
                    <a:cubicBezTo>
                      <a:pt x="71" y="45"/>
                      <a:pt x="71" y="45"/>
                      <a:pt x="71" y="45"/>
                    </a:cubicBezTo>
                    <a:cubicBezTo>
                      <a:pt x="70" y="49"/>
                      <a:pt x="67" y="50"/>
                      <a:pt x="64" y="48"/>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5" name="ïşḻïḋe"/>
              <p:cNvSpPr/>
              <p:nvPr/>
            </p:nvSpPr>
            <p:spPr bwMode="auto">
              <a:xfrm>
                <a:off x="5603911" y="2112144"/>
                <a:ext cx="112626" cy="97032"/>
              </a:xfrm>
              <a:custGeom>
                <a:avLst/>
                <a:gdLst>
                  <a:gd name="T0" fmla="*/ 24 w 31"/>
                  <a:gd name="T1" fmla="*/ 25 h 27"/>
                  <a:gd name="T2" fmla="*/ 5 w 31"/>
                  <a:gd name="T3" fmla="*/ 14 h 27"/>
                  <a:gd name="T4" fmla="*/ 1 w 31"/>
                  <a:gd name="T5" fmla="*/ 5 h 27"/>
                  <a:gd name="T6" fmla="*/ 1 w 31"/>
                  <a:gd name="T7" fmla="*/ 5 h 27"/>
                  <a:gd name="T8" fmla="*/ 7 w 31"/>
                  <a:gd name="T9" fmla="*/ 2 h 27"/>
                  <a:gd name="T10" fmla="*/ 27 w 31"/>
                  <a:gd name="T11" fmla="*/ 13 h 27"/>
                  <a:gd name="T12" fmla="*/ 31 w 31"/>
                  <a:gd name="T13" fmla="*/ 22 h 27"/>
                  <a:gd name="T14" fmla="*/ 31 w 31"/>
                  <a:gd name="T15" fmla="*/ 22 h 27"/>
                  <a:gd name="T16" fmla="*/ 24 w 31"/>
                  <a:gd name="T17"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7">
                    <a:moveTo>
                      <a:pt x="24" y="25"/>
                    </a:moveTo>
                    <a:cubicBezTo>
                      <a:pt x="5" y="14"/>
                      <a:pt x="5" y="14"/>
                      <a:pt x="5" y="14"/>
                    </a:cubicBezTo>
                    <a:cubicBezTo>
                      <a:pt x="2" y="12"/>
                      <a:pt x="0" y="8"/>
                      <a:pt x="1" y="5"/>
                    </a:cubicBezTo>
                    <a:cubicBezTo>
                      <a:pt x="1" y="5"/>
                      <a:pt x="1" y="5"/>
                      <a:pt x="1" y="5"/>
                    </a:cubicBezTo>
                    <a:cubicBezTo>
                      <a:pt x="1" y="1"/>
                      <a:pt x="4" y="0"/>
                      <a:pt x="7" y="2"/>
                    </a:cubicBezTo>
                    <a:cubicBezTo>
                      <a:pt x="27" y="13"/>
                      <a:pt x="27" y="13"/>
                      <a:pt x="27" y="13"/>
                    </a:cubicBezTo>
                    <a:cubicBezTo>
                      <a:pt x="30" y="15"/>
                      <a:pt x="31" y="19"/>
                      <a:pt x="31" y="22"/>
                    </a:cubicBezTo>
                    <a:cubicBezTo>
                      <a:pt x="31" y="22"/>
                      <a:pt x="31" y="22"/>
                      <a:pt x="31" y="22"/>
                    </a:cubicBezTo>
                    <a:cubicBezTo>
                      <a:pt x="30" y="26"/>
                      <a:pt x="27" y="27"/>
                      <a:pt x="24"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6" name="îš1ïdé"/>
              <p:cNvSpPr/>
              <p:nvPr/>
            </p:nvSpPr>
            <p:spPr bwMode="auto">
              <a:xfrm>
                <a:off x="5867282" y="2690868"/>
                <a:ext cx="233916" cy="162874"/>
              </a:xfrm>
              <a:custGeom>
                <a:avLst/>
                <a:gdLst>
                  <a:gd name="T0" fmla="*/ 57 w 65"/>
                  <a:gd name="T1" fmla="*/ 44 h 45"/>
                  <a:gd name="T2" fmla="*/ 5 w 65"/>
                  <a:gd name="T3" fmla="*/ 14 h 45"/>
                  <a:gd name="T4" fmla="*/ 1 w 65"/>
                  <a:gd name="T5" fmla="*/ 4 h 45"/>
                  <a:gd name="T6" fmla="*/ 1 w 65"/>
                  <a:gd name="T7" fmla="*/ 4 h 45"/>
                  <a:gd name="T8" fmla="*/ 8 w 65"/>
                  <a:gd name="T9" fmla="*/ 1 h 45"/>
                  <a:gd name="T10" fmla="*/ 60 w 65"/>
                  <a:gd name="T11" fmla="*/ 31 h 45"/>
                  <a:gd name="T12" fmla="*/ 64 w 65"/>
                  <a:gd name="T13" fmla="*/ 41 h 45"/>
                  <a:gd name="T14" fmla="*/ 64 w 65"/>
                  <a:gd name="T15" fmla="*/ 41 h 45"/>
                  <a:gd name="T16" fmla="*/ 57 w 65"/>
                  <a:gd name="T17" fmla="*/ 4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45">
                    <a:moveTo>
                      <a:pt x="57" y="44"/>
                    </a:moveTo>
                    <a:cubicBezTo>
                      <a:pt x="5" y="14"/>
                      <a:pt x="5" y="14"/>
                      <a:pt x="5" y="14"/>
                    </a:cubicBezTo>
                    <a:cubicBezTo>
                      <a:pt x="2" y="12"/>
                      <a:pt x="0" y="8"/>
                      <a:pt x="1" y="4"/>
                    </a:cubicBezTo>
                    <a:cubicBezTo>
                      <a:pt x="1" y="4"/>
                      <a:pt x="1" y="4"/>
                      <a:pt x="1" y="4"/>
                    </a:cubicBezTo>
                    <a:cubicBezTo>
                      <a:pt x="2" y="1"/>
                      <a:pt x="5" y="0"/>
                      <a:pt x="8" y="1"/>
                    </a:cubicBezTo>
                    <a:cubicBezTo>
                      <a:pt x="60" y="31"/>
                      <a:pt x="60" y="31"/>
                      <a:pt x="60" y="31"/>
                    </a:cubicBezTo>
                    <a:cubicBezTo>
                      <a:pt x="63" y="33"/>
                      <a:pt x="65" y="37"/>
                      <a:pt x="64" y="41"/>
                    </a:cubicBezTo>
                    <a:cubicBezTo>
                      <a:pt x="64" y="41"/>
                      <a:pt x="64" y="41"/>
                      <a:pt x="64" y="41"/>
                    </a:cubicBezTo>
                    <a:cubicBezTo>
                      <a:pt x="63" y="44"/>
                      <a:pt x="60" y="45"/>
                      <a:pt x="57" y="44"/>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7" name="îŝ1îḑè"/>
              <p:cNvSpPr/>
              <p:nvPr/>
            </p:nvSpPr>
            <p:spPr bwMode="auto">
              <a:xfrm>
                <a:off x="5560594" y="2299277"/>
                <a:ext cx="86635" cy="81438"/>
              </a:xfrm>
              <a:custGeom>
                <a:avLst/>
                <a:gdLst>
                  <a:gd name="T0" fmla="*/ 17 w 24"/>
                  <a:gd name="T1" fmla="*/ 21 h 23"/>
                  <a:gd name="T2" fmla="*/ 4 w 24"/>
                  <a:gd name="T3" fmla="*/ 14 h 23"/>
                  <a:gd name="T4" fmla="*/ 1 w 24"/>
                  <a:gd name="T5" fmla="*/ 5 h 23"/>
                  <a:gd name="T6" fmla="*/ 1 w 24"/>
                  <a:gd name="T7" fmla="*/ 5 h 23"/>
                  <a:gd name="T8" fmla="*/ 7 w 24"/>
                  <a:gd name="T9" fmla="*/ 2 h 23"/>
                  <a:gd name="T10" fmla="*/ 20 w 24"/>
                  <a:gd name="T11" fmla="*/ 9 h 23"/>
                  <a:gd name="T12" fmla="*/ 24 w 24"/>
                  <a:gd name="T13" fmla="*/ 18 h 23"/>
                  <a:gd name="T14" fmla="*/ 24 w 24"/>
                  <a:gd name="T15" fmla="*/ 18 h 23"/>
                  <a:gd name="T16" fmla="*/ 17 w 24"/>
                  <a:gd name="T17"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23">
                    <a:moveTo>
                      <a:pt x="17" y="21"/>
                    </a:moveTo>
                    <a:cubicBezTo>
                      <a:pt x="4" y="14"/>
                      <a:pt x="4" y="14"/>
                      <a:pt x="4" y="14"/>
                    </a:cubicBezTo>
                    <a:cubicBezTo>
                      <a:pt x="2" y="13"/>
                      <a:pt x="0" y="8"/>
                      <a:pt x="1" y="5"/>
                    </a:cubicBezTo>
                    <a:cubicBezTo>
                      <a:pt x="1" y="5"/>
                      <a:pt x="1" y="5"/>
                      <a:pt x="1" y="5"/>
                    </a:cubicBezTo>
                    <a:cubicBezTo>
                      <a:pt x="1" y="2"/>
                      <a:pt x="4" y="0"/>
                      <a:pt x="7" y="2"/>
                    </a:cubicBezTo>
                    <a:cubicBezTo>
                      <a:pt x="20" y="9"/>
                      <a:pt x="20" y="9"/>
                      <a:pt x="20" y="9"/>
                    </a:cubicBezTo>
                    <a:cubicBezTo>
                      <a:pt x="23" y="11"/>
                      <a:pt x="24" y="15"/>
                      <a:pt x="24" y="18"/>
                    </a:cubicBezTo>
                    <a:cubicBezTo>
                      <a:pt x="24" y="18"/>
                      <a:pt x="24" y="18"/>
                      <a:pt x="24" y="18"/>
                    </a:cubicBezTo>
                    <a:cubicBezTo>
                      <a:pt x="23" y="22"/>
                      <a:pt x="20" y="23"/>
                      <a:pt x="17" y="21"/>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8" name="iSḷïḍe"/>
              <p:cNvSpPr/>
              <p:nvPr/>
            </p:nvSpPr>
            <p:spPr bwMode="auto">
              <a:xfrm>
                <a:off x="5517276" y="2486409"/>
                <a:ext cx="98765" cy="90101"/>
              </a:xfrm>
              <a:custGeom>
                <a:avLst/>
                <a:gdLst>
                  <a:gd name="T0" fmla="*/ 20 w 27"/>
                  <a:gd name="T1" fmla="*/ 23 h 25"/>
                  <a:gd name="T2" fmla="*/ 4 w 27"/>
                  <a:gd name="T3" fmla="*/ 14 h 25"/>
                  <a:gd name="T4" fmla="*/ 1 w 27"/>
                  <a:gd name="T5" fmla="*/ 5 h 25"/>
                  <a:gd name="T6" fmla="*/ 1 w 27"/>
                  <a:gd name="T7" fmla="*/ 5 h 25"/>
                  <a:gd name="T8" fmla="*/ 7 w 27"/>
                  <a:gd name="T9" fmla="*/ 2 h 25"/>
                  <a:gd name="T10" fmla="*/ 23 w 27"/>
                  <a:gd name="T11" fmla="*/ 11 h 25"/>
                  <a:gd name="T12" fmla="*/ 27 w 27"/>
                  <a:gd name="T13" fmla="*/ 20 h 25"/>
                  <a:gd name="T14" fmla="*/ 27 w 27"/>
                  <a:gd name="T15" fmla="*/ 20 h 25"/>
                  <a:gd name="T16" fmla="*/ 20 w 27"/>
                  <a:gd name="T17" fmla="*/ 23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25">
                    <a:moveTo>
                      <a:pt x="20" y="23"/>
                    </a:moveTo>
                    <a:cubicBezTo>
                      <a:pt x="4" y="14"/>
                      <a:pt x="4" y="14"/>
                      <a:pt x="4" y="14"/>
                    </a:cubicBezTo>
                    <a:cubicBezTo>
                      <a:pt x="2" y="13"/>
                      <a:pt x="0" y="9"/>
                      <a:pt x="1" y="5"/>
                    </a:cubicBezTo>
                    <a:cubicBezTo>
                      <a:pt x="1" y="5"/>
                      <a:pt x="1" y="5"/>
                      <a:pt x="1" y="5"/>
                    </a:cubicBezTo>
                    <a:cubicBezTo>
                      <a:pt x="1" y="2"/>
                      <a:pt x="4" y="0"/>
                      <a:pt x="7" y="2"/>
                    </a:cubicBezTo>
                    <a:cubicBezTo>
                      <a:pt x="23" y="11"/>
                      <a:pt x="23" y="11"/>
                      <a:pt x="23" y="11"/>
                    </a:cubicBezTo>
                    <a:cubicBezTo>
                      <a:pt x="26" y="13"/>
                      <a:pt x="27" y="17"/>
                      <a:pt x="27" y="20"/>
                    </a:cubicBezTo>
                    <a:cubicBezTo>
                      <a:pt x="27" y="20"/>
                      <a:pt x="27" y="20"/>
                      <a:pt x="27" y="20"/>
                    </a:cubicBezTo>
                    <a:cubicBezTo>
                      <a:pt x="26" y="24"/>
                      <a:pt x="23" y="25"/>
                      <a:pt x="20" y="23"/>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9" name="íṧļíḍe"/>
              <p:cNvSpPr/>
              <p:nvPr/>
            </p:nvSpPr>
            <p:spPr bwMode="auto">
              <a:xfrm>
                <a:off x="5643764" y="2557449"/>
                <a:ext cx="190598" cy="143815"/>
              </a:xfrm>
              <a:custGeom>
                <a:avLst/>
                <a:gdLst>
                  <a:gd name="T0" fmla="*/ 45 w 53"/>
                  <a:gd name="T1" fmla="*/ 38 h 40"/>
                  <a:gd name="T2" fmla="*/ 4 w 53"/>
                  <a:gd name="T3" fmla="*/ 15 h 40"/>
                  <a:gd name="T4" fmla="*/ 1 w 53"/>
                  <a:gd name="T5" fmla="*/ 5 h 40"/>
                  <a:gd name="T6" fmla="*/ 1 w 53"/>
                  <a:gd name="T7" fmla="*/ 5 h 40"/>
                  <a:gd name="T8" fmla="*/ 7 w 53"/>
                  <a:gd name="T9" fmla="*/ 2 h 40"/>
                  <a:gd name="T10" fmla="*/ 48 w 53"/>
                  <a:gd name="T11" fmla="*/ 26 h 40"/>
                  <a:gd name="T12" fmla="*/ 52 w 53"/>
                  <a:gd name="T13" fmla="*/ 35 h 40"/>
                  <a:gd name="T14" fmla="*/ 52 w 53"/>
                  <a:gd name="T15" fmla="*/ 35 h 40"/>
                  <a:gd name="T16" fmla="*/ 45 w 53"/>
                  <a:gd name="T17" fmla="*/ 38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40">
                    <a:moveTo>
                      <a:pt x="45" y="38"/>
                    </a:moveTo>
                    <a:cubicBezTo>
                      <a:pt x="4" y="15"/>
                      <a:pt x="4" y="15"/>
                      <a:pt x="4" y="15"/>
                    </a:cubicBezTo>
                    <a:cubicBezTo>
                      <a:pt x="2" y="13"/>
                      <a:pt x="0" y="9"/>
                      <a:pt x="1" y="5"/>
                    </a:cubicBezTo>
                    <a:cubicBezTo>
                      <a:pt x="1" y="5"/>
                      <a:pt x="1" y="5"/>
                      <a:pt x="1" y="5"/>
                    </a:cubicBezTo>
                    <a:cubicBezTo>
                      <a:pt x="1" y="2"/>
                      <a:pt x="4" y="0"/>
                      <a:pt x="7" y="2"/>
                    </a:cubicBezTo>
                    <a:cubicBezTo>
                      <a:pt x="48" y="26"/>
                      <a:pt x="48" y="26"/>
                      <a:pt x="48" y="26"/>
                    </a:cubicBezTo>
                    <a:cubicBezTo>
                      <a:pt x="51" y="27"/>
                      <a:pt x="53" y="32"/>
                      <a:pt x="52" y="35"/>
                    </a:cubicBezTo>
                    <a:cubicBezTo>
                      <a:pt x="52" y="35"/>
                      <a:pt x="52" y="35"/>
                      <a:pt x="52" y="35"/>
                    </a:cubicBezTo>
                    <a:cubicBezTo>
                      <a:pt x="51" y="39"/>
                      <a:pt x="48" y="40"/>
                      <a:pt x="45" y="38"/>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0" name="íṩḷíde"/>
              <p:cNvSpPr/>
              <p:nvPr/>
            </p:nvSpPr>
            <p:spPr bwMode="auto">
              <a:xfrm>
                <a:off x="5496483" y="2579975"/>
                <a:ext cx="147281" cy="117824"/>
              </a:xfrm>
              <a:custGeom>
                <a:avLst/>
                <a:gdLst>
                  <a:gd name="T0" fmla="*/ 34 w 41"/>
                  <a:gd name="T1" fmla="*/ 31 h 33"/>
                  <a:gd name="T2" fmla="*/ 4 w 41"/>
                  <a:gd name="T3" fmla="*/ 14 h 33"/>
                  <a:gd name="T4" fmla="*/ 1 w 41"/>
                  <a:gd name="T5" fmla="*/ 5 h 33"/>
                  <a:gd name="T6" fmla="*/ 1 w 41"/>
                  <a:gd name="T7" fmla="*/ 5 h 33"/>
                  <a:gd name="T8" fmla="*/ 7 w 41"/>
                  <a:gd name="T9" fmla="*/ 2 h 33"/>
                  <a:gd name="T10" fmla="*/ 37 w 41"/>
                  <a:gd name="T11" fmla="*/ 19 h 33"/>
                  <a:gd name="T12" fmla="*/ 41 w 41"/>
                  <a:gd name="T13" fmla="*/ 28 h 33"/>
                  <a:gd name="T14" fmla="*/ 41 w 41"/>
                  <a:gd name="T15" fmla="*/ 28 h 33"/>
                  <a:gd name="T16" fmla="*/ 34 w 41"/>
                  <a:gd name="T17" fmla="*/ 31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33">
                    <a:moveTo>
                      <a:pt x="34" y="31"/>
                    </a:moveTo>
                    <a:cubicBezTo>
                      <a:pt x="4" y="14"/>
                      <a:pt x="4" y="14"/>
                      <a:pt x="4" y="14"/>
                    </a:cubicBezTo>
                    <a:cubicBezTo>
                      <a:pt x="2" y="13"/>
                      <a:pt x="0" y="9"/>
                      <a:pt x="1" y="5"/>
                    </a:cubicBezTo>
                    <a:cubicBezTo>
                      <a:pt x="1" y="5"/>
                      <a:pt x="1" y="5"/>
                      <a:pt x="1" y="5"/>
                    </a:cubicBezTo>
                    <a:cubicBezTo>
                      <a:pt x="1" y="2"/>
                      <a:pt x="4" y="0"/>
                      <a:pt x="7" y="2"/>
                    </a:cubicBezTo>
                    <a:cubicBezTo>
                      <a:pt x="37" y="19"/>
                      <a:pt x="37" y="19"/>
                      <a:pt x="37" y="19"/>
                    </a:cubicBezTo>
                    <a:cubicBezTo>
                      <a:pt x="40" y="21"/>
                      <a:pt x="41" y="25"/>
                      <a:pt x="41" y="28"/>
                    </a:cubicBezTo>
                    <a:cubicBezTo>
                      <a:pt x="41" y="28"/>
                      <a:pt x="41" y="28"/>
                      <a:pt x="41" y="28"/>
                    </a:cubicBezTo>
                    <a:cubicBezTo>
                      <a:pt x="40" y="32"/>
                      <a:pt x="37" y="33"/>
                      <a:pt x="34" y="31"/>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1" name="îṡlíḓè"/>
              <p:cNvSpPr/>
              <p:nvPr/>
            </p:nvSpPr>
            <p:spPr bwMode="auto">
              <a:xfrm>
                <a:off x="6147981" y="2853742"/>
                <a:ext cx="112626" cy="93566"/>
              </a:xfrm>
              <a:custGeom>
                <a:avLst/>
                <a:gdLst>
                  <a:gd name="T0" fmla="*/ 24 w 31"/>
                  <a:gd name="T1" fmla="*/ 25 h 26"/>
                  <a:gd name="T2" fmla="*/ 5 w 31"/>
                  <a:gd name="T3" fmla="*/ 14 h 26"/>
                  <a:gd name="T4" fmla="*/ 1 w 31"/>
                  <a:gd name="T5" fmla="*/ 5 h 26"/>
                  <a:gd name="T6" fmla="*/ 1 w 31"/>
                  <a:gd name="T7" fmla="*/ 5 h 26"/>
                  <a:gd name="T8" fmla="*/ 8 w 31"/>
                  <a:gd name="T9" fmla="*/ 1 h 26"/>
                  <a:gd name="T10" fmla="*/ 27 w 31"/>
                  <a:gd name="T11" fmla="*/ 12 h 26"/>
                  <a:gd name="T12" fmla="*/ 30 w 31"/>
                  <a:gd name="T13" fmla="*/ 21 h 26"/>
                  <a:gd name="T14" fmla="*/ 30 w 31"/>
                  <a:gd name="T15" fmla="*/ 21 h 26"/>
                  <a:gd name="T16" fmla="*/ 24 w 31"/>
                  <a:gd name="T17" fmla="*/ 2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6">
                    <a:moveTo>
                      <a:pt x="24" y="25"/>
                    </a:moveTo>
                    <a:cubicBezTo>
                      <a:pt x="5" y="14"/>
                      <a:pt x="5" y="14"/>
                      <a:pt x="5" y="14"/>
                    </a:cubicBezTo>
                    <a:cubicBezTo>
                      <a:pt x="2" y="12"/>
                      <a:pt x="0" y="8"/>
                      <a:pt x="1" y="5"/>
                    </a:cubicBezTo>
                    <a:cubicBezTo>
                      <a:pt x="1" y="5"/>
                      <a:pt x="1" y="5"/>
                      <a:pt x="1" y="5"/>
                    </a:cubicBezTo>
                    <a:cubicBezTo>
                      <a:pt x="2" y="1"/>
                      <a:pt x="5" y="0"/>
                      <a:pt x="8" y="1"/>
                    </a:cubicBezTo>
                    <a:cubicBezTo>
                      <a:pt x="27" y="12"/>
                      <a:pt x="27" y="12"/>
                      <a:pt x="27" y="12"/>
                    </a:cubicBezTo>
                    <a:cubicBezTo>
                      <a:pt x="30" y="14"/>
                      <a:pt x="31" y="18"/>
                      <a:pt x="30" y="21"/>
                    </a:cubicBezTo>
                    <a:cubicBezTo>
                      <a:pt x="30" y="21"/>
                      <a:pt x="30" y="21"/>
                      <a:pt x="30" y="21"/>
                    </a:cubicBezTo>
                    <a:cubicBezTo>
                      <a:pt x="30" y="25"/>
                      <a:pt x="27" y="26"/>
                      <a:pt x="24"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2" name="ï$1iḋé"/>
              <p:cNvSpPr/>
              <p:nvPr/>
            </p:nvSpPr>
            <p:spPr bwMode="auto">
              <a:xfrm>
                <a:off x="5747726" y="2193581"/>
                <a:ext cx="232183" cy="166340"/>
              </a:xfrm>
              <a:custGeom>
                <a:avLst/>
                <a:gdLst>
                  <a:gd name="T0" fmla="*/ 57 w 64"/>
                  <a:gd name="T1" fmla="*/ 44 h 46"/>
                  <a:gd name="T2" fmla="*/ 4 w 64"/>
                  <a:gd name="T3" fmla="*/ 14 h 46"/>
                  <a:gd name="T4" fmla="*/ 1 w 64"/>
                  <a:gd name="T5" fmla="*/ 5 h 46"/>
                  <a:gd name="T6" fmla="*/ 1 w 64"/>
                  <a:gd name="T7" fmla="*/ 5 h 46"/>
                  <a:gd name="T8" fmla="*/ 7 w 64"/>
                  <a:gd name="T9" fmla="*/ 2 h 46"/>
                  <a:gd name="T10" fmla="*/ 59 w 64"/>
                  <a:gd name="T11" fmla="*/ 32 h 46"/>
                  <a:gd name="T12" fmla="*/ 63 w 64"/>
                  <a:gd name="T13" fmla="*/ 41 h 46"/>
                  <a:gd name="T14" fmla="*/ 63 w 64"/>
                  <a:gd name="T15" fmla="*/ 41 h 46"/>
                  <a:gd name="T16" fmla="*/ 57 w 64"/>
                  <a:gd name="T17" fmla="*/ 44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46">
                    <a:moveTo>
                      <a:pt x="57" y="44"/>
                    </a:moveTo>
                    <a:cubicBezTo>
                      <a:pt x="4" y="14"/>
                      <a:pt x="4" y="14"/>
                      <a:pt x="4" y="14"/>
                    </a:cubicBezTo>
                    <a:cubicBezTo>
                      <a:pt x="2" y="13"/>
                      <a:pt x="0" y="8"/>
                      <a:pt x="1" y="5"/>
                    </a:cubicBezTo>
                    <a:cubicBezTo>
                      <a:pt x="1" y="5"/>
                      <a:pt x="1" y="5"/>
                      <a:pt x="1" y="5"/>
                    </a:cubicBezTo>
                    <a:cubicBezTo>
                      <a:pt x="1" y="1"/>
                      <a:pt x="4" y="0"/>
                      <a:pt x="7" y="2"/>
                    </a:cubicBezTo>
                    <a:cubicBezTo>
                      <a:pt x="59" y="32"/>
                      <a:pt x="59" y="32"/>
                      <a:pt x="59" y="32"/>
                    </a:cubicBezTo>
                    <a:cubicBezTo>
                      <a:pt x="62" y="33"/>
                      <a:pt x="64" y="38"/>
                      <a:pt x="63" y="41"/>
                    </a:cubicBezTo>
                    <a:cubicBezTo>
                      <a:pt x="63" y="41"/>
                      <a:pt x="63" y="41"/>
                      <a:pt x="63" y="41"/>
                    </a:cubicBezTo>
                    <a:cubicBezTo>
                      <a:pt x="62" y="45"/>
                      <a:pt x="59" y="46"/>
                      <a:pt x="57" y="44"/>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3" name="îŝľiďê"/>
              <p:cNvSpPr/>
              <p:nvPr/>
            </p:nvSpPr>
            <p:spPr bwMode="auto">
              <a:xfrm>
                <a:off x="5626437" y="2018578"/>
                <a:ext cx="370799" cy="244312"/>
              </a:xfrm>
              <a:custGeom>
                <a:avLst/>
                <a:gdLst>
                  <a:gd name="T0" fmla="*/ 95 w 103"/>
                  <a:gd name="T1" fmla="*/ 66 h 68"/>
                  <a:gd name="T2" fmla="*/ 5 w 103"/>
                  <a:gd name="T3" fmla="*/ 14 h 68"/>
                  <a:gd name="T4" fmla="*/ 1 w 103"/>
                  <a:gd name="T5" fmla="*/ 5 h 68"/>
                  <a:gd name="T6" fmla="*/ 1 w 103"/>
                  <a:gd name="T7" fmla="*/ 5 h 68"/>
                  <a:gd name="T8" fmla="*/ 7 w 103"/>
                  <a:gd name="T9" fmla="*/ 2 h 68"/>
                  <a:gd name="T10" fmla="*/ 98 w 103"/>
                  <a:gd name="T11" fmla="*/ 54 h 68"/>
                  <a:gd name="T12" fmla="*/ 102 w 103"/>
                  <a:gd name="T13" fmla="*/ 63 h 68"/>
                  <a:gd name="T14" fmla="*/ 102 w 103"/>
                  <a:gd name="T15" fmla="*/ 63 h 68"/>
                  <a:gd name="T16" fmla="*/ 95 w 103"/>
                  <a:gd name="T17" fmla="*/ 66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 h="68">
                    <a:moveTo>
                      <a:pt x="95" y="66"/>
                    </a:moveTo>
                    <a:cubicBezTo>
                      <a:pt x="5" y="14"/>
                      <a:pt x="5" y="14"/>
                      <a:pt x="5" y="14"/>
                    </a:cubicBezTo>
                    <a:cubicBezTo>
                      <a:pt x="2" y="12"/>
                      <a:pt x="0" y="8"/>
                      <a:pt x="1" y="5"/>
                    </a:cubicBezTo>
                    <a:cubicBezTo>
                      <a:pt x="1" y="5"/>
                      <a:pt x="1" y="5"/>
                      <a:pt x="1" y="5"/>
                    </a:cubicBezTo>
                    <a:cubicBezTo>
                      <a:pt x="2" y="1"/>
                      <a:pt x="4" y="0"/>
                      <a:pt x="7" y="2"/>
                    </a:cubicBezTo>
                    <a:cubicBezTo>
                      <a:pt x="98" y="54"/>
                      <a:pt x="98" y="54"/>
                      <a:pt x="98" y="54"/>
                    </a:cubicBezTo>
                    <a:cubicBezTo>
                      <a:pt x="101" y="56"/>
                      <a:pt x="103" y="60"/>
                      <a:pt x="102" y="63"/>
                    </a:cubicBezTo>
                    <a:cubicBezTo>
                      <a:pt x="102" y="63"/>
                      <a:pt x="102" y="63"/>
                      <a:pt x="102" y="63"/>
                    </a:cubicBezTo>
                    <a:cubicBezTo>
                      <a:pt x="101" y="67"/>
                      <a:pt x="98" y="68"/>
                      <a:pt x="95" y="66"/>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4" name="îSļïḑé"/>
              <p:cNvSpPr/>
              <p:nvPr/>
            </p:nvSpPr>
            <p:spPr bwMode="auto">
              <a:xfrm>
                <a:off x="5583119" y="2205710"/>
                <a:ext cx="230450" cy="164608"/>
              </a:xfrm>
              <a:custGeom>
                <a:avLst/>
                <a:gdLst>
                  <a:gd name="T0" fmla="*/ 57 w 64"/>
                  <a:gd name="T1" fmla="*/ 44 h 46"/>
                  <a:gd name="T2" fmla="*/ 4 w 64"/>
                  <a:gd name="T3" fmla="*/ 14 h 46"/>
                  <a:gd name="T4" fmla="*/ 1 w 64"/>
                  <a:gd name="T5" fmla="*/ 5 h 46"/>
                  <a:gd name="T6" fmla="*/ 1 w 64"/>
                  <a:gd name="T7" fmla="*/ 5 h 46"/>
                  <a:gd name="T8" fmla="*/ 7 w 64"/>
                  <a:gd name="T9" fmla="*/ 2 h 46"/>
                  <a:gd name="T10" fmla="*/ 59 w 64"/>
                  <a:gd name="T11" fmla="*/ 32 h 46"/>
                  <a:gd name="T12" fmla="*/ 63 w 64"/>
                  <a:gd name="T13" fmla="*/ 41 h 46"/>
                  <a:gd name="T14" fmla="*/ 63 w 64"/>
                  <a:gd name="T15" fmla="*/ 41 h 46"/>
                  <a:gd name="T16" fmla="*/ 57 w 64"/>
                  <a:gd name="T17" fmla="*/ 44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46">
                    <a:moveTo>
                      <a:pt x="57" y="44"/>
                    </a:moveTo>
                    <a:cubicBezTo>
                      <a:pt x="4" y="14"/>
                      <a:pt x="4" y="14"/>
                      <a:pt x="4" y="14"/>
                    </a:cubicBezTo>
                    <a:cubicBezTo>
                      <a:pt x="2" y="12"/>
                      <a:pt x="0" y="8"/>
                      <a:pt x="1" y="5"/>
                    </a:cubicBezTo>
                    <a:cubicBezTo>
                      <a:pt x="1" y="5"/>
                      <a:pt x="1" y="5"/>
                      <a:pt x="1" y="5"/>
                    </a:cubicBezTo>
                    <a:cubicBezTo>
                      <a:pt x="1" y="1"/>
                      <a:pt x="4" y="0"/>
                      <a:pt x="7" y="2"/>
                    </a:cubicBezTo>
                    <a:cubicBezTo>
                      <a:pt x="59" y="32"/>
                      <a:pt x="59" y="32"/>
                      <a:pt x="59" y="32"/>
                    </a:cubicBezTo>
                    <a:cubicBezTo>
                      <a:pt x="62" y="33"/>
                      <a:pt x="64" y="38"/>
                      <a:pt x="63" y="41"/>
                    </a:cubicBezTo>
                    <a:cubicBezTo>
                      <a:pt x="63" y="41"/>
                      <a:pt x="63" y="41"/>
                      <a:pt x="63" y="41"/>
                    </a:cubicBezTo>
                    <a:cubicBezTo>
                      <a:pt x="62" y="44"/>
                      <a:pt x="59" y="46"/>
                      <a:pt x="57" y="44"/>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5" name="î$ľïḑé"/>
              <p:cNvSpPr/>
              <p:nvPr/>
            </p:nvSpPr>
            <p:spPr bwMode="auto">
              <a:xfrm>
                <a:off x="6011097" y="2346059"/>
                <a:ext cx="112626" cy="97032"/>
              </a:xfrm>
              <a:custGeom>
                <a:avLst/>
                <a:gdLst>
                  <a:gd name="T0" fmla="*/ 23 w 31"/>
                  <a:gd name="T1" fmla="*/ 25 h 27"/>
                  <a:gd name="T2" fmla="*/ 4 w 31"/>
                  <a:gd name="T3" fmla="*/ 14 h 27"/>
                  <a:gd name="T4" fmla="*/ 0 w 31"/>
                  <a:gd name="T5" fmla="*/ 5 h 27"/>
                  <a:gd name="T6" fmla="*/ 0 w 31"/>
                  <a:gd name="T7" fmla="*/ 5 h 27"/>
                  <a:gd name="T8" fmla="*/ 7 w 31"/>
                  <a:gd name="T9" fmla="*/ 2 h 27"/>
                  <a:gd name="T10" fmla="*/ 26 w 31"/>
                  <a:gd name="T11" fmla="*/ 13 h 27"/>
                  <a:gd name="T12" fmla="*/ 30 w 31"/>
                  <a:gd name="T13" fmla="*/ 22 h 27"/>
                  <a:gd name="T14" fmla="*/ 30 w 31"/>
                  <a:gd name="T15" fmla="*/ 22 h 27"/>
                  <a:gd name="T16" fmla="*/ 23 w 31"/>
                  <a:gd name="T17"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7">
                    <a:moveTo>
                      <a:pt x="23" y="25"/>
                    </a:moveTo>
                    <a:cubicBezTo>
                      <a:pt x="4" y="14"/>
                      <a:pt x="4" y="14"/>
                      <a:pt x="4" y="14"/>
                    </a:cubicBezTo>
                    <a:cubicBezTo>
                      <a:pt x="1" y="12"/>
                      <a:pt x="0" y="8"/>
                      <a:pt x="0" y="5"/>
                    </a:cubicBezTo>
                    <a:cubicBezTo>
                      <a:pt x="0" y="5"/>
                      <a:pt x="0" y="5"/>
                      <a:pt x="0" y="5"/>
                    </a:cubicBezTo>
                    <a:cubicBezTo>
                      <a:pt x="1" y="1"/>
                      <a:pt x="4" y="0"/>
                      <a:pt x="7" y="2"/>
                    </a:cubicBezTo>
                    <a:cubicBezTo>
                      <a:pt x="26" y="13"/>
                      <a:pt x="26" y="13"/>
                      <a:pt x="26" y="13"/>
                    </a:cubicBezTo>
                    <a:cubicBezTo>
                      <a:pt x="29" y="14"/>
                      <a:pt x="31" y="18"/>
                      <a:pt x="30" y="22"/>
                    </a:cubicBezTo>
                    <a:cubicBezTo>
                      <a:pt x="30" y="22"/>
                      <a:pt x="30" y="22"/>
                      <a:pt x="30" y="22"/>
                    </a:cubicBezTo>
                    <a:cubicBezTo>
                      <a:pt x="29" y="25"/>
                      <a:pt x="26" y="27"/>
                      <a:pt x="23"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6" name="ïsḷïďè"/>
              <p:cNvSpPr/>
              <p:nvPr/>
            </p:nvSpPr>
            <p:spPr bwMode="auto">
              <a:xfrm>
                <a:off x="6518780" y="2202245"/>
                <a:ext cx="112626" cy="97032"/>
              </a:xfrm>
              <a:custGeom>
                <a:avLst/>
                <a:gdLst>
                  <a:gd name="T0" fmla="*/ 23 w 31"/>
                  <a:gd name="T1" fmla="*/ 25 h 27"/>
                  <a:gd name="T2" fmla="*/ 5 w 31"/>
                  <a:gd name="T3" fmla="*/ 14 h 27"/>
                  <a:gd name="T4" fmla="*/ 1 w 31"/>
                  <a:gd name="T5" fmla="*/ 5 h 27"/>
                  <a:gd name="T6" fmla="*/ 1 w 31"/>
                  <a:gd name="T7" fmla="*/ 5 h 27"/>
                  <a:gd name="T8" fmla="*/ 7 w 31"/>
                  <a:gd name="T9" fmla="*/ 2 h 27"/>
                  <a:gd name="T10" fmla="*/ 26 w 31"/>
                  <a:gd name="T11" fmla="*/ 13 h 27"/>
                  <a:gd name="T12" fmla="*/ 30 w 31"/>
                  <a:gd name="T13" fmla="*/ 22 h 27"/>
                  <a:gd name="T14" fmla="*/ 30 w 31"/>
                  <a:gd name="T15" fmla="*/ 22 h 27"/>
                  <a:gd name="T16" fmla="*/ 23 w 31"/>
                  <a:gd name="T17"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7">
                    <a:moveTo>
                      <a:pt x="23" y="25"/>
                    </a:moveTo>
                    <a:cubicBezTo>
                      <a:pt x="5" y="14"/>
                      <a:pt x="5" y="14"/>
                      <a:pt x="5" y="14"/>
                    </a:cubicBezTo>
                    <a:cubicBezTo>
                      <a:pt x="2" y="13"/>
                      <a:pt x="0" y="8"/>
                      <a:pt x="1" y="5"/>
                    </a:cubicBezTo>
                    <a:cubicBezTo>
                      <a:pt x="1" y="5"/>
                      <a:pt x="1" y="5"/>
                      <a:pt x="1" y="5"/>
                    </a:cubicBezTo>
                    <a:cubicBezTo>
                      <a:pt x="2" y="2"/>
                      <a:pt x="5" y="0"/>
                      <a:pt x="7" y="2"/>
                    </a:cubicBezTo>
                    <a:cubicBezTo>
                      <a:pt x="26" y="13"/>
                      <a:pt x="26" y="13"/>
                      <a:pt x="26" y="13"/>
                    </a:cubicBezTo>
                    <a:cubicBezTo>
                      <a:pt x="29" y="14"/>
                      <a:pt x="31" y="19"/>
                      <a:pt x="30" y="22"/>
                    </a:cubicBezTo>
                    <a:cubicBezTo>
                      <a:pt x="30" y="22"/>
                      <a:pt x="30" y="22"/>
                      <a:pt x="30" y="22"/>
                    </a:cubicBezTo>
                    <a:cubicBezTo>
                      <a:pt x="29" y="25"/>
                      <a:pt x="26" y="27"/>
                      <a:pt x="23"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7" name="iṧlíďe"/>
              <p:cNvSpPr/>
              <p:nvPr/>
            </p:nvSpPr>
            <p:spPr bwMode="auto">
              <a:xfrm>
                <a:off x="5539802" y="2392843"/>
                <a:ext cx="270302" cy="187132"/>
              </a:xfrm>
              <a:custGeom>
                <a:avLst/>
                <a:gdLst>
                  <a:gd name="T0" fmla="*/ 67 w 75"/>
                  <a:gd name="T1" fmla="*/ 50 h 52"/>
                  <a:gd name="T2" fmla="*/ 4 w 75"/>
                  <a:gd name="T3" fmla="*/ 14 h 52"/>
                  <a:gd name="T4" fmla="*/ 1 w 75"/>
                  <a:gd name="T5" fmla="*/ 5 h 52"/>
                  <a:gd name="T6" fmla="*/ 1 w 75"/>
                  <a:gd name="T7" fmla="*/ 5 h 52"/>
                  <a:gd name="T8" fmla="*/ 7 w 75"/>
                  <a:gd name="T9" fmla="*/ 2 h 52"/>
                  <a:gd name="T10" fmla="*/ 70 w 75"/>
                  <a:gd name="T11" fmla="*/ 38 h 52"/>
                  <a:gd name="T12" fmla="*/ 74 w 75"/>
                  <a:gd name="T13" fmla="*/ 47 h 52"/>
                  <a:gd name="T14" fmla="*/ 74 w 75"/>
                  <a:gd name="T15" fmla="*/ 47 h 52"/>
                  <a:gd name="T16" fmla="*/ 67 w 75"/>
                  <a:gd name="T17" fmla="*/ 5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52">
                    <a:moveTo>
                      <a:pt x="67" y="50"/>
                    </a:moveTo>
                    <a:cubicBezTo>
                      <a:pt x="4" y="14"/>
                      <a:pt x="4" y="14"/>
                      <a:pt x="4" y="14"/>
                    </a:cubicBezTo>
                    <a:cubicBezTo>
                      <a:pt x="2" y="13"/>
                      <a:pt x="0" y="8"/>
                      <a:pt x="1" y="5"/>
                    </a:cubicBezTo>
                    <a:cubicBezTo>
                      <a:pt x="1" y="5"/>
                      <a:pt x="1" y="5"/>
                      <a:pt x="1" y="5"/>
                    </a:cubicBezTo>
                    <a:cubicBezTo>
                      <a:pt x="1" y="2"/>
                      <a:pt x="4" y="0"/>
                      <a:pt x="7" y="2"/>
                    </a:cubicBezTo>
                    <a:cubicBezTo>
                      <a:pt x="70" y="38"/>
                      <a:pt x="70" y="38"/>
                      <a:pt x="70" y="38"/>
                    </a:cubicBezTo>
                    <a:cubicBezTo>
                      <a:pt x="73" y="40"/>
                      <a:pt x="75" y="44"/>
                      <a:pt x="74" y="47"/>
                    </a:cubicBezTo>
                    <a:cubicBezTo>
                      <a:pt x="74" y="47"/>
                      <a:pt x="74" y="47"/>
                      <a:pt x="74" y="47"/>
                    </a:cubicBezTo>
                    <a:cubicBezTo>
                      <a:pt x="73" y="51"/>
                      <a:pt x="70" y="52"/>
                      <a:pt x="67" y="50"/>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8" name="iśļïďé"/>
              <p:cNvSpPr/>
              <p:nvPr/>
            </p:nvSpPr>
            <p:spPr bwMode="auto">
              <a:xfrm>
                <a:off x="5596980" y="1684166"/>
                <a:ext cx="209658" cy="150746"/>
              </a:xfrm>
              <a:custGeom>
                <a:avLst/>
                <a:gdLst>
                  <a:gd name="T0" fmla="*/ 51 w 58"/>
                  <a:gd name="T1" fmla="*/ 40 h 42"/>
                  <a:gd name="T2" fmla="*/ 5 w 58"/>
                  <a:gd name="T3" fmla="*/ 14 h 42"/>
                  <a:gd name="T4" fmla="*/ 1 w 58"/>
                  <a:gd name="T5" fmla="*/ 5 h 42"/>
                  <a:gd name="T6" fmla="*/ 1 w 58"/>
                  <a:gd name="T7" fmla="*/ 5 h 42"/>
                  <a:gd name="T8" fmla="*/ 7 w 58"/>
                  <a:gd name="T9" fmla="*/ 1 h 42"/>
                  <a:gd name="T10" fmla="*/ 53 w 58"/>
                  <a:gd name="T11" fmla="*/ 28 h 42"/>
                  <a:gd name="T12" fmla="*/ 57 w 58"/>
                  <a:gd name="T13" fmla="*/ 37 h 42"/>
                  <a:gd name="T14" fmla="*/ 57 w 58"/>
                  <a:gd name="T15" fmla="*/ 37 h 42"/>
                  <a:gd name="T16" fmla="*/ 51 w 58"/>
                  <a:gd name="T17" fmla="*/ 4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42">
                    <a:moveTo>
                      <a:pt x="51" y="40"/>
                    </a:moveTo>
                    <a:cubicBezTo>
                      <a:pt x="5" y="14"/>
                      <a:pt x="5" y="14"/>
                      <a:pt x="5" y="14"/>
                    </a:cubicBezTo>
                    <a:cubicBezTo>
                      <a:pt x="2" y="12"/>
                      <a:pt x="0" y="8"/>
                      <a:pt x="1" y="5"/>
                    </a:cubicBezTo>
                    <a:cubicBezTo>
                      <a:pt x="1" y="5"/>
                      <a:pt x="1" y="5"/>
                      <a:pt x="1" y="5"/>
                    </a:cubicBezTo>
                    <a:cubicBezTo>
                      <a:pt x="2" y="1"/>
                      <a:pt x="4" y="0"/>
                      <a:pt x="7" y="1"/>
                    </a:cubicBezTo>
                    <a:cubicBezTo>
                      <a:pt x="53" y="28"/>
                      <a:pt x="53" y="28"/>
                      <a:pt x="53" y="28"/>
                    </a:cubicBezTo>
                    <a:cubicBezTo>
                      <a:pt x="56" y="30"/>
                      <a:pt x="58" y="34"/>
                      <a:pt x="57" y="37"/>
                    </a:cubicBezTo>
                    <a:cubicBezTo>
                      <a:pt x="57" y="37"/>
                      <a:pt x="57" y="37"/>
                      <a:pt x="57" y="37"/>
                    </a:cubicBezTo>
                    <a:cubicBezTo>
                      <a:pt x="56" y="41"/>
                      <a:pt x="53" y="42"/>
                      <a:pt x="51" y="40"/>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9" name="îśľïḓê"/>
              <p:cNvSpPr/>
              <p:nvPr/>
            </p:nvSpPr>
            <p:spPr bwMode="auto">
              <a:xfrm>
                <a:off x="5380393" y="2619827"/>
                <a:ext cx="235648" cy="168073"/>
              </a:xfrm>
              <a:custGeom>
                <a:avLst/>
                <a:gdLst>
                  <a:gd name="T0" fmla="*/ 58 w 65"/>
                  <a:gd name="T1" fmla="*/ 45 h 47"/>
                  <a:gd name="T2" fmla="*/ 4 w 65"/>
                  <a:gd name="T3" fmla="*/ 14 h 47"/>
                  <a:gd name="T4" fmla="*/ 1 w 65"/>
                  <a:gd name="T5" fmla="*/ 5 h 47"/>
                  <a:gd name="T6" fmla="*/ 1 w 65"/>
                  <a:gd name="T7" fmla="*/ 5 h 47"/>
                  <a:gd name="T8" fmla="*/ 7 w 65"/>
                  <a:gd name="T9" fmla="*/ 2 h 47"/>
                  <a:gd name="T10" fmla="*/ 61 w 65"/>
                  <a:gd name="T11" fmla="*/ 33 h 47"/>
                  <a:gd name="T12" fmla="*/ 64 w 65"/>
                  <a:gd name="T13" fmla="*/ 42 h 47"/>
                  <a:gd name="T14" fmla="*/ 64 w 65"/>
                  <a:gd name="T15" fmla="*/ 42 h 47"/>
                  <a:gd name="T16" fmla="*/ 58 w 65"/>
                  <a:gd name="T17" fmla="*/ 4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47">
                    <a:moveTo>
                      <a:pt x="58" y="45"/>
                    </a:moveTo>
                    <a:cubicBezTo>
                      <a:pt x="4" y="14"/>
                      <a:pt x="4" y="14"/>
                      <a:pt x="4" y="14"/>
                    </a:cubicBezTo>
                    <a:cubicBezTo>
                      <a:pt x="1" y="13"/>
                      <a:pt x="0" y="9"/>
                      <a:pt x="1" y="5"/>
                    </a:cubicBezTo>
                    <a:cubicBezTo>
                      <a:pt x="1" y="5"/>
                      <a:pt x="1" y="5"/>
                      <a:pt x="1" y="5"/>
                    </a:cubicBezTo>
                    <a:cubicBezTo>
                      <a:pt x="1" y="2"/>
                      <a:pt x="4" y="0"/>
                      <a:pt x="7" y="2"/>
                    </a:cubicBezTo>
                    <a:cubicBezTo>
                      <a:pt x="61" y="33"/>
                      <a:pt x="61" y="33"/>
                      <a:pt x="61" y="33"/>
                    </a:cubicBezTo>
                    <a:cubicBezTo>
                      <a:pt x="63" y="34"/>
                      <a:pt x="65" y="39"/>
                      <a:pt x="64" y="42"/>
                    </a:cubicBezTo>
                    <a:cubicBezTo>
                      <a:pt x="64" y="42"/>
                      <a:pt x="64" y="42"/>
                      <a:pt x="64" y="42"/>
                    </a:cubicBezTo>
                    <a:cubicBezTo>
                      <a:pt x="64" y="45"/>
                      <a:pt x="61" y="47"/>
                      <a:pt x="58" y="4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0" name="îšḷïḑé"/>
              <p:cNvSpPr/>
              <p:nvPr/>
            </p:nvSpPr>
            <p:spPr bwMode="auto">
              <a:xfrm>
                <a:off x="5576188" y="3278255"/>
                <a:ext cx="154211" cy="121289"/>
              </a:xfrm>
              <a:custGeom>
                <a:avLst/>
                <a:gdLst>
                  <a:gd name="T0" fmla="*/ 36 w 43"/>
                  <a:gd name="T1" fmla="*/ 32 h 34"/>
                  <a:gd name="T2" fmla="*/ 4 w 43"/>
                  <a:gd name="T3" fmla="*/ 14 h 34"/>
                  <a:gd name="T4" fmla="*/ 1 w 43"/>
                  <a:gd name="T5" fmla="*/ 5 h 34"/>
                  <a:gd name="T6" fmla="*/ 1 w 43"/>
                  <a:gd name="T7" fmla="*/ 5 h 34"/>
                  <a:gd name="T8" fmla="*/ 7 w 43"/>
                  <a:gd name="T9" fmla="*/ 2 h 34"/>
                  <a:gd name="T10" fmla="*/ 39 w 43"/>
                  <a:gd name="T11" fmla="*/ 20 h 34"/>
                  <a:gd name="T12" fmla="*/ 42 w 43"/>
                  <a:gd name="T13" fmla="*/ 29 h 34"/>
                  <a:gd name="T14" fmla="*/ 42 w 43"/>
                  <a:gd name="T15" fmla="*/ 29 h 34"/>
                  <a:gd name="T16" fmla="*/ 36 w 43"/>
                  <a:gd name="T17" fmla="*/ 3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34">
                    <a:moveTo>
                      <a:pt x="36" y="32"/>
                    </a:moveTo>
                    <a:cubicBezTo>
                      <a:pt x="4" y="14"/>
                      <a:pt x="4" y="14"/>
                      <a:pt x="4" y="14"/>
                    </a:cubicBezTo>
                    <a:cubicBezTo>
                      <a:pt x="2" y="13"/>
                      <a:pt x="0" y="8"/>
                      <a:pt x="1" y="5"/>
                    </a:cubicBezTo>
                    <a:cubicBezTo>
                      <a:pt x="1" y="5"/>
                      <a:pt x="1" y="5"/>
                      <a:pt x="1" y="5"/>
                    </a:cubicBezTo>
                    <a:cubicBezTo>
                      <a:pt x="1" y="2"/>
                      <a:pt x="4" y="0"/>
                      <a:pt x="7" y="2"/>
                    </a:cubicBezTo>
                    <a:cubicBezTo>
                      <a:pt x="39" y="20"/>
                      <a:pt x="39" y="20"/>
                      <a:pt x="39" y="20"/>
                    </a:cubicBezTo>
                    <a:cubicBezTo>
                      <a:pt x="41" y="22"/>
                      <a:pt x="43" y="26"/>
                      <a:pt x="42" y="29"/>
                    </a:cubicBezTo>
                    <a:cubicBezTo>
                      <a:pt x="42" y="29"/>
                      <a:pt x="42" y="29"/>
                      <a:pt x="42" y="29"/>
                    </a:cubicBezTo>
                    <a:cubicBezTo>
                      <a:pt x="42" y="33"/>
                      <a:pt x="39" y="34"/>
                      <a:pt x="36" y="32"/>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1" name="işḷîde"/>
              <p:cNvSpPr/>
              <p:nvPr/>
            </p:nvSpPr>
            <p:spPr bwMode="auto">
              <a:xfrm>
                <a:off x="5787578" y="3403009"/>
                <a:ext cx="213123" cy="152478"/>
              </a:xfrm>
              <a:custGeom>
                <a:avLst/>
                <a:gdLst>
                  <a:gd name="T0" fmla="*/ 51 w 59"/>
                  <a:gd name="T1" fmla="*/ 40 h 42"/>
                  <a:gd name="T2" fmla="*/ 5 w 59"/>
                  <a:gd name="T3" fmla="*/ 14 h 42"/>
                  <a:gd name="T4" fmla="*/ 1 w 59"/>
                  <a:gd name="T5" fmla="*/ 4 h 42"/>
                  <a:gd name="T6" fmla="*/ 1 w 59"/>
                  <a:gd name="T7" fmla="*/ 4 h 42"/>
                  <a:gd name="T8" fmla="*/ 8 w 59"/>
                  <a:gd name="T9" fmla="*/ 1 h 42"/>
                  <a:gd name="T10" fmla="*/ 54 w 59"/>
                  <a:gd name="T11" fmla="*/ 28 h 42"/>
                  <a:gd name="T12" fmla="*/ 58 w 59"/>
                  <a:gd name="T13" fmla="*/ 37 h 42"/>
                  <a:gd name="T14" fmla="*/ 58 w 59"/>
                  <a:gd name="T15" fmla="*/ 37 h 42"/>
                  <a:gd name="T16" fmla="*/ 51 w 59"/>
                  <a:gd name="T17" fmla="*/ 4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42">
                    <a:moveTo>
                      <a:pt x="51" y="40"/>
                    </a:moveTo>
                    <a:cubicBezTo>
                      <a:pt x="5" y="14"/>
                      <a:pt x="5" y="14"/>
                      <a:pt x="5" y="14"/>
                    </a:cubicBezTo>
                    <a:cubicBezTo>
                      <a:pt x="2" y="12"/>
                      <a:pt x="0" y="8"/>
                      <a:pt x="1" y="4"/>
                    </a:cubicBezTo>
                    <a:cubicBezTo>
                      <a:pt x="1" y="4"/>
                      <a:pt x="1" y="4"/>
                      <a:pt x="1" y="4"/>
                    </a:cubicBezTo>
                    <a:cubicBezTo>
                      <a:pt x="2" y="1"/>
                      <a:pt x="5" y="0"/>
                      <a:pt x="8" y="1"/>
                    </a:cubicBezTo>
                    <a:cubicBezTo>
                      <a:pt x="54" y="28"/>
                      <a:pt x="54" y="28"/>
                      <a:pt x="54" y="28"/>
                    </a:cubicBezTo>
                    <a:cubicBezTo>
                      <a:pt x="57" y="30"/>
                      <a:pt x="59" y="34"/>
                      <a:pt x="58" y="37"/>
                    </a:cubicBezTo>
                    <a:cubicBezTo>
                      <a:pt x="58" y="37"/>
                      <a:pt x="58" y="37"/>
                      <a:pt x="58" y="37"/>
                    </a:cubicBezTo>
                    <a:cubicBezTo>
                      <a:pt x="57" y="41"/>
                      <a:pt x="54" y="42"/>
                      <a:pt x="51" y="40"/>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2" name="ïṥḷiďe"/>
              <p:cNvSpPr/>
              <p:nvPr/>
            </p:nvSpPr>
            <p:spPr bwMode="auto">
              <a:xfrm>
                <a:off x="5376927" y="3803265"/>
                <a:ext cx="159409" cy="123023"/>
              </a:xfrm>
              <a:custGeom>
                <a:avLst/>
                <a:gdLst>
                  <a:gd name="T0" fmla="*/ 36 w 44"/>
                  <a:gd name="T1" fmla="*/ 32 h 34"/>
                  <a:gd name="T2" fmla="*/ 5 w 44"/>
                  <a:gd name="T3" fmla="*/ 14 h 34"/>
                  <a:gd name="T4" fmla="*/ 1 w 44"/>
                  <a:gd name="T5" fmla="*/ 5 h 34"/>
                  <a:gd name="T6" fmla="*/ 1 w 44"/>
                  <a:gd name="T7" fmla="*/ 5 h 34"/>
                  <a:gd name="T8" fmla="*/ 8 w 44"/>
                  <a:gd name="T9" fmla="*/ 2 h 34"/>
                  <a:gd name="T10" fmla="*/ 39 w 44"/>
                  <a:gd name="T11" fmla="*/ 20 h 34"/>
                  <a:gd name="T12" fmla="*/ 43 w 44"/>
                  <a:gd name="T13" fmla="*/ 29 h 34"/>
                  <a:gd name="T14" fmla="*/ 43 w 44"/>
                  <a:gd name="T15" fmla="*/ 29 h 34"/>
                  <a:gd name="T16" fmla="*/ 36 w 44"/>
                  <a:gd name="T17" fmla="*/ 3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34">
                    <a:moveTo>
                      <a:pt x="36" y="32"/>
                    </a:moveTo>
                    <a:cubicBezTo>
                      <a:pt x="5" y="14"/>
                      <a:pt x="5" y="14"/>
                      <a:pt x="5" y="14"/>
                    </a:cubicBezTo>
                    <a:cubicBezTo>
                      <a:pt x="2" y="12"/>
                      <a:pt x="0" y="8"/>
                      <a:pt x="1" y="5"/>
                    </a:cubicBezTo>
                    <a:cubicBezTo>
                      <a:pt x="1" y="5"/>
                      <a:pt x="1" y="5"/>
                      <a:pt x="1" y="5"/>
                    </a:cubicBezTo>
                    <a:cubicBezTo>
                      <a:pt x="2" y="1"/>
                      <a:pt x="5" y="0"/>
                      <a:pt x="8" y="2"/>
                    </a:cubicBezTo>
                    <a:cubicBezTo>
                      <a:pt x="39" y="20"/>
                      <a:pt x="39" y="20"/>
                      <a:pt x="39" y="20"/>
                    </a:cubicBezTo>
                    <a:cubicBezTo>
                      <a:pt x="42" y="21"/>
                      <a:pt x="44" y="26"/>
                      <a:pt x="43" y="29"/>
                    </a:cubicBezTo>
                    <a:cubicBezTo>
                      <a:pt x="43" y="29"/>
                      <a:pt x="43" y="29"/>
                      <a:pt x="43" y="29"/>
                    </a:cubicBezTo>
                    <a:cubicBezTo>
                      <a:pt x="42" y="32"/>
                      <a:pt x="39" y="34"/>
                      <a:pt x="36" y="32"/>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3" name="îṩ1íḓè"/>
              <p:cNvSpPr/>
              <p:nvPr/>
            </p:nvSpPr>
            <p:spPr bwMode="auto">
              <a:xfrm>
                <a:off x="5564059" y="3910693"/>
                <a:ext cx="209658" cy="150746"/>
              </a:xfrm>
              <a:custGeom>
                <a:avLst/>
                <a:gdLst>
                  <a:gd name="T0" fmla="*/ 51 w 58"/>
                  <a:gd name="T1" fmla="*/ 40 h 42"/>
                  <a:gd name="T2" fmla="*/ 5 w 58"/>
                  <a:gd name="T3" fmla="*/ 14 h 42"/>
                  <a:gd name="T4" fmla="*/ 1 w 58"/>
                  <a:gd name="T5" fmla="*/ 5 h 42"/>
                  <a:gd name="T6" fmla="*/ 1 w 58"/>
                  <a:gd name="T7" fmla="*/ 5 h 42"/>
                  <a:gd name="T8" fmla="*/ 7 w 58"/>
                  <a:gd name="T9" fmla="*/ 1 h 42"/>
                  <a:gd name="T10" fmla="*/ 53 w 58"/>
                  <a:gd name="T11" fmla="*/ 28 h 42"/>
                  <a:gd name="T12" fmla="*/ 57 w 58"/>
                  <a:gd name="T13" fmla="*/ 37 h 42"/>
                  <a:gd name="T14" fmla="*/ 57 w 58"/>
                  <a:gd name="T15" fmla="*/ 37 h 42"/>
                  <a:gd name="T16" fmla="*/ 51 w 58"/>
                  <a:gd name="T17" fmla="*/ 4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42">
                    <a:moveTo>
                      <a:pt x="51" y="40"/>
                    </a:moveTo>
                    <a:cubicBezTo>
                      <a:pt x="5" y="14"/>
                      <a:pt x="5" y="14"/>
                      <a:pt x="5" y="14"/>
                    </a:cubicBezTo>
                    <a:cubicBezTo>
                      <a:pt x="2" y="12"/>
                      <a:pt x="0" y="8"/>
                      <a:pt x="1" y="5"/>
                    </a:cubicBezTo>
                    <a:cubicBezTo>
                      <a:pt x="1" y="5"/>
                      <a:pt x="1" y="5"/>
                      <a:pt x="1" y="5"/>
                    </a:cubicBezTo>
                    <a:cubicBezTo>
                      <a:pt x="1" y="1"/>
                      <a:pt x="4" y="0"/>
                      <a:pt x="7" y="1"/>
                    </a:cubicBezTo>
                    <a:cubicBezTo>
                      <a:pt x="53" y="28"/>
                      <a:pt x="53" y="28"/>
                      <a:pt x="53" y="28"/>
                    </a:cubicBezTo>
                    <a:cubicBezTo>
                      <a:pt x="56" y="30"/>
                      <a:pt x="58" y="34"/>
                      <a:pt x="57" y="37"/>
                    </a:cubicBezTo>
                    <a:cubicBezTo>
                      <a:pt x="57" y="37"/>
                      <a:pt x="57" y="37"/>
                      <a:pt x="57" y="37"/>
                    </a:cubicBezTo>
                    <a:cubicBezTo>
                      <a:pt x="56" y="41"/>
                      <a:pt x="53" y="42"/>
                      <a:pt x="51" y="40"/>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4" name="ïṧľîḋè"/>
              <p:cNvSpPr/>
              <p:nvPr/>
            </p:nvSpPr>
            <p:spPr bwMode="auto">
              <a:xfrm>
                <a:off x="5283361" y="3215877"/>
                <a:ext cx="116092" cy="97032"/>
              </a:xfrm>
              <a:custGeom>
                <a:avLst/>
                <a:gdLst>
                  <a:gd name="T0" fmla="*/ 25 w 32"/>
                  <a:gd name="T1" fmla="*/ 26 h 27"/>
                  <a:gd name="T2" fmla="*/ 5 w 32"/>
                  <a:gd name="T3" fmla="*/ 14 h 27"/>
                  <a:gd name="T4" fmla="*/ 1 w 32"/>
                  <a:gd name="T5" fmla="*/ 5 h 27"/>
                  <a:gd name="T6" fmla="*/ 1 w 32"/>
                  <a:gd name="T7" fmla="*/ 5 h 27"/>
                  <a:gd name="T8" fmla="*/ 8 w 32"/>
                  <a:gd name="T9" fmla="*/ 2 h 27"/>
                  <a:gd name="T10" fmla="*/ 27 w 32"/>
                  <a:gd name="T11" fmla="*/ 13 h 27"/>
                  <a:gd name="T12" fmla="*/ 31 w 32"/>
                  <a:gd name="T13" fmla="*/ 22 h 27"/>
                  <a:gd name="T14" fmla="*/ 31 w 32"/>
                  <a:gd name="T15" fmla="*/ 22 h 27"/>
                  <a:gd name="T16" fmla="*/ 25 w 32"/>
                  <a:gd name="T17" fmla="*/ 2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27">
                    <a:moveTo>
                      <a:pt x="25" y="26"/>
                    </a:moveTo>
                    <a:cubicBezTo>
                      <a:pt x="5" y="14"/>
                      <a:pt x="5" y="14"/>
                      <a:pt x="5" y="14"/>
                    </a:cubicBezTo>
                    <a:cubicBezTo>
                      <a:pt x="2" y="13"/>
                      <a:pt x="0" y="9"/>
                      <a:pt x="1" y="5"/>
                    </a:cubicBezTo>
                    <a:cubicBezTo>
                      <a:pt x="1" y="5"/>
                      <a:pt x="1" y="5"/>
                      <a:pt x="1" y="5"/>
                    </a:cubicBezTo>
                    <a:cubicBezTo>
                      <a:pt x="2" y="2"/>
                      <a:pt x="5" y="0"/>
                      <a:pt x="8" y="2"/>
                    </a:cubicBezTo>
                    <a:cubicBezTo>
                      <a:pt x="27" y="13"/>
                      <a:pt x="27" y="13"/>
                      <a:pt x="27" y="13"/>
                    </a:cubicBezTo>
                    <a:cubicBezTo>
                      <a:pt x="30" y="15"/>
                      <a:pt x="32" y="19"/>
                      <a:pt x="31" y="22"/>
                    </a:cubicBezTo>
                    <a:cubicBezTo>
                      <a:pt x="31" y="22"/>
                      <a:pt x="31" y="22"/>
                      <a:pt x="31" y="22"/>
                    </a:cubicBezTo>
                    <a:cubicBezTo>
                      <a:pt x="30" y="26"/>
                      <a:pt x="27" y="27"/>
                      <a:pt x="25" y="26"/>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5" name="i$ľîḍe"/>
              <p:cNvSpPr/>
              <p:nvPr/>
            </p:nvSpPr>
            <p:spPr bwMode="auto">
              <a:xfrm>
                <a:off x="5356135" y="3364890"/>
                <a:ext cx="259906" cy="181935"/>
              </a:xfrm>
              <a:custGeom>
                <a:avLst/>
                <a:gdLst>
                  <a:gd name="T0" fmla="*/ 65 w 72"/>
                  <a:gd name="T1" fmla="*/ 49 h 51"/>
                  <a:gd name="T2" fmla="*/ 5 w 72"/>
                  <a:gd name="T3" fmla="*/ 15 h 51"/>
                  <a:gd name="T4" fmla="*/ 1 w 72"/>
                  <a:gd name="T5" fmla="*/ 5 h 51"/>
                  <a:gd name="T6" fmla="*/ 1 w 72"/>
                  <a:gd name="T7" fmla="*/ 5 h 51"/>
                  <a:gd name="T8" fmla="*/ 8 w 72"/>
                  <a:gd name="T9" fmla="*/ 2 h 51"/>
                  <a:gd name="T10" fmla="*/ 68 w 72"/>
                  <a:gd name="T11" fmla="*/ 36 h 51"/>
                  <a:gd name="T12" fmla="*/ 71 w 72"/>
                  <a:gd name="T13" fmla="*/ 46 h 51"/>
                  <a:gd name="T14" fmla="*/ 71 w 72"/>
                  <a:gd name="T15" fmla="*/ 46 h 51"/>
                  <a:gd name="T16" fmla="*/ 65 w 72"/>
                  <a:gd name="T17" fmla="*/ 49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1">
                    <a:moveTo>
                      <a:pt x="65" y="49"/>
                    </a:moveTo>
                    <a:cubicBezTo>
                      <a:pt x="5" y="15"/>
                      <a:pt x="5" y="15"/>
                      <a:pt x="5" y="15"/>
                    </a:cubicBezTo>
                    <a:cubicBezTo>
                      <a:pt x="2" y="13"/>
                      <a:pt x="0" y="9"/>
                      <a:pt x="1" y="5"/>
                    </a:cubicBezTo>
                    <a:cubicBezTo>
                      <a:pt x="1" y="5"/>
                      <a:pt x="1" y="5"/>
                      <a:pt x="1" y="5"/>
                    </a:cubicBezTo>
                    <a:cubicBezTo>
                      <a:pt x="2" y="2"/>
                      <a:pt x="5" y="0"/>
                      <a:pt x="8" y="2"/>
                    </a:cubicBezTo>
                    <a:cubicBezTo>
                      <a:pt x="68" y="36"/>
                      <a:pt x="68" y="36"/>
                      <a:pt x="68" y="36"/>
                    </a:cubicBezTo>
                    <a:cubicBezTo>
                      <a:pt x="70" y="38"/>
                      <a:pt x="72" y="42"/>
                      <a:pt x="71" y="46"/>
                    </a:cubicBezTo>
                    <a:cubicBezTo>
                      <a:pt x="71" y="46"/>
                      <a:pt x="71" y="46"/>
                      <a:pt x="71" y="46"/>
                    </a:cubicBezTo>
                    <a:cubicBezTo>
                      <a:pt x="71" y="49"/>
                      <a:pt x="68" y="51"/>
                      <a:pt x="65" y="49"/>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6" name="îṩ1îḋe"/>
              <p:cNvSpPr/>
              <p:nvPr/>
            </p:nvSpPr>
            <p:spPr bwMode="auto">
              <a:xfrm>
                <a:off x="5312817" y="3555487"/>
                <a:ext cx="114359" cy="97032"/>
              </a:xfrm>
              <a:custGeom>
                <a:avLst/>
                <a:gdLst>
                  <a:gd name="T0" fmla="*/ 25 w 32"/>
                  <a:gd name="T1" fmla="*/ 25 h 27"/>
                  <a:gd name="T2" fmla="*/ 5 w 32"/>
                  <a:gd name="T3" fmla="*/ 14 h 27"/>
                  <a:gd name="T4" fmla="*/ 1 w 32"/>
                  <a:gd name="T5" fmla="*/ 4 h 27"/>
                  <a:gd name="T6" fmla="*/ 1 w 32"/>
                  <a:gd name="T7" fmla="*/ 4 h 27"/>
                  <a:gd name="T8" fmla="*/ 8 w 32"/>
                  <a:gd name="T9" fmla="*/ 1 h 27"/>
                  <a:gd name="T10" fmla="*/ 27 w 32"/>
                  <a:gd name="T11" fmla="*/ 12 h 27"/>
                  <a:gd name="T12" fmla="*/ 31 w 32"/>
                  <a:gd name="T13" fmla="*/ 22 h 27"/>
                  <a:gd name="T14" fmla="*/ 31 w 32"/>
                  <a:gd name="T15" fmla="*/ 22 h 27"/>
                  <a:gd name="T16" fmla="*/ 25 w 32"/>
                  <a:gd name="T17"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27">
                    <a:moveTo>
                      <a:pt x="25" y="25"/>
                    </a:moveTo>
                    <a:cubicBezTo>
                      <a:pt x="5" y="14"/>
                      <a:pt x="5" y="14"/>
                      <a:pt x="5" y="14"/>
                    </a:cubicBezTo>
                    <a:cubicBezTo>
                      <a:pt x="2" y="12"/>
                      <a:pt x="0" y="8"/>
                      <a:pt x="1" y="4"/>
                    </a:cubicBezTo>
                    <a:cubicBezTo>
                      <a:pt x="1" y="4"/>
                      <a:pt x="1" y="4"/>
                      <a:pt x="1" y="4"/>
                    </a:cubicBezTo>
                    <a:cubicBezTo>
                      <a:pt x="2" y="1"/>
                      <a:pt x="5" y="0"/>
                      <a:pt x="8" y="1"/>
                    </a:cubicBezTo>
                    <a:cubicBezTo>
                      <a:pt x="27" y="12"/>
                      <a:pt x="27" y="12"/>
                      <a:pt x="27" y="12"/>
                    </a:cubicBezTo>
                    <a:cubicBezTo>
                      <a:pt x="30" y="14"/>
                      <a:pt x="32" y="18"/>
                      <a:pt x="31" y="22"/>
                    </a:cubicBezTo>
                    <a:cubicBezTo>
                      <a:pt x="31" y="22"/>
                      <a:pt x="31" y="22"/>
                      <a:pt x="31" y="22"/>
                    </a:cubicBezTo>
                    <a:cubicBezTo>
                      <a:pt x="30" y="25"/>
                      <a:pt x="27" y="27"/>
                      <a:pt x="25"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7" name="íṥlíďè"/>
              <p:cNvSpPr/>
              <p:nvPr/>
            </p:nvSpPr>
            <p:spPr bwMode="auto">
              <a:xfrm>
                <a:off x="5579653" y="4130746"/>
                <a:ext cx="230450" cy="164608"/>
              </a:xfrm>
              <a:custGeom>
                <a:avLst/>
                <a:gdLst>
                  <a:gd name="T0" fmla="*/ 57 w 64"/>
                  <a:gd name="T1" fmla="*/ 44 h 46"/>
                  <a:gd name="T2" fmla="*/ 4 w 64"/>
                  <a:gd name="T3" fmla="*/ 14 h 46"/>
                  <a:gd name="T4" fmla="*/ 1 w 64"/>
                  <a:gd name="T5" fmla="*/ 5 h 46"/>
                  <a:gd name="T6" fmla="*/ 1 w 64"/>
                  <a:gd name="T7" fmla="*/ 5 h 46"/>
                  <a:gd name="T8" fmla="*/ 7 w 64"/>
                  <a:gd name="T9" fmla="*/ 2 h 46"/>
                  <a:gd name="T10" fmla="*/ 59 w 64"/>
                  <a:gd name="T11" fmla="*/ 32 h 46"/>
                  <a:gd name="T12" fmla="*/ 63 w 64"/>
                  <a:gd name="T13" fmla="*/ 41 h 46"/>
                  <a:gd name="T14" fmla="*/ 63 w 64"/>
                  <a:gd name="T15" fmla="*/ 41 h 46"/>
                  <a:gd name="T16" fmla="*/ 57 w 64"/>
                  <a:gd name="T17" fmla="*/ 44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46">
                    <a:moveTo>
                      <a:pt x="57" y="44"/>
                    </a:moveTo>
                    <a:cubicBezTo>
                      <a:pt x="4" y="14"/>
                      <a:pt x="4" y="14"/>
                      <a:pt x="4" y="14"/>
                    </a:cubicBezTo>
                    <a:cubicBezTo>
                      <a:pt x="2" y="13"/>
                      <a:pt x="0" y="8"/>
                      <a:pt x="1" y="5"/>
                    </a:cubicBezTo>
                    <a:cubicBezTo>
                      <a:pt x="1" y="5"/>
                      <a:pt x="1" y="5"/>
                      <a:pt x="1" y="5"/>
                    </a:cubicBezTo>
                    <a:cubicBezTo>
                      <a:pt x="1" y="2"/>
                      <a:pt x="4" y="0"/>
                      <a:pt x="7" y="2"/>
                    </a:cubicBezTo>
                    <a:cubicBezTo>
                      <a:pt x="59" y="32"/>
                      <a:pt x="59" y="32"/>
                      <a:pt x="59" y="32"/>
                    </a:cubicBezTo>
                    <a:cubicBezTo>
                      <a:pt x="62" y="34"/>
                      <a:pt x="64" y="38"/>
                      <a:pt x="63" y="41"/>
                    </a:cubicBezTo>
                    <a:cubicBezTo>
                      <a:pt x="63" y="41"/>
                      <a:pt x="63" y="41"/>
                      <a:pt x="63" y="41"/>
                    </a:cubicBezTo>
                    <a:cubicBezTo>
                      <a:pt x="62" y="45"/>
                      <a:pt x="59" y="46"/>
                      <a:pt x="57" y="44"/>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8" name="iṣlíḋè"/>
              <p:cNvSpPr/>
              <p:nvPr/>
            </p:nvSpPr>
            <p:spPr bwMode="auto">
              <a:xfrm>
                <a:off x="5269499" y="3742620"/>
                <a:ext cx="90101" cy="81438"/>
              </a:xfrm>
              <a:custGeom>
                <a:avLst/>
                <a:gdLst>
                  <a:gd name="T0" fmla="*/ 18 w 25"/>
                  <a:gd name="T1" fmla="*/ 21 h 23"/>
                  <a:gd name="T2" fmla="*/ 5 w 25"/>
                  <a:gd name="T3" fmla="*/ 14 h 23"/>
                  <a:gd name="T4" fmla="*/ 1 w 25"/>
                  <a:gd name="T5" fmla="*/ 5 h 23"/>
                  <a:gd name="T6" fmla="*/ 1 w 25"/>
                  <a:gd name="T7" fmla="*/ 5 h 23"/>
                  <a:gd name="T8" fmla="*/ 8 w 25"/>
                  <a:gd name="T9" fmla="*/ 1 h 23"/>
                  <a:gd name="T10" fmla="*/ 20 w 25"/>
                  <a:gd name="T11" fmla="*/ 9 h 23"/>
                  <a:gd name="T12" fmla="*/ 24 w 25"/>
                  <a:gd name="T13" fmla="*/ 18 h 23"/>
                  <a:gd name="T14" fmla="*/ 24 w 25"/>
                  <a:gd name="T15" fmla="*/ 18 h 23"/>
                  <a:gd name="T16" fmla="*/ 18 w 25"/>
                  <a:gd name="T17"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3">
                    <a:moveTo>
                      <a:pt x="18" y="21"/>
                    </a:moveTo>
                    <a:cubicBezTo>
                      <a:pt x="5" y="14"/>
                      <a:pt x="5" y="14"/>
                      <a:pt x="5" y="14"/>
                    </a:cubicBezTo>
                    <a:cubicBezTo>
                      <a:pt x="2" y="12"/>
                      <a:pt x="0" y="8"/>
                      <a:pt x="1" y="5"/>
                    </a:cubicBezTo>
                    <a:cubicBezTo>
                      <a:pt x="1" y="5"/>
                      <a:pt x="1" y="5"/>
                      <a:pt x="1" y="5"/>
                    </a:cubicBezTo>
                    <a:cubicBezTo>
                      <a:pt x="2" y="1"/>
                      <a:pt x="5" y="0"/>
                      <a:pt x="8" y="1"/>
                    </a:cubicBezTo>
                    <a:cubicBezTo>
                      <a:pt x="20" y="9"/>
                      <a:pt x="20" y="9"/>
                      <a:pt x="20" y="9"/>
                    </a:cubicBezTo>
                    <a:cubicBezTo>
                      <a:pt x="23" y="10"/>
                      <a:pt x="25" y="14"/>
                      <a:pt x="24" y="18"/>
                    </a:cubicBezTo>
                    <a:cubicBezTo>
                      <a:pt x="24" y="18"/>
                      <a:pt x="24" y="18"/>
                      <a:pt x="24" y="18"/>
                    </a:cubicBezTo>
                    <a:cubicBezTo>
                      <a:pt x="23" y="21"/>
                      <a:pt x="20" y="23"/>
                      <a:pt x="18" y="21"/>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9" name="ï$líḓê"/>
              <p:cNvSpPr/>
              <p:nvPr/>
            </p:nvSpPr>
            <p:spPr bwMode="auto">
              <a:xfrm>
                <a:off x="5226181" y="3929752"/>
                <a:ext cx="100497" cy="90101"/>
              </a:xfrm>
              <a:custGeom>
                <a:avLst/>
                <a:gdLst>
                  <a:gd name="T0" fmla="*/ 21 w 28"/>
                  <a:gd name="T1" fmla="*/ 23 h 25"/>
                  <a:gd name="T2" fmla="*/ 5 w 28"/>
                  <a:gd name="T3" fmla="*/ 14 h 25"/>
                  <a:gd name="T4" fmla="*/ 1 w 28"/>
                  <a:gd name="T5" fmla="*/ 5 h 25"/>
                  <a:gd name="T6" fmla="*/ 1 w 28"/>
                  <a:gd name="T7" fmla="*/ 5 h 25"/>
                  <a:gd name="T8" fmla="*/ 8 w 28"/>
                  <a:gd name="T9" fmla="*/ 1 h 25"/>
                  <a:gd name="T10" fmla="*/ 23 w 28"/>
                  <a:gd name="T11" fmla="*/ 10 h 25"/>
                  <a:gd name="T12" fmla="*/ 27 w 28"/>
                  <a:gd name="T13" fmla="*/ 20 h 25"/>
                  <a:gd name="T14" fmla="*/ 27 w 28"/>
                  <a:gd name="T15" fmla="*/ 20 h 25"/>
                  <a:gd name="T16" fmla="*/ 21 w 28"/>
                  <a:gd name="T17" fmla="*/ 23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25">
                    <a:moveTo>
                      <a:pt x="21" y="23"/>
                    </a:moveTo>
                    <a:cubicBezTo>
                      <a:pt x="5" y="14"/>
                      <a:pt x="5" y="14"/>
                      <a:pt x="5" y="14"/>
                    </a:cubicBezTo>
                    <a:cubicBezTo>
                      <a:pt x="2" y="12"/>
                      <a:pt x="0" y="8"/>
                      <a:pt x="1" y="5"/>
                    </a:cubicBezTo>
                    <a:cubicBezTo>
                      <a:pt x="1" y="5"/>
                      <a:pt x="1" y="5"/>
                      <a:pt x="1" y="5"/>
                    </a:cubicBezTo>
                    <a:cubicBezTo>
                      <a:pt x="2" y="1"/>
                      <a:pt x="5" y="0"/>
                      <a:pt x="8" y="1"/>
                    </a:cubicBezTo>
                    <a:cubicBezTo>
                      <a:pt x="23" y="10"/>
                      <a:pt x="23" y="10"/>
                      <a:pt x="23" y="10"/>
                    </a:cubicBezTo>
                    <a:cubicBezTo>
                      <a:pt x="26" y="12"/>
                      <a:pt x="28" y="16"/>
                      <a:pt x="27" y="20"/>
                    </a:cubicBezTo>
                    <a:cubicBezTo>
                      <a:pt x="27" y="20"/>
                      <a:pt x="27" y="20"/>
                      <a:pt x="27" y="20"/>
                    </a:cubicBezTo>
                    <a:cubicBezTo>
                      <a:pt x="26" y="23"/>
                      <a:pt x="23" y="25"/>
                      <a:pt x="21" y="23"/>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0" name="iśḷíḍê"/>
              <p:cNvSpPr/>
              <p:nvPr/>
            </p:nvSpPr>
            <p:spPr bwMode="auto">
              <a:xfrm>
                <a:off x="5352669" y="4000793"/>
                <a:ext cx="194063" cy="140350"/>
              </a:xfrm>
              <a:custGeom>
                <a:avLst/>
                <a:gdLst>
                  <a:gd name="T0" fmla="*/ 46 w 54"/>
                  <a:gd name="T1" fmla="*/ 38 h 39"/>
                  <a:gd name="T2" fmla="*/ 5 w 54"/>
                  <a:gd name="T3" fmla="*/ 14 h 39"/>
                  <a:gd name="T4" fmla="*/ 1 w 54"/>
                  <a:gd name="T5" fmla="*/ 5 h 39"/>
                  <a:gd name="T6" fmla="*/ 1 w 54"/>
                  <a:gd name="T7" fmla="*/ 5 h 39"/>
                  <a:gd name="T8" fmla="*/ 8 w 54"/>
                  <a:gd name="T9" fmla="*/ 2 h 39"/>
                  <a:gd name="T10" fmla="*/ 49 w 54"/>
                  <a:gd name="T11" fmla="*/ 25 h 39"/>
                  <a:gd name="T12" fmla="*/ 53 w 54"/>
                  <a:gd name="T13" fmla="*/ 35 h 39"/>
                  <a:gd name="T14" fmla="*/ 53 w 54"/>
                  <a:gd name="T15" fmla="*/ 35 h 39"/>
                  <a:gd name="T16" fmla="*/ 46 w 54"/>
                  <a:gd name="T17" fmla="*/ 3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39">
                    <a:moveTo>
                      <a:pt x="46" y="38"/>
                    </a:moveTo>
                    <a:cubicBezTo>
                      <a:pt x="5" y="14"/>
                      <a:pt x="5" y="14"/>
                      <a:pt x="5" y="14"/>
                    </a:cubicBezTo>
                    <a:cubicBezTo>
                      <a:pt x="2" y="12"/>
                      <a:pt x="0" y="8"/>
                      <a:pt x="1" y="5"/>
                    </a:cubicBezTo>
                    <a:cubicBezTo>
                      <a:pt x="1" y="5"/>
                      <a:pt x="1" y="5"/>
                      <a:pt x="1" y="5"/>
                    </a:cubicBezTo>
                    <a:cubicBezTo>
                      <a:pt x="2" y="1"/>
                      <a:pt x="5" y="0"/>
                      <a:pt x="8" y="2"/>
                    </a:cubicBezTo>
                    <a:cubicBezTo>
                      <a:pt x="49" y="25"/>
                      <a:pt x="49" y="25"/>
                      <a:pt x="49" y="25"/>
                    </a:cubicBezTo>
                    <a:cubicBezTo>
                      <a:pt x="52" y="27"/>
                      <a:pt x="54" y="31"/>
                      <a:pt x="53" y="35"/>
                    </a:cubicBezTo>
                    <a:cubicBezTo>
                      <a:pt x="53" y="35"/>
                      <a:pt x="53" y="35"/>
                      <a:pt x="53" y="35"/>
                    </a:cubicBezTo>
                    <a:cubicBezTo>
                      <a:pt x="52" y="38"/>
                      <a:pt x="49" y="39"/>
                      <a:pt x="46" y="38"/>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1" name="ï$1îḑé"/>
              <p:cNvSpPr/>
              <p:nvPr/>
            </p:nvSpPr>
            <p:spPr bwMode="auto">
              <a:xfrm>
                <a:off x="5203657" y="4023318"/>
                <a:ext cx="152478" cy="117824"/>
              </a:xfrm>
              <a:custGeom>
                <a:avLst/>
                <a:gdLst>
                  <a:gd name="T0" fmla="*/ 34 w 42"/>
                  <a:gd name="T1" fmla="*/ 31 h 33"/>
                  <a:gd name="T2" fmla="*/ 5 w 42"/>
                  <a:gd name="T3" fmla="*/ 14 h 33"/>
                  <a:gd name="T4" fmla="*/ 1 w 42"/>
                  <a:gd name="T5" fmla="*/ 5 h 33"/>
                  <a:gd name="T6" fmla="*/ 1 w 42"/>
                  <a:gd name="T7" fmla="*/ 5 h 33"/>
                  <a:gd name="T8" fmla="*/ 8 w 42"/>
                  <a:gd name="T9" fmla="*/ 2 h 33"/>
                  <a:gd name="T10" fmla="*/ 37 w 42"/>
                  <a:gd name="T11" fmla="*/ 19 h 33"/>
                  <a:gd name="T12" fmla="*/ 41 w 42"/>
                  <a:gd name="T13" fmla="*/ 28 h 33"/>
                  <a:gd name="T14" fmla="*/ 41 w 42"/>
                  <a:gd name="T15" fmla="*/ 28 h 33"/>
                  <a:gd name="T16" fmla="*/ 34 w 42"/>
                  <a:gd name="T17" fmla="*/ 31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3">
                    <a:moveTo>
                      <a:pt x="34" y="31"/>
                    </a:moveTo>
                    <a:cubicBezTo>
                      <a:pt x="5" y="14"/>
                      <a:pt x="5" y="14"/>
                      <a:pt x="5" y="14"/>
                    </a:cubicBezTo>
                    <a:cubicBezTo>
                      <a:pt x="2" y="12"/>
                      <a:pt x="0" y="8"/>
                      <a:pt x="1" y="5"/>
                    </a:cubicBezTo>
                    <a:cubicBezTo>
                      <a:pt x="1" y="5"/>
                      <a:pt x="1" y="5"/>
                      <a:pt x="1" y="5"/>
                    </a:cubicBezTo>
                    <a:cubicBezTo>
                      <a:pt x="2" y="1"/>
                      <a:pt x="5" y="0"/>
                      <a:pt x="8" y="2"/>
                    </a:cubicBezTo>
                    <a:cubicBezTo>
                      <a:pt x="37" y="19"/>
                      <a:pt x="37" y="19"/>
                      <a:pt x="37" y="19"/>
                    </a:cubicBezTo>
                    <a:cubicBezTo>
                      <a:pt x="40" y="20"/>
                      <a:pt x="42" y="24"/>
                      <a:pt x="41" y="28"/>
                    </a:cubicBezTo>
                    <a:cubicBezTo>
                      <a:pt x="41" y="28"/>
                      <a:pt x="41" y="28"/>
                      <a:pt x="41" y="28"/>
                    </a:cubicBezTo>
                    <a:cubicBezTo>
                      <a:pt x="40" y="31"/>
                      <a:pt x="37" y="33"/>
                      <a:pt x="34" y="31"/>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2" name="išliďe"/>
              <p:cNvSpPr/>
              <p:nvPr/>
            </p:nvSpPr>
            <p:spPr bwMode="auto">
              <a:xfrm>
                <a:off x="5860352" y="4291888"/>
                <a:ext cx="110893" cy="97032"/>
              </a:xfrm>
              <a:custGeom>
                <a:avLst/>
                <a:gdLst>
                  <a:gd name="T0" fmla="*/ 23 w 31"/>
                  <a:gd name="T1" fmla="*/ 25 h 27"/>
                  <a:gd name="T2" fmla="*/ 4 w 31"/>
                  <a:gd name="T3" fmla="*/ 14 h 27"/>
                  <a:gd name="T4" fmla="*/ 1 w 31"/>
                  <a:gd name="T5" fmla="*/ 5 h 27"/>
                  <a:gd name="T6" fmla="*/ 1 w 31"/>
                  <a:gd name="T7" fmla="*/ 5 h 27"/>
                  <a:gd name="T8" fmla="*/ 7 w 31"/>
                  <a:gd name="T9" fmla="*/ 2 h 27"/>
                  <a:gd name="T10" fmla="*/ 26 w 31"/>
                  <a:gd name="T11" fmla="*/ 13 h 27"/>
                  <a:gd name="T12" fmla="*/ 30 w 31"/>
                  <a:gd name="T13" fmla="*/ 22 h 27"/>
                  <a:gd name="T14" fmla="*/ 30 w 31"/>
                  <a:gd name="T15" fmla="*/ 22 h 27"/>
                  <a:gd name="T16" fmla="*/ 23 w 31"/>
                  <a:gd name="T17"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7">
                    <a:moveTo>
                      <a:pt x="23" y="25"/>
                    </a:moveTo>
                    <a:cubicBezTo>
                      <a:pt x="4" y="14"/>
                      <a:pt x="4" y="14"/>
                      <a:pt x="4" y="14"/>
                    </a:cubicBezTo>
                    <a:cubicBezTo>
                      <a:pt x="1" y="13"/>
                      <a:pt x="0" y="8"/>
                      <a:pt x="1" y="5"/>
                    </a:cubicBezTo>
                    <a:cubicBezTo>
                      <a:pt x="1" y="5"/>
                      <a:pt x="1" y="5"/>
                      <a:pt x="1" y="5"/>
                    </a:cubicBezTo>
                    <a:cubicBezTo>
                      <a:pt x="1" y="2"/>
                      <a:pt x="4" y="0"/>
                      <a:pt x="7" y="2"/>
                    </a:cubicBezTo>
                    <a:cubicBezTo>
                      <a:pt x="26" y="13"/>
                      <a:pt x="26" y="13"/>
                      <a:pt x="26" y="13"/>
                    </a:cubicBezTo>
                    <a:cubicBezTo>
                      <a:pt x="29" y="14"/>
                      <a:pt x="31" y="19"/>
                      <a:pt x="30" y="22"/>
                    </a:cubicBezTo>
                    <a:cubicBezTo>
                      <a:pt x="30" y="22"/>
                      <a:pt x="30" y="22"/>
                      <a:pt x="30" y="22"/>
                    </a:cubicBezTo>
                    <a:cubicBezTo>
                      <a:pt x="29" y="25"/>
                      <a:pt x="26" y="27"/>
                      <a:pt x="23"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3" name="iṥḷiḓé"/>
              <p:cNvSpPr/>
              <p:nvPr/>
            </p:nvSpPr>
            <p:spPr bwMode="auto">
              <a:xfrm>
                <a:off x="5456632" y="3636925"/>
                <a:ext cx="233916" cy="162874"/>
              </a:xfrm>
              <a:custGeom>
                <a:avLst/>
                <a:gdLst>
                  <a:gd name="T0" fmla="*/ 57 w 65"/>
                  <a:gd name="T1" fmla="*/ 44 h 45"/>
                  <a:gd name="T2" fmla="*/ 5 w 65"/>
                  <a:gd name="T3" fmla="*/ 14 h 45"/>
                  <a:gd name="T4" fmla="*/ 1 w 65"/>
                  <a:gd name="T5" fmla="*/ 4 h 45"/>
                  <a:gd name="T6" fmla="*/ 1 w 65"/>
                  <a:gd name="T7" fmla="*/ 4 h 45"/>
                  <a:gd name="T8" fmla="*/ 8 w 65"/>
                  <a:gd name="T9" fmla="*/ 1 h 45"/>
                  <a:gd name="T10" fmla="*/ 60 w 65"/>
                  <a:gd name="T11" fmla="*/ 31 h 45"/>
                  <a:gd name="T12" fmla="*/ 64 w 65"/>
                  <a:gd name="T13" fmla="*/ 41 h 45"/>
                  <a:gd name="T14" fmla="*/ 64 w 65"/>
                  <a:gd name="T15" fmla="*/ 41 h 45"/>
                  <a:gd name="T16" fmla="*/ 57 w 65"/>
                  <a:gd name="T17" fmla="*/ 4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45">
                    <a:moveTo>
                      <a:pt x="57" y="44"/>
                    </a:moveTo>
                    <a:cubicBezTo>
                      <a:pt x="5" y="14"/>
                      <a:pt x="5" y="14"/>
                      <a:pt x="5" y="14"/>
                    </a:cubicBezTo>
                    <a:cubicBezTo>
                      <a:pt x="2" y="12"/>
                      <a:pt x="0" y="8"/>
                      <a:pt x="1" y="4"/>
                    </a:cubicBezTo>
                    <a:cubicBezTo>
                      <a:pt x="1" y="4"/>
                      <a:pt x="1" y="4"/>
                      <a:pt x="1" y="4"/>
                    </a:cubicBezTo>
                    <a:cubicBezTo>
                      <a:pt x="2" y="1"/>
                      <a:pt x="5" y="0"/>
                      <a:pt x="8" y="1"/>
                    </a:cubicBezTo>
                    <a:cubicBezTo>
                      <a:pt x="60" y="31"/>
                      <a:pt x="60" y="31"/>
                      <a:pt x="60" y="31"/>
                    </a:cubicBezTo>
                    <a:cubicBezTo>
                      <a:pt x="63" y="33"/>
                      <a:pt x="65" y="37"/>
                      <a:pt x="64" y="41"/>
                    </a:cubicBezTo>
                    <a:cubicBezTo>
                      <a:pt x="64" y="41"/>
                      <a:pt x="64" y="41"/>
                      <a:pt x="64" y="41"/>
                    </a:cubicBezTo>
                    <a:cubicBezTo>
                      <a:pt x="63" y="44"/>
                      <a:pt x="60" y="45"/>
                      <a:pt x="57" y="44"/>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4" name="ïṧḻiḓè"/>
              <p:cNvSpPr/>
              <p:nvPr/>
            </p:nvSpPr>
            <p:spPr bwMode="auto">
              <a:xfrm>
                <a:off x="5333609" y="3458456"/>
                <a:ext cx="372532" cy="247777"/>
              </a:xfrm>
              <a:custGeom>
                <a:avLst/>
                <a:gdLst>
                  <a:gd name="T0" fmla="*/ 96 w 103"/>
                  <a:gd name="T1" fmla="*/ 67 h 69"/>
                  <a:gd name="T2" fmla="*/ 5 w 103"/>
                  <a:gd name="T3" fmla="*/ 15 h 69"/>
                  <a:gd name="T4" fmla="*/ 1 w 103"/>
                  <a:gd name="T5" fmla="*/ 5 h 69"/>
                  <a:gd name="T6" fmla="*/ 1 w 103"/>
                  <a:gd name="T7" fmla="*/ 5 h 69"/>
                  <a:gd name="T8" fmla="*/ 8 w 103"/>
                  <a:gd name="T9" fmla="*/ 2 h 69"/>
                  <a:gd name="T10" fmla="*/ 99 w 103"/>
                  <a:gd name="T11" fmla="*/ 55 h 69"/>
                  <a:gd name="T12" fmla="*/ 103 w 103"/>
                  <a:gd name="T13" fmla="*/ 64 h 69"/>
                  <a:gd name="T14" fmla="*/ 103 w 103"/>
                  <a:gd name="T15" fmla="*/ 64 h 69"/>
                  <a:gd name="T16" fmla="*/ 96 w 103"/>
                  <a:gd name="T17" fmla="*/ 6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 h="69">
                    <a:moveTo>
                      <a:pt x="96" y="67"/>
                    </a:moveTo>
                    <a:cubicBezTo>
                      <a:pt x="5" y="15"/>
                      <a:pt x="5" y="15"/>
                      <a:pt x="5" y="15"/>
                    </a:cubicBezTo>
                    <a:cubicBezTo>
                      <a:pt x="2" y="13"/>
                      <a:pt x="0" y="9"/>
                      <a:pt x="1" y="5"/>
                    </a:cubicBezTo>
                    <a:cubicBezTo>
                      <a:pt x="1" y="5"/>
                      <a:pt x="1" y="5"/>
                      <a:pt x="1" y="5"/>
                    </a:cubicBezTo>
                    <a:cubicBezTo>
                      <a:pt x="2" y="2"/>
                      <a:pt x="5" y="0"/>
                      <a:pt x="8" y="2"/>
                    </a:cubicBezTo>
                    <a:cubicBezTo>
                      <a:pt x="99" y="55"/>
                      <a:pt x="99" y="55"/>
                      <a:pt x="99" y="55"/>
                    </a:cubicBezTo>
                    <a:cubicBezTo>
                      <a:pt x="102" y="56"/>
                      <a:pt x="103" y="60"/>
                      <a:pt x="103" y="64"/>
                    </a:cubicBezTo>
                    <a:cubicBezTo>
                      <a:pt x="103" y="64"/>
                      <a:pt x="103" y="64"/>
                      <a:pt x="103" y="64"/>
                    </a:cubicBezTo>
                    <a:cubicBezTo>
                      <a:pt x="102" y="67"/>
                      <a:pt x="99" y="69"/>
                      <a:pt x="96" y="67"/>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5" name="ïsļíḑê"/>
              <p:cNvSpPr/>
              <p:nvPr/>
            </p:nvSpPr>
            <p:spPr bwMode="auto">
              <a:xfrm>
                <a:off x="5290292" y="3649054"/>
                <a:ext cx="235648" cy="161142"/>
              </a:xfrm>
              <a:custGeom>
                <a:avLst/>
                <a:gdLst>
                  <a:gd name="T0" fmla="*/ 57 w 65"/>
                  <a:gd name="T1" fmla="*/ 44 h 45"/>
                  <a:gd name="T2" fmla="*/ 5 w 65"/>
                  <a:gd name="T3" fmla="*/ 14 h 45"/>
                  <a:gd name="T4" fmla="*/ 1 w 65"/>
                  <a:gd name="T5" fmla="*/ 4 h 45"/>
                  <a:gd name="T6" fmla="*/ 1 w 65"/>
                  <a:gd name="T7" fmla="*/ 4 h 45"/>
                  <a:gd name="T8" fmla="*/ 8 w 65"/>
                  <a:gd name="T9" fmla="*/ 1 h 45"/>
                  <a:gd name="T10" fmla="*/ 60 w 65"/>
                  <a:gd name="T11" fmla="*/ 31 h 45"/>
                  <a:gd name="T12" fmla="*/ 64 w 65"/>
                  <a:gd name="T13" fmla="*/ 41 h 45"/>
                  <a:gd name="T14" fmla="*/ 64 w 65"/>
                  <a:gd name="T15" fmla="*/ 41 h 45"/>
                  <a:gd name="T16" fmla="*/ 57 w 65"/>
                  <a:gd name="T17" fmla="*/ 4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45">
                    <a:moveTo>
                      <a:pt x="57" y="44"/>
                    </a:moveTo>
                    <a:cubicBezTo>
                      <a:pt x="5" y="14"/>
                      <a:pt x="5" y="14"/>
                      <a:pt x="5" y="14"/>
                    </a:cubicBezTo>
                    <a:cubicBezTo>
                      <a:pt x="2" y="12"/>
                      <a:pt x="0" y="8"/>
                      <a:pt x="1" y="4"/>
                    </a:cubicBezTo>
                    <a:cubicBezTo>
                      <a:pt x="1" y="4"/>
                      <a:pt x="1" y="4"/>
                      <a:pt x="1" y="4"/>
                    </a:cubicBezTo>
                    <a:cubicBezTo>
                      <a:pt x="2" y="1"/>
                      <a:pt x="5" y="0"/>
                      <a:pt x="8" y="1"/>
                    </a:cubicBezTo>
                    <a:cubicBezTo>
                      <a:pt x="60" y="31"/>
                      <a:pt x="60" y="31"/>
                      <a:pt x="60" y="31"/>
                    </a:cubicBezTo>
                    <a:cubicBezTo>
                      <a:pt x="63" y="33"/>
                      <a:pt x="65" y="37"/>
                      <a:pt x="64" y="41"/>
                    </a:cubicBezTo>
                    <a:cubicBezTo>
                      <a:pt x="64" y="41"/>
                      <a:pt x="64" y="41"/>
                      <a:pt x="64" y="41"/>
                    </a:cubicBezTo>
                    <a:cubicBezTo>
                      <a:pt x="63" y="44"/>
                      <a:pt x="60" y="45"/>
                      <a:pt x="57" y="44"/>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6" name="iş1íḑê"/>
              <p:cNvSpPr/>
              <p:nvPr/>
            </p:nvSpPr>
            <p:spPr bwMode="auto">
              <a:xfrm>
                <a:off x="5720003" y="3789403"/>
                <a:ext cx="110893" cy="93566"/>
              </a:xfrm>
              <a:custGeom>
                <a:avLst/>
                <a:gdLst>
                  <a:gd name="T0" fmla="*/ 24 w 31"/>
                  <a:gd name="T1" fmla="*/ 25 h 26"/>
                  <a:gd name="T2" fmla="*/ 5 w 31"/>
                  <a:gd name="T3" fmla="*/ 14 h 26"/>
                  <a:gd name="T4" fmla="*/ 1 w 31"/>
                  <a:gd name="T5" fmla="*/ 4 h 26"/>
                  <a:gd name="T6" fmla="*/ 1 w 31"/>
                  <a:gd name="T7" fmla="*/ 4 h 26"/>
                  <a:gd name="T8" fmla="*/ 8 w 31"/>
                  <a:gd name="T9" fmla="*/ 1 h 26"/>
                  <a:gd name="T10" fmla="*/ 27 w 31"/>
                  <a:gd name="T11" fmla="*/ 12 h 26"/>
                  <a:gd name="T12" fmla="*/ 30 w 31"/>
                  <a:gd name="T13" fmla="*/ 21 h 26"/>
                  <a:gd name="T14" fmla="*/ 30 w 31"/>
                  <a:gd name="T15" fmla="*/ 21 h 26"/>
                  <a:gd name="T16" fmla="*/ 24 w 31"/>
                  <a:gd name="T17" fmla="*/ 2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6">
                    <a:moveTo>
                      <a:pt x="24" y="25"/>
                    </a:moveTo>
                    <a:cubicBezTo>
                      <a:pt x="5" y="14"/>
                      <a:pt x="5" y="14"/>
                      <a:pt x="5" y="14"/>
                    </a:cubicBezTo>
                    <a:cubicBezTo>
                      <a:pt x="2" y="12"/>
                      <a:pt x="0" y="8"/>
                      <a:pt x="1" y="4"/>
                    </a:cubicBezTo>
                    <a:cubicBezTo>
                      <a:pt x="1" y="4"/>
                      <a:pt x="1" y="4"/>
                      <a:pt x="1" y="4"/>
                    </a:cubicBezTo>
                    <a:cubicBezTo>
                      <a:pt x="2" y="1"/>
                      <a:pt x="5" y="0"/>
                      <a:pt x="8" y="1"/>
                    </a:cubicBezTo>
                    <a:cubicBezTo>
                      <a:pt x="27" y="12"/>
                      <a:pt x="27" y="12"/>
                      <a:pt x="27" y="12"/>
                    </a:cubicBezTo>
                    <a:cubicBezTo>
                      <a:pt x="29" y="14"/>
                      <a:pt x="31" y="18"/>
                      <a:pt x="30" y="21"/>
                    </a:cubicBezTo>
                    <a:cubicBezTo>
                      <a:pt x="30" y="21"/>
                      <a:pt x="30" y="21"/>
                      <a:pt x="30" y="21"/>
                    </a:cubicBezTo>
                    <a:cubicBezTo>
                      <a:pt x="30" y="25"/>
                      <a:pt x="27" y="26"/>
                      <a:pt x="24"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7" name="íṡḻïḋè"/>
              <p:cNvSpPr/>
              <p:nvPr/>
            </p:nvSpPr>
            <p:spPr bwMode="auto">
              <a:xfrm>
                <a:off x="5246974" y="3836186"/>
                <a:ext cx="270302" cy="187132"/>
              </a:xfrm>
              <a:custGeom>
                <a:avLst/>
                <a:gdLst>
                  <a:gd name="T0" fmla="*/ 68 w 75"/>
                  <a:gd name="T1" fmla="*/ 50 h 52"/>
                  <a:gd name="T2" fmla="*/ 5 w 75"/>
                  <a:gd name="T3" fmla="*/ 14 h 52"/>
                  <a:gd name="T4" fmla="*/ 1 w 75"/>
                  <a:gd name="T5" fmla="*/ 5 h 52"/>
                  <a:gd name="T6" fmla="*/ 1 w 75"/>
                  <a:gd name="T7" fmla="*/ 5 h 52"/>
                  <a:gd name="T8" fmla="*/ 8 w 75"/>
                  <a:gd name="T9" fmla="*/ 1 h 52"/>
                  <a:gd name="T10" fmla="*/ 70 w 75"/>
                  <a:gd name="T11" fmla="*/ 38 h 52"/>
                  <a:gd name="T12" fmla="*/ 74 w 75"/>
                  <a:gd name="T13" fmla="*/ 47 h 52"/>
                  <a:gd name="T14" fmla="*/ 74 w 75"/>
                  <a:gd name="T15" fmla="*/ 47 h 52"/>
                  <a:gd name="T16" fmla="*/ 68 w 75"/>
                  <a:gd name="T17" fmla="*/ 5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52">
                    <a:moveTo>
                      <a:pt x="68" y="50"/>
                    </a:moveTo>
                    <a:cubicBezTo>
                      <a:pt x="5" y="14"/>
                      <a:pt x="5" y="14"/>
                      <a:pt x="5" y="14"/>
                    </a:cubicBezTo>
                    <a:cubicBezTo>
                      <a:pt x="2" y="12"/>
                      <a:pt x="0" y="8"/>
                      <a:pt x="1" y="5"/>
                    </a:cubicBezTo>
                    <a:cubicBezTo>
                      <a:pt x="1" y="5"/>
                      <a:pt x="1" y="5"/>
                      <a:pt x="1" y="5"/>
                    </a:cubicBezTo>
                    <a:cubicBezTo>
                      <a:pt x="2" y="1"/>
                      <a:pt x="5" y="0"/>
                      <a:pt x="8" y="1"/>
                    </a:cubicBezTo>
                    <a:cubicBezTo>
                      <a:pt x="70" y="38"/>
                      <a:pt x="70" y="38"/>
                      <a:pt x="70" y="38"/>
                    </a:cubicBezTo>
                    <a:cubicBezTo>
                      <a:pt x="73" y="39"/>
                      <a:pt x="75" y="43"/>
                      <a:pt x="74" y="47"/>
                    </a:cubicBezTo>
                    <a:cubicBezTo>
                      <a:pt x="74" y="47"/>
                      <a:pt x="74" y="47"/>
                      <a:pt x="74" y="47"/>
                    </a:cubicBezTo>
                    <a:cubicBezTo>
                      <a:pt x="74" y="50"/>
                      <a:pt x="71" y="52"/>
                      <a:pt x="68" y="50"/>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8" name="išliḋè"/>
              <p:cNvSpPr/>
              <p:nvPr/>
            </p:nvSpPr>
            <p:spPr bwMode="auto">
              <a:xfrm>
                <a:off x="5305886" y="3122311"/>
                <a:ext cx="211390" cy="155943"/>
              </a:xfrm>
              <a:custGeom>
                <a:avLst/>
                <a:gdLst>
                  <a:gd name="T0" fmla="*/ 51 w 59"/>
                  <a:gd name="T1" fmla="*/ 41 h 43"/>
                  <a:gd name="T2" fmla="*/ 5 w 59"/>
                  <a:gd name="T3" fmla="*/ 14 h 43"/>
                  <a:gd name="T4" fmla="*/ 1 w 59"/>
                  <a:gd name="T5" fmla="*/ 5 h 43"/>
                  <a:gd name="T6" fmla="*/ 1 w 59"/>
                  <a:gd name="T7" fmla="*/ 5 h 43"/>
                  <a:gd name="T8" fmla="*/ 8 w 59"/>
                  <a:gd name="T9" fmla="*/ 2 h 43"/>
                  <a:gd name="T10" fmla="*/ 54 w 59"/>
                  <a:gd name="T11" fmla="*/ 29 h 43"/>
                  <a:gd name="T12" fmla="*/ 58 w 59"/>
                  <a:gd name="T13" fmla="*/ 38 h 43"/>
                  <a:gd name="T14" fmla="*/ 58 w 59"/>
                  <a:gd name="T15" fmla="*/ 38 h 43"/>
                  <a:gd name="T16" fmla="*/ 51 w 59"/>
                  <a:gd name="T17" fmla="*/ 4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43">
                    <a:moveTo>
                      <a:pt x="51" y="41"/>
                    </a:moveTo>
                    <a:cubicBezTo>
                      <a:pt x="5" y="14"/>
                      <a:pt x="5" y="14"/>
                      <a:pt x="5" y="14"/>
                    </a:cubicBezTo>
                    <a:cubicBezTo>
                      <a:pt x="2" y="13"/>
                      <a:pt x="0" y="9"/>
                      <a:pt x="1" y="5"/>
                    </a:cubicBezTo>
                    <a:cubicBezTo>
                      <a:pt x="1" y="5"/>
                      <a:pt x="1" y="5"/>
                      <a:pt x="1" y="5"/>
                    </a:cubicBezTo>
                    <a:cubicBezTo>
                      <a:pt x="2" y="2"/>
                      <a:pt x="5" y="0"/>
                      <a:pt x="8" y="2"/>
                    </a:cubicBezTo>
                    <a:cubicBezTo>
                      <a:pt x="54" y="29"/>
                      <a:pt x="54" y="29"/>
                      <a:pt x="54" y="29"/>
                    </a:cubicBezTo>
                    <a:cubicBezTo>
                      <a:pt x="57" y="30"/>
                      <a:pt x="59" y="34"/>
                      <a:pt x="58" y="38"/>
                    </a:cubicBezTo>
                    <a:cubicBezTo>
                      <a:pt x="58" y="38"/>
                      <a:pt x="58" y="38"/>
                      <a:pt x="58" y="38"/>
                    </a:cubicBezTo>
                    <a:cubicBezTo>
                      <a:pt x="57" y="41"/>
                      <a:pt x="54" y="43"/>
                      <a:pt x="51" y="41"/>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9" name="i$ļiḑé"/>
              <p:cNvSpPr/>
              <p:nvPr/>
            </p:nvSpPr>
            <p:spPr bwMode="auto">
              <a:xfrm>
                <a:off x="5089298" y="4061437"/>
                <a:ext cx="237381" cy="166340"/>
              </a:xfrm>
              <a:custGeom>
                <a:avLst/>
                <a:gdLst>
                  <a:gd name="T0" fmla="*/ 58 w 66"/>
                  <a:gd name="T1" fmla="*/ 45 h 46"/>
                  <a:gd name="T2" fmla="*/ 5 w 66"/>
                  <a:gd name="T3" fmla="*/ 14 h 46"/>
                  <a:gd name="T4" fmla="*/ 1 w 66"/>
                  <a:gd name="T5" fmla="*/ 5 h 46"/>
                  <a:gd name="T6" fmla="*/ 1 w 66"/>
                  <a:gd name="T7" fmla="*/ 5 h 46"/>
                  <a:gd name="T8" fmla="*/ 8 w 66"/>
                  <a:gd name="T9" fmla="*/ 2 h 46"/>
                  <a:gd name="T10" fmla="*/ 61 w 66"/>
                  <a:gd name="T11" fmla="*/ 32 h 46"/>
                  <a:gd name="T12" fmla="*/ 65 w 66"/>
                  <a:gd name="T13" fmla="*/ 42 h 46"/>
                  <a:gd name="T14" fmla="*/ 65 w 66"/>
                  <a:gd name="T15" fmla="*/ 42 h 46"/>
                  <a:gd name="T16" fmla="*/ 58 w 66"/>
                  <a:gd name="T17" fmla="*/ 45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46">
                    <a:moveTo>
                      <a:pt x="58" y="45"/>
                    </a:moveTo>
                    <a:cubicBezTo>
                      <a:pt x="5" y="14"/>
                      <a:pt x="5" y="14"/>
                      <a:pt x="5" y="14"/>
                    </a:cubicBezTo>
                    <a:cubicBezTo>
                      <a:pt x="2" y="12"/>
                      <a:pt x="0" y="8"/>
                      <a:pt x="1" y="5"/>
                    </a:cubicBezTo>
                    <a:cubicBezTo>
                      <a:pt x="1" y="5"/>
                      <a:pt x="1" y="5"/>
                      <a:pt x="1" y="5"/>
                    </a:cubicBezTo>
                    <a:cubicBezTo>
                      <a:pt x="2" y="1"/>
                      <a:pt x="5" y="0"/>
                      <a:pt x="8" y="2"/>
                    </a:cubicBezTo>
                    <a:cubicBezTo>
                      <a:pt x="61" y="32"/>
                      <a:pt x="61" y="32"/>
                      <a:pt x="61" y="32"/>
                    </a:cubicBezTo>
                    <a:cubicBezTo>
                      <a:pt x="64" y="34"/>
                      <a:pt x="66" y="38"/>
                      <a:pt x="65" y="42"/>
                    </a:cubicBezTo>
                    <a:cubicBezTo>
                      <a:pt x="65" y="42"/>
                      <a:pt x="65" y="42"/>
                      <a:pt x="65" y="42"/>
                    </a:cubicBezTo>
                    <a:cubicBezTo>
                      <a:pt x="64" y="45"/>
                      <a:pt x="61" y="46"/>
                      <a:pt x="58" y="4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0" name="ïṣľïḓè"/>
              <p:cNvSpPr/>
              <p:nvPr/>
            </p:nvSpPr>
            <p:spPr bwMode="auto">
              <a:xfrm>
                <a:off x="5240043" y="2352990"/>
                <a:ext cx="1221558" cy="1637407"/>
              </a:xfrm>
              <a:custGeom>
                <a:avLst/>
                <a:gdLst>
                  <a:gd name="T0" fmla="*/ 298 w 339"/>
                  <a:gd name="T1" fmla="*/ 325 h 455"/>
                  <a:gd name="T2" fmla="*/ 339 w 339"/>
                  <a:gd name="T3" fmla="*/ 152 h 455"/>
                  <a:gd name="T4" fmla="*/ 266 w 339"/>
                  <a:gd name="T5" fmla="*/ 100 h 455"/>
                  <a:gd name="T6" fmla="*/ 153 w 339"/>
                  <a:gd name="T7" fmla="*/ 34 h 455"/>
                  <a:gd name="T8" fmla="*/ 76 w 339"/>
                  <a:gd name="T9" fmla="*/ 0 h 455"/>
                  <a:gd name="T10" fmla="*/ 35 w 339"/>
                  <a:gd name="T11" fmla="*/ 173 h 455"/>
                  <a:gd name="T12" fmla="*/ 120 w 339"/>
                  <a:gd name="T13" fmla="*/ 444 h 455"/>
                  <a:gd name="T14" fmla="*/ 298 w 339"/>
                  <a:gd name="T15" fmla="*/ 325 h 45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9" h="455">
                    <a:moveTo>
                      <a:pt x="298" y="325"/>
                    </a:moveTo>
                    <a:cubicBezTo>
                      <a:pt x="339" y="152"/>
                      <a:pt x="339" y="152"/>
                      <a:pt x="339" y="152"/>
                    </a:cubicBezTo>
                    <a:cubicBezTo>
                      <a:pt x="266" y="100"/>
                      <a:pt x="266" y="100"/>
                      <a:pt x="266" y="100"/>
                    </a:cubicBezTo>
                    <a:cubicBezTo>
                      <a:pt x="230" y="74"/>
                      <a:pt x="192" y="52"/>
                      <a:pt x="153" y="34"/>
                    </a:cubicBezTo>
                    <a:cubicBezTo>
                      <a:pt x="76" y="0"/>
                      <a:pt x="76" y="0"/>
                      <a:pt x="76" y="0"/>
                    </a:cubicBezTo>
                    <a:cubicBezTo>
                      <a:pt x="35" y="173"/>
                      <a:pt x="35" y="173"/>
                      <a:pt x="35" y="173"/>
                    </a:cubicBezTo>
                    <a:cubicBezTo>
                      <a:pt x="35" y="173"/>
                      <a:pt x="0" y="298"/>
                      <a:pt x="120" y="444"/>
                    </a:cubicBezTo>
                    <a:cubicBezTo>
                      <a:pt x="272" y="455"/>
                      <a:pt x="298" y="325"/>
                      <a:pt x="298" y="325"/>
                    </a:cubicBezTo>
                    <a:close/>
                  </a:path>
                </a:pathLst>
              </a:custGeom>
              <a:solidFill>
                <a:srgbClr val="B2D3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1" name="ïṧľíḓê"/>
              <p:cNvSpPr/>
              <p:nvPr/>
            </p:nvSpPr>
            <p:spPr bwMode="auto">
              <a:xfrm>
                <a:off x="4839788" y="1734415"/>
                <a:ext cx="1438146" cy="1885184"/>
              </a:xfrm>
              <a:custGeom>
                <a:avLst/>
                <a:gdLst>
                  <a:gd name="T0" fmla="*/ 313 w 399"/>
                  <a:gd name="T1" fmla="*/ 118 h 524"/>
                  <a:gd name="T2" fmla="*/ 180 w 399"/>
                  <a:gd name="T3" fmla="*/ 40 h 524"/>
                  <a:gd name="T4" fmla="*/ 89 w 399"/>
                  <a:gd name="T5" fmla="*/ 0 h 524"/>
                  <a:gd name="T6" fmla="*/ 60 w 399"/>
                  <a:gd name="T7" fmla="*/ 11 h 524"/>
                  <a:gd name="T8" fmla="*/ 84 w 399"/>
                  <a:gd name="T9" fmla="*/ 24 h 524"/>
                  <a:gd name="T10" fmla="*/ 41 w 399"/>
                  <a:gd name="T11" fmla="*/ 204 h 524"/>
                  <a:gd name="T12" fmla="*/ 141 w 399"/>
                  <a:gd name="T13" fmla="*/ 522 h 524"/>
                  <a:gd name="T14" fmla="*/ 212 w 399"/>
                  <a:gd name="T15" fmla="*/ 518 h 524"/>
                  <a:gd name="T16" fmla="*/ 211 w 399"/>
                  <a:gd name="T17" fmla="*/ 520 h 524"/>
                  <a:gd name="T18" fmla="*/ 237 w 399"/>
                  <a:gd name="T19" fmla="*/ 510 h 524"/>
                  <a:gd name="T20" fmla="*/ 244 w 399"/>
                  <a:gd name="T21" fmla="*/ 507 h 524"/>
                  <a:gd name="T22" fmla="*/ 245 w 399"/>
                  <a:gd name="T23" fmla="*/ 507 h 524"/>
                  <a:gd name="T24" fmla="*/ 245 w 399"/>
                  <a:gd name="T25" fmla="*/ 507 h 524"/>
                  <a:gd name="T26" fmla="*/ 350 w 399"/>
                  <a:gd name="T27" fmla="*/ 382 h 524"/>
                  <a:gd name="T28" fmla="*/ 399 w 399"/>
                  <a:gd name="T29" fmla="*/ 179 h 524"/>
                  <a:gd name="T30" fmla="*/ 313 w 399"/>
                  <a:gd name="T31" fmla="*/ 118 h 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99" h="524">
                    <a:moveTo>
                      <a:pt x="313" y="118"/>
                    </a:moveTo>
                    <a:cubicBezTo>
                      <a:pt x="270" y="87"/>
                      <a:pt x="226" y="61"/>
                      <a:pt x="180" y="40"/>
                    </a:cubicBezTo>
                    <a:cubicBezTo>
                      <a:pt x="89" y="0"/>
                      <a:pt x="89" y="0"/>
                      <a:pt x="89" y="0"/>
                    </a:cubicBezTo>
                    <a:cubicBezTo>
                      <a:pt x="60" y="11"/>
                      <a:pt x="60" y="11"/>
                      <a:pt x="60" y="11"/>
                    </a:cubicBezTo>
                    <a:cubicBezTo>
                      <a:pt x="60" y="11"/>
                      <a:pt x="73" y="18"/>
                      <a:pt x="84" y="24"/>
                    </a:cubicBezTo>
                    <a:cubicBezTo>
                      <a:pt x="41" y="204"/>
                      <a:pt x="41" y="204"/>
                      <a:pt x="41" y="204"/>
                    </a:cubicBezTo>
                    <a:cubicBezTo>
                      <a:pt x="41" y="204"/>
                      <a:pt x="0" y="350"/>
                      <a:pt x="141" y="522"/>
                    </a:cubicBezTo>
                    <a:cubicBezTo>
                      <a:pt x="168" y="524"/>
                      <a:pt x="191" y="522"/>
                      <a:pt x="212" y="518"/>
                    </a:cubicBezTo>
                    <a:cubicBezTo>
                      <a:pt x="211" y="519"/>
                      <a:pt x="211" y="520"/>
                      <a:pt x="211" y="520"/>
                    </a:cubicBezTo>
                    <a:cubicBezTo>
                      <a:pt x="237" y="510"/>
                      <a:pt x="237" y="510"/>
                      <a:pt x="237" y="510"/>
                    </a:cubicBezTo>
                    <a:cubicBezTo>
                      <a:pt x="240" y="509"/>
                      <a:pt x="242" y="508"/>
                      <a:pt x="244" y="507"/>
                    </a:cubicBezTo>
                    <a:cubicBezTo>
                      <a:pt x="245" y="507"/>
                      <a:pt x="245" y="507"/>
                      <a:pt x="245" y="507"/>
                    </a:cubicBezTo>
                    <a:cubicBezTo>
                      <a:pt x="245" y="507"/>
                      <a:pt x="245" y="507"/>
                      <a:pt x="245" y="507"/>
                    </a:cubicBezTo>
                    <a:cubicBezTo>
                      <a:pt x="332" y="471"/>
                      <a:pt x="350" y="382"/>
                      <a:pt x="350" y="382"/>
                    </a:cubicBezTo>
                    <a:cubicBezTo>
                      <a:pt x="399" y="179"/>
                      <a:pt x="399" y="179"/>
                      <a:pt x="399" y="179"/>
                    </a:cubicBezTo>
                    <a:lnTo>
                      <a:pt x="313" y="118"/>
                    </a:lnTo>
                    <a:close/>
                  </a:path>
                </a:pathLst>
              </a:custGeom>
              <a:solidFill>
                <a:srgbClr val="721BD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2" name="iṧḻïḓè"/>
              <p:cNvSpPr/>
              <p:nvPr/>
            </p:nvSpPr>
            <p:spPr bwMode="auto">
              <a:xfrm>
                <a:off x="5056376" y="1734415"/>
                <a:ext cx="1221558" cy="698281"/>
              </a:xfrm>
              <a:custGeom>
                <a:avLst/>
                <a:gdLst>
                  <a:gd name="T0" fmla="*/ 120 w 339"/>
                  <a:gd name="T1" fmla="*/ 40 h 194"/>
                  <a:gd name="T2" fmla="*/ 29 w 339"/>
                  <a:gd name="T3" fmla="*/ 0 h 194"/>
                  <a:gd name="T4" fmla="*/ 0 w 339"/>
                  <a:gd name="T5" fmla="*/ 11 h 194"/>
                  <a:gd name="T6" fmla="*/ 24 w 339"/>
                  <a:gd name="T7" fmla="*/ 24 h 194"/>
                  <a:gd name="T8" fmla="*/ 8 w 339"/>
                  <a:gd name="T9" fmla="*/ 89 h 194"/>
                  <a:gd name="T10" fmla="*/ 169 w 339"/>
                  <a:gd name="T11" fmla="*/ 194 h 194"/>
                  <a:gd name="T12" fmla="*/ 310 w 339"/>
                  <a:gd name="T13" fmla="*/ 190 h 194"/>
                  <a:gd name="T14" fmla="*/ 339 w 339"/>
                  <a:gd name="T15" fmla="*/ 179 h 194"/>
                  <a:gd name="T16" fmla="*/ 253 w 339"/>
                  <a:gd name="T17" fmla="*/ 118 h 194"/>
                  <a:gd name="T18" fmla="*/ 120 w 339"/>
                  <a:gd name="T19" fmla="*/ 40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9" h="194">
                    <a:moveTo>
                      <a:pt x="120" y="40"/>
                    </a:moveTo>
                    <a:cubicBezTo>
                      <a:pt x="29" y="0"/>
                      <a:pt x="29" y="0"/>
                      <a:pt x="29" y="0"/>
                    </a:cubicBezTo>
                    <a:cubicBezTo>
                      <a:pt x="0" y="11"/>
                      <a:pt x="0" y="11"/>
                      <a:pt x="0" y="11"/>
                    </a:cubicBezTo>
                    <a:cubicBezTo>
                      <a:pt x="0" y="11"/>
                      <a:pt x="13" y="18"/>
                      <a:pt x="24" y="24"/>
                    </a:cubicBezTo>
                    <a:cubicBezTo>
                      <a:pt x="8" y="89"/>
                      <a:pt x="8" y="89"/>
                      <a:pt x="8" y="89"/>
                    </a:cubicBezTo>
                    <a:cubicBezTo>
                      <a:pt x="169" y="194"/>
                      <a:pt x="169" y="194"/>
                      <a:pt x="169" y="194"/>
                    </a:cubicBezTo>
                    <a:cubicBezTo>
                      <a:pt x="310" y="190"/>
                      <a:pt x="310" y="190"/>
                      <a:pt x="310" y="190"/>
                    </a:cubicBezTo>
                    <a:cubicBezTo>
                      <a:pt x="339" y="179"/>
                      <a:pt x="339" y="179"/>
                      <a:pt x="339" y="179"/>
                    </a:cubicBezTo>
                    <a:cubicBezTo>
                      <a:pt x="253" y="118"/>
                      <a:pt x="253" y="118"/>
                      <a:pt x="253" y="118"/>
                    </a:cubicBezTo>
                    <a:cubicBezTo>
                      <a:pt x="210" y="87"/>
                      <a:pt x="166" y="61"/>
                      <a:pt x="120" y="40"/>
                    </a:cubicBezTo>
                    <a:close/>
                  </a:path>
                </a:pathLst>
              </a:custGeom>
              <a:solidFill>
                <a:srgbClr val="721BD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3" name="î$ļîdê"/>
              <p:cNvSpPr/>
              <p:nvPr/>
            </p:nvSpPr>
            <p:spPr bwMode="auto">
              <a:xfrm>
                <a:off x="5056376" y="1734415"/>
                <a:ext cx="691350" cy="318818"/>
              </a:xfrm>
              <a:custGeom>
                <a:avLst/>
                <a:gdLst>
                  <a:gd name="T0" fmla="*/ 163 w 192"/>
                  <a:gd name="T1" fmla="*/ 89 h 89"/>
                  <a:gd name="T2" fmla="*/ 192 w 192"/>
                  <a:gd name="T3" fmla="*/ 77 h 89"/>
                  <a:gd name="T4" fmla="*/ 120 w 192"/>
                  <a:gd name="T5" fmla="*/ 40 h 89"/>
                  <a:gd name="T6" fmla="*/ 29 w 192"/>
                  <a:gd name="T7" fmla="*/ 0 h 89"/>
                  <a:gd name="T8" fmla="*/ 0 w 192"/>
                  <a:gd name="T9" fmla="*/ 11 h 89"/>
                  <a:gd name="T10" fmla="*/ 24 w 192"/>
                  <a:gd name="T11" fmla="*/ 24 h 89"/>
                  <a:gd name="T12" fmla="*/ 23 w 192"/>
                  <a:gd name="T13" fmla="*/ 28 h 89"/>
                  <a:gd name="T14" fmla="*/ 163 w 192"/>
                  <a:gd name="T15" fmla="*/ 89 h 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2" h="89">
                    <a:moveTo>
                      <a:pt x="163" y="89"/>
                    </a:moveTo>
                    <a:cubicBezTo>
                      <a:pt x="192" y="77"/>
                      <a:pt x="192" y="77"/>
                      <a:pt x="192" y="77"/>
                    </a:cubicBezTo>
                    <a:cubicBezTo>
                      <a:pt x="168" y="64"/>
                      <a:pt x="144" y="51"/>
                      <a:pt x="120" y="40"/>
                    </a:cubicBezTo>
                    <a:cubicBezTo>
                      <a:pt x="29" y="0"/>
                      <a:pt x="29" y="0"/>
                      <a:pt x="29" y="0"/>
                    </a:cubicBezTo>
                    <a:cubicBezTo>
                      <a:pt x="0" y="11"/>
                      <a:pt x="0" y="11"/>
                      <a:pt x="0" y="11"/>
                    </a:cubicBezTo>
                    <a:cubicBezTo>
                      <a:pt x="0" y="11"/>
                      <a:pt x="13" y="18"/>
                      <a:pt x="24" y="24"/>
                    </a:cubicBezTo>
                    <a:cubicBezTo>
                      <a:pt x="23" y="28"/>
                      <a:pt x="23" y="28"/>
                      <a:pt x="23" y="28"/>
                    </a:cubicBezTo>
                    <a:cubicBezTo>
                      <a:pt x="79" y="53"/>
                      <a:pt x="163" y="89"/>
                      <a:pt x="163" y="89"/>
                    </a:cubicBezTo>
                    <a:close/>
                  </a:path>
                </a:pathLst>
              </a:custGeom>
              <a:solidFill>
                <a:srgbClr val="B45E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4" name="iṧḻíḋè"/>
              <p:cNvSpPr/>
              <p:nvPr/>
            </p:nvSpPr>
            <p:spPr bwMode="auto">
              <a:xfrm>
                <a:off x="5467028" y="1964864"/>
                <a:ext cx="360403" cy="168073"/>
              </a:xfrm>
              <a:custGeom>
                <a:avLst/>
                <a:gdLst>
                  <a:gd name="T0" fmla="*/ 55 w 100"/>
                  <a:gd name="T1" fmla="*/ 0 h 47"/>
                  <a:gd name="T2" fmla="*/ 0 w 100"/>
                  <a:gd name="T3" fmla="*/ 21 h 47"/>
                  <a:gd name="T4" fmla="*/ 46 w 100"/>
                  <a:gd name="T5" fmla="*/ 47 h 47"/>
                  <a:gd name="T6" fmla="*/ 100 w 100"/>
                  <a:gd name="T7" fmla="*/ 27 h 47"/>
                  <a:gd name="T8" fmla="*/ 55 w 100"/>
                  <a:gd name="T9" fmla="*/ 0 h 47"/>
                </a:gdLst>
                <a:ahLst/>
                <a:cxnLst>
                  <a:cxn ang="0">
                    <a:pos x="T0" y="T1"/>
                  </a:cxn>
                  <a:cxn ang="0">
                    <a:pos x="T2" y="T3"/>
                  </a:cxn>
                  <a:cxn ang="0">
                    <a:pos x="T4" y="T5"/>
                  </a:cxn>
                  <a:cxn ang="0">
                    <a:pos x="T6" y="T7"/>
                  </a:cxn>
                  <a:cxn ang="0">
                    <a:pos x="T8" y="T9"/>
                  </a:cxn>
                </a:cxnLst>
                <a:rect l="0" t="0" r="r" b="b"/>
                <a:pathLst>
                  <a:path w="100" h="47">
                    <a:moveTo>
                      <a:pt x="55" y="0"/>
                    </a:moveTo>
                    <a:cubicBezTo>
                      <a:pt x="0" y="21"/>
                      <a:pt x="0" y="21"/>
                      <a:pt x="0" y="21"/>
                    </a:cubicBezTo>
                    <a:cubicBezTo>
                      <a:pt x="46" y="47"/>
                      <a:pt x="46" y="47"/>
                      <a:pt x="46" y="47"/>
                    </a:cubicBezTo>
                    <a:cubicBezTo>
                      <a:pt x="100" y="27"/>
                      <a:pt x="100" y="27"/>
                      <a:pt x="100" y="27"/>
                    </a:cubicBezTo>
                    <a:cubicBezTo>
                      <a:pt x="85" y="17"/>
                      <a:pt x="70" y="9"/>
                      <a:pt x="55" y="0"/>
                    </a:cubicBezTo>
                    <a:close/>
                  </a:path>
                </a:pathLst>
              </a:custGeom>
              <a:solidFill>
                <a:srgbClr val="7E23D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5" name="íSľíḍê"/>
              <p:cNvSpPr/>
              <p:nvPr/>
            </p:nvSpPr>
            <p:spPr bwMode="auto">
              <a:xfrm>
                <a:off x="4735826" y="1772534"/>
                <a:ext cx="1438146" cy="1926768"/>
              </a:xfrm>
              <a:custGeom>
                <a:avLst/>
                <a:gdLst>
                  <a:gd name="T0" fmla="*/ 350 w 399"/>
                  <a:gd name="T1" fmla="*/ 383 h 535"/>
                  <a:gd name="T2" fmla="*/ 399 w 399"/>
                  <a:gd name="T3" fmla="*/ 179 h 535"/>
                  <a:gd name="T4" fmla="*/ 313 w 399"/>
                  <a:gd name="T5" fmla="*/ 118 h 535"/>
                  <a:gd name="T6" fmla="*/ 180 w 399"/>
                  <a:gd name="T7" fmla="*/ 41 h 535"/>
                  <a:gd name="T8" fmla="*/ 89 w 399"/>
                  <a:gd name="T9" fmla="*/ 0 h 535"/>
                  <a:gd name="T10" fmla="*/ 41 w 399"/>
                  <a:gd name="T11" fmla="*/ 204 h 535"/>
                  <a:gd name="T12" fmla="*/ 141 w 399"/>
                  <a:gd name="T13" fmla="*/ 522 h 535"/>
                  <a:gd name="T14" fmla="*/ 350 w 399"/>
                  <a:gd name="T15" fmla="*/ 383 h 5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9" h="535">
                    <a:moveTo>
                      <a:pt x="350" y="383"/>
                    </a:moveTo>
                    <a:cubicBezTo>
                      <a:pt x="399" y="179"/>
                      <a:pt x="399" y="179"/>
                      <a:pt x="399" y="179"/>
                    </a:cubicBezTo>
                    <a:cubicBezTo>
                      <a:pt x="313" y="118"/>
                      <a:pt x="313" y="118"/>
                      <a:pt x="313" y="118"/>
                    </a:cubicBezTo>
                    <a:cubicBezTo>
                      <a:pt x="270" y="87"/>
                      <a:pt x="226" y="61"/>
                      <a:pt x="180" y="41"/>
                    </a:cubicBezTo>
                    <a:cubicBezTo>
                      <a:pt x="89" y="0"/>
                      <a:pt x="89" y="0"/>
                      <a:pt x="89" y="0"/>
                    </a:cubicBezTo>
                    <a:cubicBezTo>
                      <a:pt x="41" y="204"/>
                      <a:pt x="41" y="204"/>
                      <a:pt x="41" y="204"/>
                    </a:cubicBezTo>
                    <a:cubicBezTo>
                      <a:pt x="41" y="204"/>
                      <a:pt x="0" y="350"/>
                      <a:pt x="141" y="522"/>
                    </a:cubicBezTo>
                    <a:cubicBezTo>
                      <a:pt x="319" y="535"/>
                      <a:pt x="350" y="383"/>
                      <a:pt x="350" y="383"/>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6" name="íṩļíďè"/>
              <p:cNvSpPr/>
              <p:nvPr/>
            </p:nvSpPr>
            <p:spPr bwMode="auto">
              <a:xfrm>
                <a:off x="4929889" y="1888625"/>
                <a:ext cx="1150515" cy="1691121"/>
              </a:xfrm>
              <a:custGeom>
                <a:avLst/>
                <a:gdLst>
                  <a:gd name="T0" fmla="*/ 98 w 319"/>
                  <a:gd name="T1" fmla="*/ 468 h 470"/>
                  <a:gd name="T2" fmla="*/ 7 w 319"/>
                  <a:gd name="T3" fmla="*/ 266 h 470"/>
                  <a:gd name="T4" fmla="*/ 9 w 319"/>
                  <a:gd name="T5" fmla="*/ 178 h 470"/>
                  <a:gd name="T6" fmla="*/ 51 w 319"/>
                  <a:gd name="T7" fmla="*/ 0 h 470"/>
                  <a:gd name="T8" fmla="*/ 117 w 319"/>
                  <a:gd name="T9" fmla="*/ 29 h 470"/>
                  <a:gd name="T10" fmla="*/ 246 w 319"/>
                  <a:gd name="T11" fmla="*/ 104 h 470"/>
                  <a:gd name="T12" fmla="*/ 319 w 319"/>
                  <a:gd name="T13" fmla="*/ 157 h 470"/>
                  <a:gd name="T14" fmla="*/ 274 w 319"/>
                  <a:gd name="T15" fmla="*/ 345 h 470"/>
                  <a:gd name="T16" fmla="*/ 274 w 319"/>
                  <a:gd name="T17" fmla="*/ 346 h 470"/>
                  <a:gd name="T18" fmla="*/ 241 w 319"/>
                  <a:gd name="T19" fmla="*/ 411 h 470"/>
                  <a:gd name="T20" fmla="*/ 98 w 319"/>
                  <a:gd name="T21" fmla="*/ 468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9" h="470">
                    <a:moveTo>
                      <a:pt x="98" y="468"/>
                    </a:moveTo>
                    <a:cubicBezTo>
                      <a:pt x="35" y="388"/>
                      <a:pt x="13" y="314"/>
                      <a:pt x="7" y="266"/>
                    </a:cubicBezTo>
                    <a:cubicBezTo>
                      <a:pt x="0" y="213"/>
                      <a:pt x="9" y="178"/>
                      <a:pt x="9" y="178"/>
                    </a:cubicBezTo>
                    <a:cubicBezTo>
                      <a:pt x="51" y="0"/>
                      <a:pt x="51" y="0"/>
                      <a:pt x="51" y="0"/>
                    </a:cubicBezTo>
                    <a:cubicBezTo>
                      <a:pt x="117" y="29"/>
                      <a:pt x="117" y="29"/>
                      <a:pt x="117" y="29"/>
                    </a:cubicBezTo>
                    <a:cubicBezTo>
                      <a:pt x="161" y="49"/>
                      <a:pt x="204" y="74"/>
                      <a:pt x="246" y="104"/>
                    </a:cubicBezTo>
                    <a:cubicBezTo>
                      <a:pt x="319" y="157"/>
                      <a:pt x="319" y="157"/>
                      <a:pt x="319" y="157"/>
                    </a:cubicBezTo>
                    <a:cubicBezTo>
                      <a:pt x="274" y="345"/>
                      <a:pt x="274" y="345"/>
                      <a:pt x="274" y="345"/>
                    </a:cubicBezTo>
                    <a:cubicBezTo>
                      <a:pt x="274" y="346"/>
                      <a:pt x="274" y="346"/>
                      <a:pt x="274" y="346"/>
                    </a:cubicBezTo>
                    <a:cubicBezTo>
                      <a:pt x="274" y="347"/>
                      <a:pt x="267" y="380"/>
                      <a:pt x="241" y="411"/>
                    </a:cubicBezTo>
                    <a:cubicBezTo>
                      <a:pt x="208" y="451"/>
                      <a:pt x="160" y="470"/>
                      <a:pt x="98" y="468"/>
                    </a:cubicBezTo>
                    <a:close/>
                  </a:path>
                </a:pathLst>
              </a:custGeom>
              <a:solidFill>
                <a:srgbClr val="721BD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7" name="ïṧ1ídè"/>
              <p:cNvSpPr/>
              <p:nvPr/>
            </p:nvSpPr>
            <p:spPr bwMode="auto">
              <a:xfrm>
                <a:off x="4120715" y="4681746"/>
                <a:ext cx="852491" cy="492088"/>
              </a:xfrm>
              <a:custGeom>
                <a:avLst/>
                <a:gdLst>
                  <a:gd name="T0" fmla="*/ 195 w 237"/>
                  <a:gd name="T1" fmla="*/ 24 h 137"/>
                  <a:gd name="T2" fmla="*/ 42 w 237"/>
                  <a:gd name="T3" fmla="*/ 24 h 137"/>
                  <a:gd name="T4" fmla="*/ 42 w 237"/>
                  <a:gd name="T5" fmla="*/ 113 h 137"/>
                  <a:gd name="T6" fmla="*/ 195 w 237"/>
                  <a:gd name="T7" fmla="*/ 113 h 137"/>
                  <a:gd name="T8" fmla="*/ 195 w 237"/>
                  <a:gd name="T9" fmla="*/ 24 h 137"/>
                  <a:gd name="T10" fmla="*/ 116 w 237"/>
                  <a:gd name="T11" fmla="*/ 69 h 137"/>
                  <a:gd name="T12" fmla="*/ 77 w 237"/>
                  <a:gd name="T13" fmla="*/ 69 h 137"/>
                  <a:gd name="T14" fmla="*/ 77 w 237"/>
                  <a:gd name="T15" fmla="*/ 47 h 137"/>
                  <a:gd name="T16" fmla="*/ 116 w 237"/>
                  <a:gd name="T17" fmla="*/ 47 h 137"/>
                  <a:gd name="T18" fmla="*/ 116 w 237"/>
                  <a:gd name="T19" fmla="*/ 69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7" h="137">
                    <a:moveTo>
                      <a:pt x="195" y="24"/>
                    </a:moveTo>
                    <a:cubicBezTo>
                      <a:pt x="153" y="0"/>
                      <a:pt x="84" y="0"/>
                      <a:pt x="42" y="24"/>
                    </a:cubicBezTo>
                    <a:cubicBezTo>
                      <a:pt x="0" y="49"/>
                      <a:pt x="0" y="88"/>
                      <a:pt x="42" y="113"/>
                    </a:cubicBezTo>
                    <a:cubicBezTo>
                      <a:pt x="84" y="137"/>
                      <a:pt x="153" y="137"/>
                      <a:pt x="195" y="113"/>
                    </a:cubicBezTo>
                    <a:cubicBezTo>
                      <a:pt x="237" y="88"/>
                      <a:pt x="237" y="49"/>
                      <a:pt x="195" y="24"/>
                    </a:cubicBezTo>
                    <a:close/>
                    <a:moveTo>
                      <a:pt x="116" y="69"/>
                    </a:moveTo>
                    <a:cubicBezTo>
                      <a:pt x="105" y="76"/>
                      <a:pt x="88" y="76"/>
                      <a:pt x="77" y="69"/>
                    </a:cubicBezTo>
                    <a:cubicBezTo>
                      <a:pt x="66" y="63"/>
                      <a:pt x="66" y="53"/>
                      <a:pt x="77" y="47"/>
                    </a:cubicBezTo>
                    <a:cubicBezTo>
                      <a:pt x="88" y="40"/>
                      <a:pt x="105" y="40"/>
                      <a:pt x="116" y="47"/>
                    </a:cubicBezTo>
                    <a:cubicBezTo>
                      <a:pt x="127" y="53"/>
                      <a:pt x="127" y="63"/>
                      <a:pt x="116" y="69"/>
                    </a:cubicBezTo>
                    <a:close/>
                  </a:path>
                </a:pathLst>
              </a:custGeom>
              <a:solidFill>
                <a:srgbClr val="B2D3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8" name="íSľiḑè"/>
              <p:cNvSpPr/>
              <p:nvPr/>
            </p:nvSpPr>
            <p:spPr bwMode="auto">
              <a:xfrm>
                <a:off x="4732361" y="5016159"/>
                <a:ext cx="1081208" cy="521545"/>
              </a:xfrm>
              <a:custGeom>
                <a:avLst/>
                <a:gdLst>
                  <a:gd name="T0" fmla="*/ 48 w 300"/>
                  <a:gd name="T1" fmla="*/ 0 h 145"/>
                  <a:gd name="T2" fmla="*/ 27 w 300"/>
                  <a:gd name="T3" fmla="*/ 16 h 145"/>
                  <a:gd name="T4" fmla="*/ 0 w 300"/>
                  <a:gd name="T5" fmla="*/ 28 h 145"/>
                  <a:gd name="T6" fmla="*/ 21 w 300"/>
                  <a:gd name="T7" fmla="*/ 40 h 145"/>
                  <a:gd name="T8" fmla="*/ 52 w 300"/>
                  <a:gd name="T9" fmla="*/ 42 h 145"/>
                  <a:gd name="T10" fmla="*/ 67 w 300"/>
                  <a:gd name="T11" fmla="*/ 50 h 145"/>
                  <a:gd name="T12" fmla="*/ 61 w 300"/>
                  <a:gd name="T13" fmla="*/ 54 h 145"/>
                  <a:gd name="T14" fmla="*/ 72 w 300"/>
                  <a:gd name="T15" fmla="*/ 61 h 145"/>
                  <a:gd name="T16" fmla="*/ 85 w 300"/>
                  <a:gd name="T17" fmla="*/ 54 h 145"/>
                  <a:gd name="T18" fmla="*/ 105 w 300"/>
                  <a:gd name="T19" fmla="*/ 65 h 145"/>
                  <a:gd name="T20" fmla="*/ 85 w 300"/>
                  <a:gd name="T21" fmla="*/ 77 h 145"/>
                  <a:gd name="T22" fmla="*/ 100 w 300"/>
                  <a:gd name="T23" fmla="*/ 86 h 145"/>
                  <a:gd name="T24" fmla="*/ 115 w 300"/>
                  <a:gd name="T25" fmla="*/ 94 h 145"/>
                  <a:gd name="T26" fmla="*/ 133 w 300"/>
                  <a:gd name="T27" fmla="*/ 84 h 145"/>
                  <a:gd name="T28" fmla="*/ 160 w 300"/>
                  <a:gd name="T29" fmla="*/ 99 h 145"/>
                  <a:gd name="T30" fmla="*/ 149 w 300"/>
                  <a:gd name="T31" fmla="*/ 105 h 145"/>
                  <a:gd name="T32" fmla="*/ 167 w 300"/>
                  <a:gd name="T33" fmla="*/ 115 h 145"/>
                  <a:gd name="T34" fmla="*/ 177 w 300"/>
                  <a:gd name="T35" fmla="*/ 109 h 145"/>
                  <a:gd name="T36" fmla="*/ 185 w 300"/>
                  <a:gd name="T37" fmla="*/ 114 h 145"/>
                  <a:gd name="T38" fmla="*/ 177 w 300"/>
                  <a:gd name="T39" fmla="*/ 130 h 145"/>
                  <a:gd name="T40" fmla="*/ 203 w 300"/>
                  <a:gd name="T41" fmla="*/ 145 h 145"/>
                  <a:gd name="T42" fmla="*/ 300 w 300"/>
                  <a:gd name="T43" fmla="*/ 145 h 145"/>
                  <a:gd name="T44" fmla="*/ 48 w 300"/>
                  <a:gd name="T45" fmla="*/ 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0" h="145">
                    <a:moveTo>
                      <a:pt x="48" y="0"/>
                    </a:moveTo>
                    <a:cubicBezTo>
                      <a:pt x="42" y="6"/>
                      <a:pt x="35" y="11"/>
                      <a:pt x="27" y="16"/>
                    </a:cubicBezTo>
                    <a:cubicBezTo>
                      <a:pt x="19" y="21"/>
                      <a:pt x="10" y="25"/>
                      <a:pt x="0" y="28"/>
                    </a:cubicBezTo>
                    <a:cubicBezTo>
                      <a:pt x="21" y="40"/>
                      <a:pt x="21" y="40"/>
                      <a:pt x="21" y="40"/>
                    </a:cubicBezTo>
                    <a:cubicBezTo>
                      <a:pt x="52" y="42"/>
                      <a:pt x="52" y="42"/>
                      <a:pt x="52" y="42"/>
                    </a:cubicBezTo>
                    <a:cubicBezTo>
                      <a:pt x="67" y="50"/>
                      <a:pt x="67" y="50"/>
                      <a:pt x="67" y="50"/>
                    </a:cubicBezTo>
                    <a:cubicBezTo>
                      <a:pt x="61" y="54"/>
                      <a:pt x="61" y="54"/>
                      <a:pt x="61" y="54"/>
                    </a:cubicBezTo>
                    <a:cubicBezTo>
                      <a:pt x="72" y="61"/>
                      <a:pt x="72" y="61"/>
                      <a:pt x="72" y="61"/>
                    </a:cubicBezTo>
                    <a:cubicBezTo>
                      <a:pt x="85" y="54"/>
                      <a:pt x="85" y="54"/>
                      <a:pt x="85" y="54"/>
                    </a:cubicBezTo>
                    <a:cubicBezTo>
                      <a:pt x="105" y="65"/>
                      <a:pt x="105" y="65"/>
                      <a:pt x="105" y="65"/>
                    </a:cubicBezTo>
                    <a:cubicBezTo>
                      <a:pt x="85" y="77"/>
                      <a:pt x="85" y="77"/>
                      <a:pt x="85" y="77"/>
                    </a:cubicBezTo>
                    <a:cubicBezTo>
                      <a:pt x="100" y="86"/>
                      <a:pt x="100" y="86"/>
                      <a:pt x="100" y="86"/>
                    </a:cubicBezTo>
                    <a:cubicBezTo>
                      <a:pt x="115" y="94"/>
                      <a:pt x="115" y="94"/>
                      <a:pt x="115" y="94"/>
                    </a:cubicBezTo>
                    <a:cubicBezTo>
                      <a:pt x="133" y="84"/>
                      <a:pt x="133" y="84"/>
                      <a:pt x="133" y="84"/>
                    </a:cubicBezTo>
                    <a:cubicBezTo>
                      <a:pt x="160" y="99"/>
                      <a:pt x="160" y="99"/>
                      <a:pt x="160" y="99"/>
                    </a:cubicBezTo>
                    <a:cubicBezTo>
                      <a:pt x="149" y="105"/>
                      <a:pt x="149" y="105"/>
                      <a:pt x="149" y="105"/>
                    </a:cubicBezTo>
                    <a:cubicBezTo>
                      <a:pt x="167" y="115"/>
                      <a:pt x="167" y="115"/>
                      <a:pt x="167" y="115"/>
                    </a:cubicBezTo>
                    <a:cubicBezTo>
                      <a:pt x="177" y="109"/>
                      <a:pt x="177" y="109"/>
                      <a:pt x="177" y="109"/>
                    </a:cubicBezTo>
                    <a:cubicBezTo>
                      <a:pt x="185" y="114"/>
                      <a:pt x="185" y="114"/>
                      <a:pt x="185" y="114"/>
                    </a:cubicBezTo>
                    <a:cubicBezTo>
                      <a:pt x="177" y="130"/>
                      <a:pt x="177" y="130"/>
                      <a:pt x="177" y="130"/>
                    </a:cubicBezTo>
                    <a:cubicBezTo>
                      <a:pt x="203" y="145"/>
                      <a:pt x="203" y="145"/>
                      <a:pt x="203" y="145"/>
                    </a:cubicBezTo>
                    <a:cubicBezTo>
                      <a:pt x="300" y="145"/>
                      <a:pt x="300" y="145"/>
                      <a:pt x="300" y="145"/>
                    </a:cubicBezTo>
                    <a:lnTo>
                      <a:pt x="48" y="0"/>
                    </a:lnTo>
                    <a:close/>
                  </a:path>
                </a:pathLst>
              </a:custGeom>
              <a:solidFill>
                <a:srgbClr val="B2D3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9" name="i$ļíḓe"/>
              <p:cNvSpPr/>
              <p:nvPr/>
            </p:nvSpPr>
            <p:spPr bwMode="auto">
              <a:xfrm>
                <a:off x="4158835" y="4652291"/>
                <a:ext cx="779717" cy="493822"/>
              </a:xfrm>
              <a:custGeom>
                <a:avLst/>
                <a:gdLst>
                  <a:gd name="T0" fmla="*/ 216 w 216"/>
                  <a:gd name="T1" fmla="*/ 68 h 137"/>
                  <a:gd name="T2" fmla="*/ 216 w 216"/>
                  <a:gd name="T3" fmla="*/ 39 h 137"/>
                  <a:gd name="T4" fmla="*/ 207 w 216"/>
                  <a:gd name="T5" fmla="*/ 44 h 137"/>
                  <a:gd name="T6" fmla="*/ 184 w 216"/>
                  <a:gd name="T7" fmla="*/ 24 h 137"/>
                  <a:gd name="T8" fmla="*/ 31 w 216"/>
                  <a:gd name="T9" fmla="*/ 24 h 137"/>
                  <a:gd name="T10" fmla="*/ 6 w 216"/>
                  <a:gd name="T11" fmla="*/ 47 h 137"/>
                  <a:gd name="T12" fmla="*/ 0 w 216"/>
                  <a:gd name="T13" fmla="*/ 39 h 137"/>
                  <a:gd name="T14" fmla="*/ 0 w 216"/>
                  <a:gd name="T15" fmla="*/ 68 h 137"/>
                  <a:gd name="T16" fmla="*/ 31 w 216"/>
                  <a:gd name="T17" fmla="*/ 112 h 137"/>
                  <a:gd name="T18" fmla="*/ 184 w 216"/>
                  <a:gd name="T19" fmla="*/ 112 h 137"/>
                  <a:gd name="T20" fmla="*/ 216 w 216"/>
                  <a:gd name="T21" fmla="*/ 68 h 137"/>
                  <a:gd name="T22" fmla="*/ 105 w 216"/>
                  <a:gd name="T23" fmla="*/ 49 h 137"/>
                  <a:gd name="T24" fmla="*/ 65 w 216"/>
                  <a:gd name="T25" fmla="*/ 49 h 137"/>
                  <a:gd name="T26" fmla="*/ 65 w 216"/>
                  <a:gd name="T27" fmla="*/ 26 h 137"/>
                  <a:gd name="T28" fmla="*/ 105 w 216"/>
                  <a:gd name="T29" fmla="*/ 26 h 137"/>
                  <a:gd name="T30" fmla="*/ 105 w 216"/>
                  <a:gd name="T31" fmla="*/ 49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16" h="137">
                    <a:moveTo>
                      <a:pt x="216" y="68"/>
                    </a:moveTo>
                    <a:cubicBezTo>
                      <a:pt x="216" y="39"/>
                      <a:pt x="216" y="39"/>
                      <a:pt x="216" y="39"/>
                    </a:cubicBezTo>
                    <a:cubicBezTo>
                      <a:pt x="207" y="44"/>
                      <a:pt x="207" y="44"/>
                      <a:pt x="207" y="44"/>
                    </a:cubicBezTo>
                    <a:cubicBezTo>
                      <a:pt x="202" y="36"/>
                      <a:pt x="194" y="30"/>
                      <a:pt x="184" y="24"/>
                    </a:cubicBezTo>
                    <a:cubicBezTo>
                      <a:pt x="142" y="0"/>
                      <a:pt x="73" y="0"/>
                      <a:pt x="31" y="24"/>
                    </a:cubicBezTo>
                    <a:cubicBezTo>
                      <a:pt x="20" y="31"/>
                      <a:pt x="11" y="39"/>
                      <a:pt x="6" y="47"/>
                    </a:cubicBezTo>
                    <a:cubicBezTo>
                      <a:pt x="0" y="39"/>
                      <a:pt x="0" y="39"/>
                      <a:pt x="0" y="39"/>
                    </a:cubicBezTo>
                    <a:cubicBezTo>
                      <a:pt x="0" y="68"/>
                      <a:pt x="0" y="68"/>
                      <a:pt x="0" y="68"/>
                    </a:cubicBezTo>
                    <a:cubicBezTo>
                      <a:pt x="0" y="84"/>
                      <a:pt x="10" y="100"/>
                      <a:pt x="31" y="112"/>
                    </a:cubicBezTo>
                    <a:cubicBezTo>
                      <a:pt x="73" y="137"/>
                      <a:pt x="142" y="137"/>
                      <a:pt x="184" y="112"/>
                    </a:cubicBezTo>
                    <a:cubicBezTo>
                      <a:pt x="205" y="100"/>
                      <a:pt x="216" y="84"/>
                      <a:pt x="216" y="68"/>
                    </a:cubicBezTo>
                    <a:close/>
                    <a:moveTo>
                      <a:pt x="105" y="49"/>
                    </a:moveTo>
                    <a:cubicBezTo>
                      <a:pt x="94" y="55"/>
                      <a:pt x="76" y="55"/>
                      <a:pt x="65" y="49"/>
                    </a:cubicBezTo>
                    <a:cubicBezTo>
                      <a:pt x="55" y="43"/>
                      <a:pt x="55" y="33"/>
                      <a:pt x="65" y="26"/>
                    </a:cubicBezTo>
                    <a:cubicBezTo>
                      <a:pt x="76" y="20"/>
                      <a:pt x="94" y="20"/>
                      <a:pt x="105" y="26"/>
                    </a:cubicBezTo>
                    <a:cubicBezTo>
                      <a:pt x="116" y="33"/>
                      <a:pt x="116" y="43"/>
                      <a:pt x="105" y="49"/>
                    </a:cubicBez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0" name="îṥļiďé"/>
              <p:cNvSpPr/>
              <p:nvPr/>
            </p:nvSpPr>
            <p:spPr bwMode="auto">
              <a:xfrm>
                <a:off x="4158835" y="4792639"/>
                <a:ext cx="356937" cy="327482"/>
              </a:xfrm>
              <a:custGeom>
                <a:avLst/>
                <a:gdLst>
                  <a:gd name="T0" fmla="*/ 99 w 99"/>
                  <a:gd name="T1" fmla="*/ 52 h 91"/>
                  <a:gd name="T2" fmla="*/ 52 w 99"/>
                  <a:gd name="T3" fmla="*/ 29 h 91"/>
                  <a:gd name="T4" fmla="*/ 11 w 99"/>
                  <a:gd name="T5" fmla="*/ 2 h 91"/>
                  <a:gd name="T6" fmla="*/ 6 w 99"/>
                  <a:gd name="T7" fmla="*/ 8 h 91"/>
                  <a:gd name="T8" fmla="*/ 0 w 99"/>
                  <a:gd name="T9" fmla="*/ 0 h 91"/>
                  <a:gd name="T10" fmla="*/ 0 w 99"/>
                  <a:gd name="T11" fmla="*/ 29 h 91"/>
                  <a:gd name="T12" fmla="*/ 31 w 99"/>
                  <a:gd name="T13" fmla="*/ 73 h 91"/>
                  <a:gd name="T14" fmla="*/ 99 w 99"/>
                  <a:gd name="T15" fmla="*/ 91 h 91"/>
                  <a:gd name="T16" fmla="*/ 99 w 99"/>
                  <a:gd name="T17" fmla="*/ 52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9" h="91">
                    <a:moveTo>
                      <a:pt x="99" y="52"/>
                    </a:moveTo>
                    <a:cubicBezTo>
                      <a:pt x="52" y="29"/>
                      <a:pt x="52" y="29"/>
                      <a:pt x="52" y="29"/>
                    </a:cubicBezTo>
                    <a:cubicBezTo>
                      <a:pt x="11" y="2"/>
                      <a:pt x="11" y="2"/>
                      <a:pt x="11" y="2"/>
                    </a:cubicBezTo>
                    <a:cubicBezTo>
                      <a:pt x="9" y="4"/>
                      <a:pt x="7" y="6"/>
                      <a:pt x="6" y="8"/>
                    </a:cubicBezTo>
                    <a:cubicBezTo>
                      <a:pt x="0" y="0"/>
                      <a:pt x="0" y="0"/>
                      <a:pt x="0" y="0"/>
                    </a:cubicBezTo>
                    <a:cubicBezTo>
                      <a:pt x="0" y="29"/>
                      <a:pt x="0" y="29"/>
                      <a:pt x="0" y="29"/>
                    </a:cubicBezTo>
                    <a:cubicBezTo>
                      <a:pt x="0" y="45"/>
                      <a:pt x="10" y="61"/>
                      <a:pt x="31" y="73"/>
                    </a:cubicBezTo>
                    <a:cubicBezTo>
                      <a:pt x="50" y="84"/>
                      <a:pt x="74" y="90"/>
                      <a:pt x="99" y="91"/>
                    </a:cubicBezTo>
                    <a:lnTo>
                      <a:pt x="99" y="52"/>
                    </a:lnTo>
                    <a:close/>
                  </a:path>
                </a:pathLst>
              </a:custGeom>
              <a:solidFill>
                <a:srgbClr val="FDD76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1" name="íṣľïḑè"/>
              <p:cNvSpPr/>
              <p:nvPr/>
            </p:nvSpPr>
            <p:spPr bwMode="auto">
              <a:xfrm>
                <a:off x="4120715" y="4544863"/>
                <a:ext cx="852491" cy="492088"/>
              </a:xfrm>
              <a:custGeom>
                <a:avLst/>
                <a:gdLst>
                  <a:gd name="T0" fmla="*/ 195 w 237"/>
                  <a:gd name="T1" fmla="*/ 25 h 137"/>
                  <a:gd name="T2" fmla="*/ 42 w 237"/>
                  <a:gd name="T3" fmla="*/ 25 h 137"/>
                  <a:gd name="T4" fmla="*/ 42 w 237"/>
                  <a:gd name="T5" fmla="*/ 113 h 137"/>
                  <a:gd name="T6" fmla="*/ 195 w 237"/>
                  <a:gd name="T7" fmla="*/ 113 h 137"/>
                  <a:gd name="T8" fmla="*/ 195 w 237"/>
                  <a:gd name="T9" fmla="*/ 25 h 137"/>
                  <a:gd name="T10" fmla="*/ 116 w 237"/>
                  <a:gd name="T11" fmla="*/ 70 h 137"/>
                  <a:gd name="T12" fmla="*/ 77 w 237"/>
                  <a:gd name="T13" fmla="*/ 70 h 137"/>
                  <a:gd name="T14" fmla="*/ 77 w 237"/>
                  <a:gd name="T15" fmla="*/ 47 h 137"/>
                  <a:gd name="T16" fmla="*/ 116 w 237"/>
                  <a:gd name="T17" fmla="*/ 47 h 137"/>
                  <a:gd name="T18" fmla="*/ 116 w 237"/>
                  <a:gd name="T19" fmla="*/ 70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7" h="137">
                    <a:moveTo>
                      <a:pt x="195" y="25"/>
                    </a:moveTo>
                    <a:cubicBezTo>
                      <a:pt x="153" y="0"/>
                      <a:pt x="84" y="0"/>
                      <a:pt x="42" y="25"/>
                    </a:cubicBezTo>
                    <a:cubicBezTo>
                      <a:pt x="0" y="49"/>
                      <a:pt x="0" y="89"/>
                      <a:pt x="42" y="113"/>
                    </a:cubicBezTo>
                    <a:cubicBezTo>
                      <a:pt x="84" y="137"/>
                      <a:pt x="153" y="137"/>
                      <a:pt x="195" y="113"/>
                    </a:cubicBezTo>
                    <a:cubicBezTo>
                      <a:pt x="237" y="89"/>
                      <a:pt x="237" y="49"/>
                      <a:pt x="195" y="25"/>
                    </a:cubicBezTo>
                    <a:close/>
                    <a:moveTo>
                      <a:pt x="116" y="70"/>
                    </a:moveTo>
                    <a:cubicBezTo>
                      <a:pt x="105" y="76"/>
                      <a:pt x="88" y="76"/>
                      <a:pt x="77" y="70"/>
                    </a:cubicBezTo>
                    <a:cubicBezTo>
                      <a:pt x="66" y="63"/>
                      <a:pt x="66" y="53"/>
                      <a:pt x="77" y="47"/>
                    </a:cubicBezTo>
                    <a:cubicBezTo>
                      <a:pt x="88" y="41"/>
                      <a:pt x="105" y="41"/>
                      <a:pt x="116" y="47"/>
                    </a:cubicBezTo>
                    <a:cubicBezTo>
                      <a:pt x="127" y="53"/>
                      <a:pt x="127" y="63"/>
                      <a:pt x="116" y="70"/>
                    </a:cubicBezTo>
                    <a:close/>
                  </a:path>
                </a:pathLst>
              </a:custGeom>
              <a:solidFill>
                <a:srgbClr val="FDD76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2" name="ïsľiḓè"/>
              <p:cNvSpPr/>
              <p:nvPr/>
            </p:nvSpPr>
            <p:spPr bwMode="auto">
              <a:xfrm>
                <a:off x="4347700" y="4688677"/>
                <a:ext cx="265104" cy="194063"/>
              </a:xfrm>
              <a:custGeom>
                <a:avLst/>
                <a:gdLst>
                  <a:gd name="T0" fmla="*/ 74 w 74"/>
                  <a:gd name="T1" fmla="*/ 0 h 54"/>
                  <a:gd name="T2" fmla="*/ 16 w 74"/>
                  <a:gd name="T3" fmla="*/ 0 h 54"/>
                  <a:gd name="T4" fmla="*/ 0 w 74"/>
                  <a:gd name="T5" fmla="*/ 5 h 54"/>
                  <a:gd name="T6" fmla="*/ 0 w 74"/>
                  <a:gd name="T7" fmla="*/ 54 h 54"/>
                  <a:gd name="T8" fmla="*/ 74 w 74"/>
                  <a:gd name="T9" fmla="*/ 54 h 54"/>
                  <a:gd name="T10" fmla="*/ 74 w 74"/>
                  <a:gd name="T11" fmla="*/ 0 h 54"/>
                  <a:gd name="T12" fmla="*/ 53 w 74"/>
                  <a:gd name="T13" fmla="*/ 39 h 54"/>
                  <a:gd name="T14" fmla="*/ 13 w 74"/>
                  <a:gd name="T15" fmla="*/ 39 h 54"/>
                  <a:gd name="T16" fmla="*/ 13 w 74"/>
                  <a:gd name="T17" fmla="*/ 16 h 54"/>
                  <a:gd name="T18" fmla="*/ 53 w 74"/>
                  <a:gd name="T19" fmla="*/ 16 h 54"/>
                  <a:gd name="T20" fmla="*/ 53 w 74"/>
                  <a:gd name="T21" fmla="*/ 39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 h="54">
                    <a:moveTo>
                      <a:pt x="74" y="0"/>
                    </a:moveTo>
                    <a:cubicBezTo>
                      <a:pt x="16" y="0"/>
                      <a:pt x="16" y="0"/>
                      <a:pt x="16" y="0"/>
                    </a:cubicBezTo>
                    <a:cubicBezTo>
                      <a:pt x="10" y="1"/>
                      <a:pt x="5" y="3"/>
                      <a:pt x="0" y="5"/>
                    </a:cubicBezTo>
                    <a:cubicBezTo>
                      <a:pt x="0" y="54"/>
                      <a:pt x="0" y="54"/>
                      <a:pt x="0" y="54"/>
                    </a:cubicBezTo>
                    <a:cubicBezTo>
                      <a:pt x="74" y="54"/>
                      <a:pt x="74" y="54"/>
                      <a:pt x="74" y="54"/>
                    </a:cubicBezTo>
                    <a:lnTo>
                      <a:pt x="74" y="0"/>
                    </a:lnTo>
                    <a:close/>
                    <a:moveTo>
                      <a:pt x="53" y="39"/>
                    </a:moveTo>
                    <a:cubicBezTo>
                      <a:pt x="42" y="45"/>
                      <a:pt x="24" y="45"/>
                      <a:pt x="13" y="39"/>
                    </a:cubicBezTo>
                    <a:cubicBezTo>
                      <a:pt x="3" y="33"/>
                      <a:pt x="3" y="23"/>
                      <a:pt x="13" y="16"/>
                    </a:cubicBezTo>
                    <a:cubicBezTo>
                      <a:pt x="24" y="10"/>
                      <a:pt x="42" y="10"/>
                      <a:pt x="53" y="16"/>
                    </a:cubicBezTo>
                    <a:cubicBezTo>
                      <a:pt x="64" y="23"/>
                      <a:pt x="64" y="33"/>
                      <a:pt x="53" y="39"/>
                    </a:cubicBez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3" name="ïŝḷíde"/>
              <p:cNvSpPr/>
              <p:nvPr/>
            </p:nvSpPr>
            <p:spPr bwMode="auto">
              <a:xfrm>
                <a:off x="4170964" y="4572586"/>
                <a:ext cx="751994" cy="436642"/>
              </a:xfrm>
              <a:custGeom>
                <a:avLst/>
                <a:gdLst>
                  <a:gd name="T0" fmla="*/ 172 w 209"/>
                  <a:gd name="T1" fmla="*/ 22 h 121"/>
                  <a:gd name="T2" fmla="*/ 37 w 209"/>
                  <a:gd name="T3" fmla="*/ 22 h 121"/>
                  <a:gd name="T4" fmla="*/ 37 w 209"/>
                  <a:gd name="T5" fmla="*/ 100 h 121"/>
                  <a:gd name="T6" fmla="*/ 172 w 209"/>
                  <a:gd name="T7" fmla="*/ 100 h 121"/>
                  <a:gd name="T8" fmla="*/ 172 w 209"/>
                  <a:gd name="T9" fmla="*/ 22 h 121"/>
                  <a:gd name="T10" fmla="*/ 102 w 209"/>
                  <a:gd name="T11" fmla="*/ 62 h 121"/>
                  <a:gd name="T12" fmla="*/ 63 w 209"/>
                  <a:gd name="T13" fmla="*/ 62 h 121"/>
                  <a:gd name="T14" fmla="*/ 63 w 209"/>
                  <a:gd name="T15" fmla="*/ 39 h 121"/>
                  <a:gd name="T16" fmla="*/ 102 w 209"/>
                  <a:gd name="T17" fmla="*/ 39 h 121"/>
                  <a:gd name="T18" fmla="*/ 102 w 209"/>
                  <a:gd name="T19" fmla="*/ 62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9" h="121">
                    <a:moveTo>
                      <a:pt x="172" y="22"/>
                    </a:moveTo>
                    <a:cubicBezTo>
                      <a:pt x="135" y="0"/>
                      <a:pt x="75" y="0"/>
                      <a:pt x="37" y="22"/>
                    </a:cubicBezTo>
                    <a:cubicBezTo>
                      <a:pt x="0" y="43"/>
                      <a:pt x="0" y="78"/>
                      <a:pt x="37" y="100"/>
                    </a:cubicBezTo>
                    <a:cubicBezTo>
                      <a:pt x="75" y="121"/>
                      <a:pt x="135" y="121"/>
                      <a:pt x="172" y="100"/>
                    </a:cubicBezTo>
                    <a:cubicBezTo>
                      <a:pt x="209" y="78"/>
                      <a:pt x="209" y="43"/>
                      <a:pt x="172" y="22"/>
                    </a:cubicBezTo>
                    <a:close/>
                    <a:moveTo>
                      <a:pt x="102" y="62"/>
                    </a:moveTo>
                    <a:cubicBezTo>
                      <a:pt x="91" y="68"/>
                      <a:pt x="74" y="68"/>
                      <a:pt x="63" y="62"/>
                    </a:cubicBezTo>
                    <a:cubicBezTo>
                      <a:pt x="52" y="55"/>
                      <a:pt x="52" y="45"/>
                      <a:pt x="63" y="39"/>
                    </a:cubicBezTo>
                    <a:cubicBezTo>
                      <a:pt x="74" y="33"/>
                      <a:pt x="91" y="33"/>
                      <a:pt x="102" y="39"/>
                    </a:cubicBezTo>
                    <a:cubicBezTo>
                      <a:pt x="113" y="45"/>
                      <a:pt x="113" y="55"/>
                      <a:pt x="102" y="62"/>
                    </a:cubicBezTo>
                    <a:close/>
                  </a:path>
                </a:pathLst>
              </a:custGeom>
              <a:solidFill>
                <a:srgbClr val="F2B42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4" name="ï$ľiḋe"/>
              <p:cNvSpPr/>
              <p:nvPr/>
            </p:nvSpPr>
            <p:spPr bwMode="auto">
              <a:xfrm>
                <a:off x="4198687" y="4572586"/>
                <a:ext cx="700013" cy="233916"/>
              </a:xfrm>
              <a:custGeom>
                <a:avLst/>
                <a:gdLst>
                  <a:gd name="T0" fmla="*/ 29 w 194"/>
                  <a:gd name="T1" fmla="*/ 30 h 65"/>
                  <a:gd name="T2" fmla="*/ 164 w 194"/>
                  <a:gd name="T3" fmla="*/ 30 h 65"/>
                  <a:gd name="T4" fmla="*/ 192 w 194"/>
                  <a:gd name="T5" fmla="*/ 65 h 65"/>
                  <a:gd name="T6" fmla="*/ 164 w 194"/>
                  <a:gd name="T7" fmla="*/ 22 h 65"/>
                  <a:gd name="T8" fmla="*/ 29 w 194"/>
                  <a:gd name="T9" fmla="*/ 22 h 65"/>
                  <a:gd name="T10" fmla="*/ 2 w 194"/>
                  <a:gd name="T11" fmla="*/ 65 h 65"/>
                  <a:gd name="T12" fmla="*/ 29 w 194"/>
                  <a:gd name="T13" fmla="*/ 30 h 65"/>
                </a:gdLst>
                <a:ahLst/>
                <a:cxnLst>
                  <a:cxn ang="0">
                    <a:pos x="T0" y="T1"/>
                  </a:cxn>
                  <a:cxn ang="0">
                    <a:pos x="T2" y="T3"/>
                  </a:cxn>
                  <a:cxn ang="0">
                    <a:pos x="T4" y="T5"/>
                  </a:cxn>
                  <a:cxn ang="0">
                    <a:pos x="T6" y="T7"/>
                  </a:cxn>
                  <a:cxn ang="0">
                    <a:pos x="T8" y="T9"/>
                  </a:cxn>
                  <a:cxn ang="0">
                    <a:pos x="T10" y="T11"/>
                  </a:cxn>
                  <a:cxn ang="0">
                    <a:pos x="T12" y="T13"/>
                  </a:cxn>
                </a:cxnLst>
                <a:rect l="0" t="0" r="r" b="b"/>
                <a:pathLst>
                  <a:path w="194" h="65">
                    <a:moveTo>
                      <a:pt x="29" y="30"/>
                    </a:moveTo>
                    <a:cubicBezTo>
                      <a:pt x="67" y="8"/>
                      <a:pt x="127" y="8"/>
                      <a:pt x="164" y="30"/>
                    </a:cubicBezTo>
                    <a:cubicBezTo>
                      <a:pt x="181" y="40"/>
                      <a:pt x="190" y="52"/>
                      <a:pt x="192" y="65"/>
                    </a:cubicBezTo>
                    <a:cubicBezTo>
                      <a:pt x="194" y="49"/>
                      <a:pt x="185" y="34"/>
                      <a:pt x="164" y="22"/>
                    </a:cubicBezTo>
                    <a:cubicBezTo>
                      <a:pt x="127" y="0"/>
                      <a:pt x="67" y="0"/>
                      <a:pt x="29" y="22"/>
                    </a:cubicBezTo>
                    <a:cubicBezTo>
                      <a:pt x="9" y="34"/>
                      <a:pt x="0" y="49"/>
                      <a:pt x="2" y="65"/>
                    </a:cubicBezTo>
                    <a:cubicBezTo>
                      <a:pt x="3" y="52"/>
                      <a:pt x="12" y="40"/>
                      <a:pt x="29" y="30"/>
                    </a:cubicBez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5" name="íSḷîďè"/>
              <p:cNvSpPr/>
              <p:nvPr/>
            </p:nvSpPr>
            <p:spPr bwMode="auto">
              <a:xfrm>
                <a:off x="4732361" y="4983237"/>
                <a:ext cx="1081208" cy="525010"/>
              </a:xfrm>
              <a:custGeom>
                <a:avLst/>
                <a:gdLst>
                  <a:gd name="T0" fmla="*/ 48 w 300"/>
                  <a:gd name="T1" fmla="*/ 0 h 146"/>
                  <a:gd name="T2" fmla="*/ 27 w 300"/>
                  <a:gd name="T3" fmla="*/ 16 h 146"/>
                  <a:gd name="T4" fmla="*/ 0 w 300"/>
                  <a:gd name="T5" fmla="*/ 28 h 146"/>
                  <a:gd name="T6" fmla="*/ 21 w 300"/>
                  <a:gd name="T7" fmla="*/ 40 h 146"/>
                  <a:gd name="T8" fmla="*/ 52 w 300"/>
                  <a:gd name="T9" fmla="*/ 42 h 146"/>
                  <a:gd name="T10" fmla="*/ 67 w 300"/>
                  <a:gd name="T11" fmla="*/ 51 h 146"/>
                  <a:gd name="T12" fmla="*/ 61 w 300"/>
                  <a:gd name="T13" fmla="*/ 54 h 146"/>
                  <a:gd name="T14" fmla="*/ 72 w 300"/>
                  <a:gd name="T15" fmla="*/ 61 h 146"/>
                  <a:gd name="T16" fmla="*/ 85 w 300"/>
                  <a:gd name="T17" fmla="*/ 54 h 146"/>
                  <a:gd name="T18" fmla="*/ 105 w 300"/>
                  <a:gd name="T19" fmla="*/ 66 h 146"/>
                  <a:gd name="T20" fmla="*/ 85 w 300"/>
                  <a:gd name="T21" fmla="*/ 77 h 146"/>
                  <a:gd name="T22" fmla="*/ 100 w 300"/>
                  <a:gd name="T23" fmla="*/ 86 h 146"/>
                  <a:gd name="T24" fmla="*/ 115 w 300"/>
                  <a:gd name="T25" fmla="*/ 94 h 146"/>
                  <a:gd name="T26" fmla="*/ 133 w 300"/>
                  <a:gd name="T27" fmla="*/ 84 h 146"/>
                  <a:gd name="T28" fmla="*/ 160 w 300"/>
                  <a:gd name="T29" fmla="*/ 100 h 146"/>
                  <a:gd name="T30" fmla="*/ 149 w 300"/>
                  <a:gd name="T31" fmla="*/ 105 h 146"/>
                  <a:gd name="T32" fmla="*/ 167 w 300"/>
                  <a:gd name="T33" fmla="*/ 115 h 146"/>
                  <a:gd name="T34" fmla="*/ 177 w 300"/>
                  <a:gd name="T35" fmla="*/ 110 h 146"/>
                  <a:gd name="T36" fmla="*/ 185 w 300"/>
                  <a:gd name="T37" fmla="*/ 114 h 146"/>
                  <a:gd name="T38" fmla="*/ 177 w 300"/>
                  <a:gd name="T39" fmla="*/ 131 h 146"/>
                  <a:gd name="T40" fmla="*/ 203 w 300"/>
                  <a:gd name="T41" fmla="*/ 146 h 146"/>
                  <a:gd name="T42" fmla="*/ 300 w 300"/>
                  <a:gd name="T43" fmla="*/ 146 h 146"/>
                  <a:gd name="T44" fmla="*/ 48 w 300"/>
                  <a:gd name="T45"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0" h="146">
                    <a:moveTo>
                      <a:pt x="48" y="0"/>
                    </a:moveTo>
                    <a:cubicBezTo>
                      <a:pt x="42" y="6"/>
                      <a:pt x="35" y="11"/>
                      <a:pt x="27" y="16"/>
                    </a:cubicBezTo>
                    <a:cubicBezTo>
                      <a:pt x="19" y="21"/>
                      <a:pt x="10" y="25"/>
                      <a:pt x="0" y="28"/>
                    </a:cubicBezTo>
                    <a:cubicBezTo>
                      <a:pt x="21" y="40"/>
                      <a:pt x="21" y="40"/>
                      <a:pt x="21" y="40"/>
                    </a:cubicBezTo>
                    <a:cubicBezTo>
                      <a:pt x="52" y="42"/>
                      <a:pt x="52" y="42"/>
                      <a:pt x="52" y="42"/>
                    </a:cubicBezTo>
                    <a:cubicBezTo>
                      <a:pt x="67" y="51"/>
                      <a:pt x="67" y="51"/>
                      <a:pt x="67" y="51"/>
                    </a:cubicBezTo>
                    <a:cubicBezTo>
                      <a:pt x="61" y="54"/>
                      <a:pt x="61" y="54"/>
                      <a:pt x="61" y="54"/>
                    </a:cubicBezTo>
                    <a:cubicBezTo>
                      <a:pt x="72" y="61"/>
                      <a:pt x="72" y="61"/>
                      <a:pt x="72" y="61"/>
                    </a:cubicBezTo>
                    <a:cubicBezTo>
                      <a:pt x="85" y="54"/>
                      <a:pt x="85" y="54"/>
                      <a:pt x="85" y="54"/>
                    </a:cubicBezTo>
                    <a:cubicBezTo>
                      <a:pt x="105" y="66"/>
                      <a:pt x="105" y="66"/>
                      <a:pt x="105" y="66"/>
                    </a:cubicBezTo>
                    <a:cubicBezTo>
                      <a:pt x="85" y="77"/>
                      <a:pt x="85" y="77"/>
                      <a:pt x="85" y="77"/>
                    </a:cubicBezTo>
                    <a:cubicBezTo>
                      <a:pt x="100" y="86"/>
                      <a:pt x="100" y="86"/>
                      <a:pt x="100" y="86"/>
                    </a:cubicBezTo>
                    <a:cubicBezTo>
                      <a:pt x="115" y="94"/>
                      <a:pt x="115" y="94"/>
                      <a:pt x="115" y="94"/>
                    </a:cubicBezTo>
                    <a:cubicBezTo>
                      <a:pt x="133" y="84"/>
                      <a:pt x="133" y="84"/>
                      <a:pt x="133" y="84"/>
                    </a:cubicBezTo>
                    <a:cubicBezTo>
                      <a:pt x="160" y="100"/>
                      <a:pt x="160" y="100"/>
                      <a:pt x="160" y="100"/>
                    </a:cubicBezTo>
                    <a:cubicBezTo>
                      <a:pt x="149" y="105"/>
                      <a:pt x="149" y="105"/>
                      <a:pt x="149" y="105"/>
                    </a:cubicBezTo>
                    <a:cubicBezTo>
                      <a:pt x="167" y="115"/>
                      <a:pt x="167" y="115"/>
                      <a:pt x="167" y="115"/>
                    </a:cubicBezTo>
                    <a:cubicBezTo>
                      <a:pt x="177" y="110"/>
                      <a:pt x="177" y="110"/>
                      <a:pt x="177" y="110"/>
                    </a:cubicBezTo>
                    <a:cubicBezTo>
                      <a:pt x="185" y="114"/>
                      <a:pt x="185" y="114"/>
                      <a:pt x="185" y="114"/>
                    </a:cubicBezTo>
                    <a:cubicBezTo>
                      <a:pt x="177" y="131"/>
                      <a:pt x="177" y="131"/>
                      <a:pt x="177" y="131"/>
                    </a:cubicBezTo>
                    <a:cubicBezTo>
                      <a:pt x="203" y="146"/>
                      <a:pt x="203" y="146"/>
                      <a:pt x="203" y="146"/>
                    </a:cubicBezTo>
                    <a:cubicBezTo>
                      <a:pt x="300" y="146"/>
                      <a:pt x="300" y="146"/>
                      <a:pt x="300" y="146"/>
                    </a:cubicBezTo>
                    <a:lnTo>
                      <a:pt x="48" y="0"/>
                    </a:lnTo>
                    <a:close/>
                  </a:path>
                </a:pathLst>
              </a:custGeom>
              <a:solidFill>
                <a:srgbClr val="F2B42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6" name="ïšḻíďè"/>
              <p:cNvSpPr/>
              <p:nvPr/>
            </p:nvSpPr>
            <p:spPr bwMode="auto">
              <a:xfrm>
                <a:off x="4732361" y="4908731"/>
                <a:ext cx="1081208" cy="525010"/>
              </a:xfrm>
              <a:custGeom>
                <a:avLst/>
                <a:gdLst>
                  <a:gd name="T0" fmla="*/ 48 w 300"/>
                  <a:gd name="T1" fmla="*/ 0 h 146"/>
                  <a:gd name="T2" fmla="*/ 27 w 300"/>
                  <a:gd name="T3" fmla="*/ 16 h 146"/>
                  <a:gd name="T4" fmla="*/ 0 w 300"/>
                  <a:gd name="T5" fmla="*/ 28 h 146"/>
                  <a:gd name="T6" fmla="*/ 21 w 300"/>
                  <a:gd name="T7" fmla="*/ 40 h 146"/>
                  <a:gd name="T8" fmla="*/ 52 w 300"/>
                  <a:gd name="T9" fmla="*/ 42 h 146"/>
                  <a:gd name="T10" fmla="*/ 67 w 300"/>
                  <a:gd name="T11" fmla="*/ 51 h 146"/>
                  <a:gd name="T12" fmla="*/ 61 w 300"/>
                  <a:gd name="T13" fmla="*/ 54 h 146"/>
                  <a:gd name="T14" fmla="*/ 72 w 300"/>
                  <a:gd name="T15" fmla="*/ 61 h 146"/>
                  <a:gd name="T16" fmla="*/ 85 w 300"/>
                  <a:gd name="T17" fmla="*/ 54 h 146"/>
                  <a:gd name="T18" fmla="*/ 105 w 300"/>
                  <a:gd name="T19" fmla="*/ 65 h 146"/>
                  <a:gd name="T20" fmla="*/ 85 w 300"/>
                  <a:gd name="T21" fmla="*/ 77 h 146"/>
                  <a:gd name="T22" fmla="*/ 100 w 300"/>
                  <a:gd name="T23" fmla="*/ 86 h 146"/>
                  <a:gd name="T24" fmla="*/ 115 w 300"/>
                  <a:gd name="T25" fmla="*/ 94 h 146"/>
                  <a:gd name="T26" fmla="*/ 133 w 300"/>
                  <a:gd name="T27" fmla="*/ 84 h 146"/>
                  <a:gd name="T28" fmla="*/ 160 w 300"/>
                  <a:gd name="T29" fmla="*/ 99 h 146"/>
                  <a:gd name="T30" fmla="*/ 149 w 300"/>
                  <a:gd name="T31" fmla="*/ 105 h 146"/>
                  <a:gd name="T32" fmla="*/ 167 w 300"/>
                  <a:gd name="T33" fmla="*/ 115 h 146"/>
                  <a:gd name="T34" fmla="*/ 177 w 300"/>
                  <a:gd name="T35" fmla="*/ 109 h 146"/>
                  <a:gd name="T36" fmla="*/ 185 w 300"/>
                  <a:gd name="T37" fmla="*/ 114 h 146"/>
                  <a:gd name="T38" fmla="*/ 177 w 300"/>
                  <a:gd name="T39" fmla="*/ 130 h 146"/>
                  <a:gd name="T40" fmla="*/ 203 w 300"/>
                  <a:gd name="T41" fmla="*/ 146 h 146"/>
                  <a:gd name="T42" fmla="*/ 300 w 300"/>
                  <a:gd name="T43" fmla="*/ 146 h 146"/>
                  <a:gd name="T44" fmla="*/ 48 w 300"/>
                  <a:gd name="T45"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0" h="146">
                    <a:moveTo>
                      <a:pt x="48" y="0"/>
                    </a:moveTo>
                    <a:cubicBezTo>
                      <a:pt x="42" y="6"/>
                      <a:pt x="35" y="11"/>
                      <a:pt x="27" y="16"/>
                    </a:cubicBezTo>
                    <a:cubicBezTo>
                      <a:pt x="19" y="21"/>
                      <a:pt x="10" y="25"/>
                      <a:pt x="0" y="28"/>
                    </a:cubicBezTo>
                    <a:cubicBezTo>
                      <a:pt x="21" y="40"/>
                      <a:pt x="21" y="40"/>
                      <a:pt x="21" y="40"/>
                    </a:cubicBezTo>
                    <a:cubicBezTo>
                      <a:pt x="52" y="42"/>
                      <a:pt x="52" y="42"/>
                      <a:pt x="52" y="42"/>
                    </a:cubicBezTo>
                    <a:cubicBezTo>
                      <a:pt x="67" y="51"/>
                      <a:pt x="67" y="51"/>
                      <a:pt x="67" y="51"/>
                    </a:cubicBezTo>
                    <a:cubicBezTo>
                      <a:pt x="61" y="54"/>
                      <a:pt x="61" y="54"/>
                      <a:pt x="61" y="54"/>
                    </a:cubicBezTo>
                    <a:cubicBezTo>
                      <a:pt x="72" y="61"/>
                      <a:pt x="72" y="61"/>
                      <a:pt x="72" y="61"/>
                    </a:cubicBezTo>
                    <a:cubicBezTo>
                      <a:pt x="85" y="54"/>
                      <a:pt x="85" y="54"/>
                      <a:pt x="85" y="54"/>
                    </a:cubicBezTo>
                    <a:cubicBezTo>
                      <a:pt x="105" y="65"/>
                      <a:pt x="105" y="65"/>
                      <a:pt x="105" y="65"/>
                    </a:cubicBezTo>
                    <a:cubicBezTo>
                      <a:pt x="85" y="77"/>
                      <a:pt x="85" y="77"/>
                      <a:pt x="85" y="77"/>
                    </a:cubicBezTo>
                    <a:cubicBezTo>
                      <a:pt x="100" y="86"/>
                      <a:pt x="100" y="86"/>
                      <a:pt x="100" y="86"/>
                    </a:cubicBezTo>
                    <a:cubicBezTo>
                      <a:pt x="115" y="94"/>
                      <a:pt x="115" y="94"/>
                      <a:pt x="115" y="94"/>
                    </a:cubicBezTo>
                    <a:cubicBezTo>
                      <a:pt x="133" y="84"/>
                      <a:pt x="133" y="84"/>
                      <a:pt x="133" y="84"/>
                    </a:cubicBezTo>
                    <a:cubicBezTo>
                      <a:pt x="160" y="99"/>
                      <a:pt x="160" y="99"/>
                      <a:pt x="160" y="99"/>
                    </a:cubicBezTo>
                    <a:cubicBezTo>
                      <a:pt x="149" y="105"/>
                      <a:pt x="149" y="105"/>
                      <a:pt x="149" y="105"/>
                    </a:cubicBezTo>
                    <a:cubicBezTo>
                      <a:pt x="167" y="115"/>
                      <a:pt x="167" y="115"/>
                      <a:pt x="167" y="115"/>
                    </a:cubicBezTo>
                    <a:cubicBezTo>
                      <a:pt x="177" y="109"/>
                      <a:pt x="177" y="109"/>
                      <a:pt x="177" y="109"/>
                    </a:cubicBezTo>
                    <a:cubicBezTo>
                      <a:pt x="185" y="114"/>
                      <a:pt x="185" y="114"/>
                      <a:pt x="185" y="114"/>
                    </a:cubicBezTo>
                    <a:cubicBezTo>
                      <a:pt x="177" y="130"/>
                      <a:pt x="177" y="130"/>
                      <a:pt x="177" y="130"/>
                    </a:cubicBezTo>
                    <a:cubicBezTo>
                      <a:pt x="203" y="146"/>
                      <a:pt x="203" y="146"/>
                      <a:pt x="203" y="146"/>
                    </a:cubicBezTo>
                    <a:cubicBezTo>
                      <a:pt x="300" y="146"/>
                      <a:pt x="300" y="146"/>
                      <a:pt x="300" y="146"/>
                    </a:cubicBezTo>
                    <a:lnTo>
                      <a:pt x="48" y="0"/>
                    </a:lnTo>
                    <a:close/>
                  </a:path>
                </a:pathLst>
              </a:custGeom>
              <a:solidFill>
                <a:srgbClr val="FDD76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7" name="iṩľiḋè"/>
              <p:cNvSpPr/>
              <p:nvPr/>
            </p:nvSpPr>
            <p:spPr bwMode="auto">
              <a:xfrm>
                <a:off x="5463562" y="5433740"/>
                <a:ext cx="350007" cy="74507"/>
              </a:xfrm>
              <a:prstGeom prst="rect">
                <a:avLst/>
              </a:prstGeom>
              <a:solidFill>
                <a:srgbClr val="E8A2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58" name="ïsļíḍe"/>
              <p:cNvSpPr/>
              <p:nvPr/>
            </p:nvSpPr>
            <p:spPr bwMode="auto">
              <a:xfrm>
                <a:off x="5333609" y="5300322"/>
                <a:ext cx="36387" cy="97032"/>
              </a:xfrm>
              <a:custGeom>
                <a:avLst/>
                <a:gdLst>
                  <a:gd name="T0" fmla="*/ 0 w 21"/>
                  <a:gd name="T1" fmla="*/ 56 h 56"/>
                  <a:gd name="T2" fmla="*/ 0 w 21"/>
                  <a:gd name="T3" fmla="*/ 12 h 56"/>
                  <a:gd name="T4" fmla="*/ 21 w 21"/>
                  <a:gd name="T5" fmla="*/ 0 h 56"/>
                  <a:gd name="T6" fmla="*/ 21 w 21"/>
                  <a:gd name="T7" fmla="*/ 46 h 56"/>
                  <a:gd name="T8" fmla="*/ 0 w 21"/>
                  <a:gd name="T9" fmla="*/ 56 h 56"/>
                </a:gdLst>
                <a:ahLst/>
                <a:cxnLst>
                  <a:cxn ang="0">
                    <a:pos x="T0" y="T1"/>
                  </a:cxn>
                  <a:cxn ang="0">
                    <a:pos x="T2" y="T3"/>
                  </a:cxn>
                  <a:cxn ang="0">
                    <a:pos x="T4" y="T5"/>
                  </a:cxn>
                  <a:cxn ang="0">
                    <a:pos x="T6" y="T7"/>
                  </a:cxn>
                  <a:cxn ang="0">
                    <a:pos x="T8" y="T9"/>
                  </a:cxn>
                </a:cxnLst>
                <a:rect l="0" t="0" r="r" b="b"/>
                <a:pathLst>
                  <a:path w="21" h="56">
                    <a:moveTo>
                      <a:pt x="0" y="56"/>
                    </a:moveTo>
                    <a:lnTo>
                      <a:pt x="0" y="12"/>
                    </a:lnTo>
                    <a:lnTo>
                      <a:pt x="21" y="0"/>
                    </a:lnTo>
                    <a:lnTo>
                      <a:pt x="21" y="46"/>
                    </a:lnTo>
                    <a:lnTo>
                      <a:pt x="0" y="56"/>
                    </a:ln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9" name="í$ľíḋé"/>
              <p:cNvSpPr/>
              <p:nvPr/>
            </p:nvSpPr>
            <p:spPr bwMode="auto">
              <a:xfrm>
                <a:off x="5269499" y="5286461"/>
                <a:ext cx="64111" cy="110893"/>
              </a:xfrm>
              <a:custGeom>
                <a:avLst/>
                <a:gdLst>
                  <a:gd name="T0" fmla="*/ 0 w 37"/>
                  <a:gd name="T1" fmla="*/ 0 h 64"/>
                  <a:gd name="T2" fmla="*/ 0 w 37"/>
                  <a:gd name="T3" fmla="*/ 43 h 64"/>
                  <a:gd name="T4" fmla="*/ 37 w 37"/>
                  <a:gd name="T5" fmla="*/ 64 h 64"/>
                  <a:gd name="T6" fmla="*/ 37 w 37"/>
                  <a:gd name="T7" fmla="*/ 20 h 64"/>
                  <a:gd name="T8" fmla="*/ 0 w 37"/>
                  <a:gd name="T9" fmla="*/ 0 h 64"/>
                </a:gdLst>
                <a:ahLst/>
                <a:cxnLst>
                  <a:cxn ang="0">
                    <a:pos x="T0" y="T1"/>
                  </a:cxn>
                  <a:cxn ang="0">
                    <a:pos x="T2" y="T3"/>
                  </a:cxn>
                  <a:cxn ang="0">
                    <a:pos x="T4" y="T5"/>
                  </a:cxn>
                  <a:cxn ang="0">
                    <a:pos x="T6" y="T7"/>
                  </a:cxn>
                  <a:cxn ang="0">
                    <a:pos x="T8" y="T9"/>
                  </a:cxn>
                </a:cxnLst>
                <a:rect l="0" t="0" r="r" b="b"/>
                <a:pathLst>
                  <a:path w="37" h="64">
                    <a:moveTo>
                      <a:pt x="0" y="0"/>
                    </a:moveTo>
                    <a:lnTo>
                      <a:pt x="0" y="43"/>
                    </a:lnTo>
                    <a:lnTo>
                      <a:pt x="37" y="64"/>
                    </a:lnTo>
                    <a:lnTo>
                      <a:pt x="37" y="20"/>
                    </a:lnTo>
                    <a:lnTo>
                      <a:pt x="0" y="0"/>
                    </a:lnTo>
                    <a:close/>
                  </a:path>
                </a:pathLst>
              </a:custGeom>
              <a:solidFill>
                <a:srgbClr val="EEAD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0" name="i$ľiḑé"/>
              <p:cNvSpPr/>
              <p:nvPr/>
            </p:nvSpPr>
            <p:spPr bwMode="auto">
              <a:xfrm>
                <a:off x="5146477" y="5210222"/>
                <a:ext cx="65843" cy="110893"/>
              </a:xfrm>
              <a:custGeom>
                <a:avLst/>
                <a:gdLst>
                  <a:gd name="T0" fmla="*/ 38 w 38"/>
                  <a:gd name="T1" fmla="*/ 0 h 64"/>
                  <a:gd name="T2" fmla="*/ 38 w 38"/>
                  <a:gd name="T3" fmla="*/ 44 h 64"/>
                  <a:gd name="T4" fmla="*/ 0 w 38"/>
                  <a:gd name="T5" fmla="*/ 64 h 64"/>
                  <a:gd name="T6" fmla="*/ 0 w 38"/>
                  <a:gd name="T7" fmla="*/ 21 h 64"/>
                  <a:gd name="T8" fmla="*/ 38 w 38"/>
                  <a:gd name="T9" fmla="*/ 0 h 64"/>
                </a:gdLst>
                <a:ahLst/>
                <a:cxnLst>
                  <a:cxn ang="0">
                    <a:pos x="T0" y="T1"/>
                  </a:cxn>
                  <a:cxn ang="0">
                    <a:pos x="T2" y="T3"/>
                  </a:cxn>
                  <a:cxn ang="0">
                    <a:pos x="T4" y="T5"/>
                  </a:cxn>
                  <a:cxn ang="0">
                    <a:pos x="T6" y="T7"/>
                  </a:cxn>
                  <a:cxn ang="0">
                    <a:pos x="T8" y="T9"/>
                  </a:cxn>
                </a:cxnLst>
                <a:rect l="0" t="0" r="r" b="b"/>
                <a:pathLst>
                  <a:path w="38" h="64">
                    <a:moveTo>
                      <a:pt x="38" y="0"/>
                    </a:moveTo>
                    <a:lnTo>
                      <a:pt x="38" y="44"/>
                    </a:lnTo>
                    <a:lnTo>
                      <a:pt x="0" y="64"/>
                    </a:lnTo>
                    <a:lnTo>
                      <a:pt x="0" y="21"/>
                    </a:lnTo>
                    <a:lnTo>
                      <a:pt x="38" y="0"/>
                    </a:ln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1" name="îśliḋê"/>
              <p:cNvSpPr/>
              <p:nvPr/>
            </p:nvSpPr>
            <p:spPr bwMode="auto">
              <a:xfrm>
                <a:off x="5039049" y="5184231"/>
                <a:ext cx="107428" cy="136884"/>
              </a:xfrm>
              <a:custGeom>
                <a:avLst/>
                <a:gdLst>
                  <a:gd name="T0" fmla="*/ 0 w 62"/>
                  <a:gd name="T1" fmla="*/ 0 h 79"/>
                  <a:gd name="T2" fmla="*/ 0 w 62"/>
                  <a:gd name="T3" fmla="*/ 44 h 79"/>
                  <a:gd name="T4" fmla="*/ 62 w 62"/>
                  <a:gd name="T5" fmla="*/ 79 h 79"/>
                  <a:gd name="T6" fmla="*/ 62 w 62"/>
                  <a:gd name="T7" fmla="*/ 36 h 79"/>
                  <a:gd name="T8" fmla="*/ 0 w 62"/>
                  <a:gd name="T9" fmla="*/ 0 h 79"/>
                </a:gdLst>
                <a:ahLst/>
                <a:cxnLst>
                  <a:cxn ang="0">
                    <a:pos x="T0" y="T1"/>
                  </a:cxn>
                  <a:cxn ang="0">
                    <a:pos x="T2" y="T3"/>
                  </a:cxn>
                  <a:cxn ang="0">
                    <a:pos x="T4" y="T5"/>
                  </a:cxn>
                  <a:cxn ang="0">
                    <a:pos x="T6" y="T7"/>
                  </a:cxn>
                  <a:cxn ang="0">
                    <a:pos x="T8" y="T9"/>
                  </a:cxn>
                </a:cxnLst>
                <a:rect l="0" t="0" r="r" b="b"/>
                <a:pathLst>
                  <a:path w="62" h="79">
                    <a:moveTo>
                      <a:pt x="0" y="0"/>
                    </a:moveTo>
                    <a:lnTo>
                      <a:pt x="0" y="44"/>
                    </a:lnTo>
                    <a:lnTo>
                      <a:pt x="62" y="79"/>
                    </a:lnTo>
                    <a:lnTo>
                      <a:pt x="62" y="36"/>
                    </a:lnTo>
                    <a:lnTo>
                      <a:pt x="0" y="0"/>
                    </a:lnTo>
                    <a:close/>
                  </a:path>
                </a:pathLst>
              </a:custGeom>
              <a:solidFill>
                <a:srgbClr val="EEAD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2" name="íŝḷiḋé"/>
              <p:cNvSpPr/>
              <p:nvPr/>
            </p:nvSpPr>
            <p:spPr bwMode="auto">
              <a:xfrm>
                <a:off x="5369996" y="5380027"/>
                <a:ext cx="93566" cy="128220"/>
              </a:xfrm>
              <a:custGeom>
                <a:avLst/>
                <a:gdLst>
                  <a:gd name="T0" fmla="*/ 0 w 54"/>
                  <a:gd name="T1" fmla="*/ 0 h 74"/>
                  <a:gd name="T2" fmla="*/ 0 w 54"/>
                  <a:gd name="T3" fmla="*/ 43 h 74"/>
                  <a:gd name="T4" fmla="*/ 54 w 54"/>
                  <a:gd name="T5" fmla="*/ 74 h 74"/>
                  <a:gd name="T6" fmla="*/ 54 w 54"/>
                  <a:gd name="T7" fmla="*/ 31 h 74"/>
                  <a:gd name="T8" fmla="*/ 0 w 54"/>
                  <a:gd name="T9" fmla="*/ 0 h 74"/>
                </a:gdLst>
                <a:ahLst/>
                <a:cxnLst>
                  <a:cxn ang="0">
                    <a:pos x="T0" y="T1"/>
                  </a:cxn>
                  <a:cxn ang="0">
                    <a:pos x="T2" y="T3"/>
                  </a:cxn>
                  <a:cxn ang="0">
                    <a:pos x="T4" y="T5"/>
                  </a:cxn>
                  <a:cxn ang="0">
                    <a:pos x="T6" y="T7"/>
                  </a:cxn>
                  <a:cxn ang="0">
                    <a:pos x="T8" y="T9"/>
                  </a:cxn>
                </a:cxnLst>
                <a:rect l="0" t="0" r="r" b="b"/>
                <a:pathLst>
                  <a:path w="54" h="74">
                    <a:moveTo>
                      <a:pt x="0" y="0"/>
                    </a:moveTo>
                    <a:lnTo>
                      <a:pt x="0" y="43"/>
                    </a:lnTo>
                    <a:lnTo>
                      <a:pt x="54" y="74"/>
                    </a:lnTo>
                    <a:lnTo>
                      <a:pt x="54" y="31"/>
                    </a:lnTo>
                    <a:lnTo>
                      <a:pt x="0" y="0"/>
                    </a:lnTo>
                    <a:close/>
                  </a:path>
                </a:pathLst>
              </a:custGeom>
              <a:solidFill>
                <a:srgbClr val="EEAD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3" name="îṧḻiḋe"/>
              <p:cNvSpPr/>
              <p:nvPr/>
            </p:nvSpPr>
            <p:spPr bwMode="auto">
              <a:xfrm>
                <a:off x="4952414" y="5102794"/>
                <a:ext cx="39853" cy="100497"/>
              </a:xfrm>
              <a:custGeom>
                <a:avLst/>
                <a:gdLst>
                  <a:gd name="T0" fmla="*/ 23 w 23"/>
                  <a:gd name="T1" fmla="*/ 14 h 58"/>
                  <a:gd name="T2" fmla="*/ 23 w 23"/>
                  <a:gd name="T3" fmla="*/ 58 h 58"/>
                  <a:gd name="T4" fmla="*/ 0 w 23"/>
                  <a:gd name="T5" fmla="*/ 43 h 58"/>
                  <a:gd name="T6" fmla="*/ 0 w 23"/>
                  <a:gd name="T7" fmla="*/ 0 h 58"/>
                  <a:gd name="T8" fmla="*/ 23 w 23"/>
                  <a:gd name="T9" fmla="*/ 14 h 58"/>
                </a:gdLst>
                <a:ahLst/>
                <a:cxnLst>
                  <a:cxn ang="0">
                    <a:pos x="T0" y="T1"/>
                  </a:cxn>
                  <a:cxn ang="0">
                    <a:pos x="T2" y="T3"/>
                  </a:cxn>
                  <a:cxn ang="0">
                    <a:pos x="T4" y="T5"/>
                  </a:cxn>
                  <a:cxn ang="0">
                    <a:pos x="T6" y="T7"/>
                  </a:cxn>
                  <a:cxn ang="0">
                    <a:pos x="T8" y="T9"/>
                  </a:cxn>
                </a:cxnLst>
                <a:rect l="0" t="0" r="r" b="b"/>
                <a:pathLst>
                  <a:path w="23" h="58">
                    <a:moveTo>
                      <a:pt x="23" y="14"/>
                    </a:moveTo>
                    <a:lnTo>
                      <a:pt x="23" y="58"/>
                    </a:lnTo>
                    <a:lnTo>
                      <a:pt x="0" y="43"/>
                    </a:lnTo>
                    <a:lnTo>
                      <a:pt x="0" y="0"/>
                    </a:lnTo>
                    <a:lnTo>
                      <a:pt x="23" y="14"/>
                    </a:lnTo>
                    <a:close/>
                  </a:path>
                </a:pathLst>
              </a:custGeom>
              <a:solidFill>
                <a:srgbClr val="EEAD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4" name="îSļîḋé"/>
              <p:cNvSpPr/>
              <p:nvPr/>
            </p:nvSpPr>
            <p:spPr bwMode="auto">
              <a:xfrm>
                <a:off x="4808600" y="5052545"/>
                <a:ext cx="110893" cy="81438"/>
              </a:xfrm>
              <a:custGeom>
                <a:avLst/>
                <a:gdLst>
                  <a:gd name="T0" fmla="*/ 0 w 64"/>
                  <a:gd name="T1" fmla="*/ 0 h 47"/>
                  <a:gd name="T2" fmla="*/ 0 w 64"/>
                  <a:gd name="T3" fmla="*/ 43 h 47"/>
                  <a:gd name="T4" fmla="*/ 64 w 64"/>
                  <a:gd name="T5" fmla="*/ 47 h 47"/>
                  <a:gd name="T6" fmla="*/ 64 w 64"/>
                  <a:gd name="T7" fmla="*/ 4 h 47"/>
                  <a:gd name="T8" fmla="*/ 0 w 64"/>
                  <a:gd name="T9" fmla="*/ 0 h 47"/>
                </a:gdLst>
                <a:ahLst/>
                <a:cxnLst>
                  <a:cxn ang="0">
                    <a:pos x="T0" y="T1"/>
                  </a:cxn>
                  <a:cxn ang="0">
                    <a:pos x="T2" y="T3"/>
                  </a:cxn>
                  <a:cxn ang="0">
                    <a:pos x="T4" y="T5"/>
                  </a:cxn>
                  <a:cxn ang="0">
                    <a:pos x="T6" y="T7"/>
                  </a:cxn>
                  <a:cxn ang="0">
                    <a:pos x="T8" y="T9"/>
                  </a:cxn>
                </a:cxnLst>
                <a:rect l="0" t="0" r="r" b="b"/>
                <a:pathLst>
                  <a:path w="64" h="47">
                    <a:moveTo>
                      <a:pt x="0" y="0"/>
                    </a:moveTo>
                    <a:lnTo>
                      <a:pt x="0" y="43"/>
                    </a:lnTo>
                    <a:lnTo>
                      <a:pt x="64" y="47"/>
                    </a:lnTo>
                    <a:lnTo>
                      <a:pt x="64" y="4"/>
                    </a:lnTo>
                    <a:lnTo>
                      <a:pt x="0" y="0"/>
                    </a:ln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5" name="ïṥḷidé"/>
              <p:cNvSpPr/>
              <p:nvPr/>
            </p:nvSpPr>
            <p:spPr bwMode="auto">
              <a:xfrm>
                <a:off x="4912562" y="4972841"/>
                <a:ext cx="734667" cy="407186"/>
              </a:xfrm>
              <a:custGeom>
                <a:avLst/>
                <a:gdLst>
                  <a:gd name="T0" fmla="*/ 383 w 424"/>
                  <a:gd name="T1" fmla="*/ 235 h 235"/>
                  <a:gd name="T2" fmla="*/ 0 w 424"/>
                  <a:gd name="T3" fmla="*/ 12 h 235"/>
                  <a:gd name="T4" fmla="*/ 21 w 424"/>
                  <a:gd name="T5" fmla="*/ 0 h 235"/>
                  <a:gd name="T6" fmla="*/ 424 w 424"/>
                  <a:gd name="T7" fmla="*/ 233 h 235"/>
                  <a:gd name="T8" fmla="*/ 383 w 424"/>
                  <a:gd name="T9" fmla="*/ 235 h 235"/>
                </a:gdLst>
                <a:ahLst/>
                <a:cxnLst>
                  <a:cxn ang="0">
                    <a:pos x="T0" y="T1"/>
                  </a:cxn>
                  <a:cxn ang="0">
                    <a:pos x="T2" y="T3"/>
                  </a:cxn>
                  <a:cxn ang="0">
                    <a:pos x="T4" y="T5"/>
                  </a:cxn>
                  <a:cxn ang="0">
                    <a:pos x="T6" y="T7"/>
                  </a:cxn>
                  <a:cxn ang="0">
                    <a:pos x="T8" y="T9"/>
                  </a:cxn>
                </a:cxnLst>
                <a:rect l="0" t="0" r="r" b="b"/>
                <a:pathLst>
                  <a:path w="424" h="235">
                    <a:moveTo>
                      <a:pt x="383" y="235"/>
                    </a:moveTo>
                    <a:lnTo>
                      <a:pt x="0" y="12"/>
                    </a:lnTo>
                    <a:lnTo>
                      <a:pt x="21" y="0"/>
                    </a:lnTo>
                    <a:lnTo>
                      <a:pt x="424" y="233"/>
                    </a:lnTo>
                    <a:lnTo>
                      <a:pt x="383" y="235"/>
                    </a:ln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6" name="išḻïḍe"/>
              <p:cNvSpPr/>
              <p:nvPr/>
            </p:nvSpPr>
            <p:spPr bwMode="auto">
              <a:xfrm>
                <a:off x="4912562" y="4972841"/>
                <a:ext cx="734667" cy="407186"/>
              </a:xfrm>
              <a:custGeom>
                <a:avLst/>
                <a:gdLst>
                  <a:gd name="T0" fmla="*/ 21 w 424"/>
                  <a:gd name="T1" fmla="*/ 10 h 235"/>
                  <a:gd name="T2" fmla="*/ 406 w 424"/>
                  <a:gd name="T3" fmla="*/ 235 h 235"/>
                  <a:gd name="T4" fmla="*/ 424 w 424"/>
                  <a:gd name="T5" fmla="*/ 233 h 235"/>
                  <a:gd name="T6" fmla="*/ 21 w 424"/>
                  <a:gd name="T7" fmla="*/ 0 h 235"/>
                  <a:gd name="T8" fmla="*/ 0 w 424"/>
                  <a:gd name="T9" fmla="*/ 12 h 235"/>
                  <a:gd name="T10" fmla="*/ 8 w 424"/>
                  <a:gd name="T11" fmla="*/ 19 h 235"/>
                  <a:gd name="T12" fmla="*/ 21 w 424"/>
                  <a:gd name="T13" fmla="*/ 10 h 235"/>
                </a:gdLst>
                <a:ahLst/>
                <a:cxnLst>
                  <a:cxn ang="0">
                    <a:pos x="T0" y="T1"/>
                  </a:cxn>
                  <a:cxn ang="0">
                    <a:pos x="T2" y="T3"/>
                  </a:cxn>
                  <a:cxn ang="0">
                    <a:pos x="T4" y="T5"/>
                  </a:cxn>
                  <a:cxn ang="0">
                    <a:pos x="T6" y="T7"/>
                  </a:cxn>
                  <a:cxn ang="0">
                    <a:pos x="T8" y="T9"/>
                  </a:cxn>
                  <a:cxn ang="0">
                    <a:pos x="T10" y="T11"/>
                  </a:cxn>
                  <a:cxn ang="0">
                    <a:pos x="T12" y="T13"/>
                  </a:cxn>
                </a:cxnLst>
                <a:rect l="0" t="0" r="r" b="b"/>
                <a:pathLst>
                  <a:path w="424" h="235">
                    <a:moveTo>
                      <a:pt x="21" y="10"/>
                    </a:moveTo>
                    <a:lnTo>
                      <a:pt x="406" y="235"/>
                    </a:lnTo>
                    <a:lnTo>
                      <a:pt x="424" y="233"/>
                    </a:lnTo>
                    <a:lnTo>
                      <a:pt x="21" y="0"/>
                    </a:lnTo>
                    <a:lnTo>
                      <a:pt x="0" y="12"/>
                    </a:lnTo>
                    <a:lnTo>
                      <a:pt x="8" y="19"/>
                    </a:lnTo>
                    <a:lnTo>
                      <a:pt x="21" y="10"/>
                    </a:lnTo>
                    <a:close/>
                  </a:path>
                </a:pathLst>
              </a:custGeom>
              <a:solidFill>
                <a:srgbClr val="F2B42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7" name="işḻîďê"/>
              <p:cNvSpPr/>
              <p:nvPr/>
            </p:nvSpPr>
            <p:spPr bwMode="auto">
              <a:xfrm>
                <a:off x="4732361" y="5009228"/>
                <a:ext cx="76239" cy="117824"/>
              </a:xfrm>
              <a:custGeom>
                <a:avLst/>
                <a:gdLst>
                  <a:gd name="T0" fmla="*/ 44 w 44"/>
                  <a:gd name="T1" fmla="*/ 68 h 68"/>
                  <a:gd name="T2" fmla="*/ 44 w 44"/>
                  <a:gd name="T3" fmla="*/ 25 h 68"/>
                  <a:gd name="T4" fmla="*/ 0 w 44"/>
                  <a:gd name="T5" fmla="*/ 0 h 68"/>
                  <a:gd name="T6" fmla="*/ 0 w 44"/>
                  <a:gd name="T7" fmla="*/ 43 h 68"/>
                  <a:gd name="T8" fmla="*/ 44 w 44"/>
                  <a:gd name="T9" fmla="*/ 68 h 68"/>
                </a:gdLst>
                <a:ahLst/>
                <a:cxnLst>
                  <a:cxn ang="0">
                    <a:pos x="T0" y="T1"/>
                  </a:cxn>
                  <a:cxn ang="0">
                    <a:pos x="T2" y="T3"/>
                  </a:cxn>
                  <a:cxn ang="0">
                    <a:pos x="T4" y="T5"/>
                  </a:cxn>
                  <a:cxn ang="0">
                    <a:pos x="T6" y="T7"/>
                  </a:cxn>
                  <a:cxn ang="0">
                    <a:pos x="T8" y="T9"/>
                  </a:cxn>
                </a:cxnLst>
                <a:rect l="0" t="0" r="r" b="b"/>
                <a:pathLst>
                  <a:path w="44" h="68">
                    <a:moveTo>
                      <a:pt x="44" y="68"/>
                    </a:moveTo>
                    <a:lnTo>
                      <a:pt x="44" y="25"/>
                    </a:lnTo>
                    <a:lnTo>
                      <a:pt x="0" y="0"/>
                    </a:lnTo>
                    <a:lnTo>
                      <a:pt x="0" y="43"/>
                    </a:lnTo>
                    <a:lnTo>
                      <a:pt x="44" y="68"/>
                    </a:ln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8" name="íSḻïḓè"/>
              <p:cNvSpPr/>
              <p:nvPr/>
            </p:nvSpPr>
            <p:spPr bwMode="auto">
              <a:xfrm>
                <a:off x="4992267" y="5102794"/>
                <a:ext cx="46784" cy="100497"/>
              </a:xfrm>
              <a:custGeom>
                <a:avLst/>
                <a:gdLst>
                  <a:gd name="T0" fmla="*/ 27 w 27"/>
                  <a:gd name="T1" fmla="*/ 0 h 58"/>
                  <a:gd name="T2" fmla="*/ 27 w 27"/>
                  <a:gd name="T3" fmla="*/ 43 h 58"/>
                  <a:gd name="T4" fmla="*/ 0 w 27"/>
                  <a:gd name="T5" fmla="*/ 58 h 58"/>
                  <a:gd name="T6" fmla="*/ 0 w 27"/>
                  <a:gd name="T7" fmla="*/ 14 h 58"/>
                  <a:gd name="T8" fmla="*/ 27 w 27"/>
                  <a:gd name="T9" fmla="*/ 0 h 58"/>
                </a:gdLst>
                <a:ahLst/>
                <a:cxnLst>
                  <a:cxn ang="0">
                    <a:pos x="T0" y="T1"/>
                  </a:cxn>
                  <a:cxn ang="0">
                    <a:pos x="T2" y="T3"/>
                  </a:cxn>
                  <a:cxn ang="0">
                    <a:pos x="T4" y="T5"/>
                  </a:cxn>
                  <a:cxn ang="0">
                    <a:pos x="T6" y="T7"/>
                  </a:cxn>
                  <a:cxn ang="0">
                    <a:pos x="T8" y="T9"/>
                  </a:cxn>
                </a:cxnLst>
                <a:rect l="0" t="0" r="r" b="b"/>
                <a:pathLst>
                  <a:path w="27" h="58">
                    <a:moveTo>
                      <a:pt x="27" y="0"/>
                    </a:moveTo>
                    <a:lnTo>
                      <a:pt x="27" y="43"/>
                    </a:lnTo>
                    <a:lnTo>
                      <a:pt x="0" y="58"/>
                    </a:lnTo>
                    <a:lnTo>
                      <a:pt x="0" y="14"/>
                    </a:lnTo>
                    <a:lnTo>
                      <a:pt x="27" y="0"/>
                    </a:ln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9" name="ï$1iḑè"/>
              <p:cNvSpPr/>
              <p:nvPr/>
            </p:nvSpPr>
            <p:spPr bwMode="auto">
              <a:xfrm>
                <a:off x="4515772" y="4588180"/>
                <a:ext cx="382928" cy="218321"/>
              </a:xfrm>
              <a:custGeom>
                <a:avLst/>
                <a:gdLst>
                  <a:gd name="T0" fmla="*/ 76 w 106"/>
                  <a:gd name="T1" fmla="*/ 18 h 61"/>
                  <a:gd name="T2" fmla="*/ 0 w 106"/>
                  <a:gd name="T3" fmla="*/ 2 h 61"/>
                  <a:gd name="T4" fmla="*/ 0 w 106"/>
                  <a:gd name="T5" fmla="*/ 10 h 61"/>
                  <a:gd name="T6" fmla="*/ 76 w 106"/>
                  <a:gd name="T7" fmla="*/ 26 h 61"/>
                  <a:gd name="T8" fmla="*/ 104 w 106"/>
                  <a:gd name="T9" fmla="*/ 61 h 61"/>
                  <a:gd name="T10" fmla="*/ 76 w 106"/>
                  <a:gd name="T11" fmla="*/ 18 h 61"/>
                </a:gdLst>
                <a:ahLst/>
                <a:cxnLst>
                  <a:cxn ang="0">
                    <a:pos x="T0" y="T1"/>
                  </a:cxn>
                  <a:cxn ang="0">
                    <a:pos x="T2" y="T3"/>
                  </a:cxn>
                  <a:cxn ang="0">
                    <a:pos x="T4" y="T5"/>
                  </a:cxn>
                  <a:cxn ang="0">
                    <a:pos x="T6" y="T7"/>
                  </a:cxn>
                  <a:cxn ang="0">
                    <a:pos x="T8" y="T9"/>
                  </a:cxn>
                  <a:cxn ang="0">
                    <a:pos x="T10" y="T11"/>
                  </a:cxn>
                </a:cxnLst>
                <a:rect l="0" t="0" r="r" b="b"/>
                <a:pathLst>
                  <a:path w="106" h="61">
                    <a:moveTo>
                      <a:pt x="76" y="18"/>
                    </a:moveTo>
                    <a:cubicBezTo>
                      <a:pt x="55" y="6"/>
                      <a:pt x="27" y="0"/>
                      <a:pt x="0" y="2"/>
                    </a:cubicBezTo>
                    <a:cubicBezTo>
                      <a:pt x="0" y="10"/>
                      <a:pt x="0" y="10"/>
                      <a:pt x="0" y="10"/>
                    </a:cubicBezTo>
                    <a:cubicBezTo>
                      <a:pt x="27" y="9"/>
                      <a:pt x="55" y="14"/>
                      <a:pt x="76" y="26"/>
                    </a:cubicBezTo>
                    <a:cubicBezTo>
                      <a:pt x="93" y="36"/>
                      <a:pt x="102" y="48"/>
                      <a:pt x="104" y="61"/>
                    </a:cubicBezTo>
                    <a:cubicBezTo>
                      <a:pt x="106" y="45"/>
                      <a:pt x="97" y="30"/>
                      <a:pt x="76" y="18"/>
                    </a:cubicBezTo>
                    <a:close/>
                  </a:path>
                </a:pathLst>
              </a:custGeom>
              <a:solidFill>
                <a:srgbClr val="FDD76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grpSp>
      <p:grpSp>
        <p:nvGrpSpPr>
          <p:cNvPr id="185" name="组合 184"/>
          <p:cNvGrpSpPr/>
          <p:nvPr/>
        </p:nvGrpSpPr>
        <p:grpSpPr>
          <a:xfrm>
            <a:off x="1348966" y="1633150"/>
            <a:ext cx="9671062" cy="4649876"/>
            <a:chOff x="1076853" y="5080315"/>
            <a:chExt cx="5054600" cy="5657737"/>
          </a:xfrm>
        </p:grpSpPr>
        <p:cxnSp>
          <p:nvCxnSpPr>
            <p:cNvPr id="186" name="直接连接符 185"/>
            <p:cNvCxnSpPr/>
            <p:nvPr/>
          </p:nvCxnSpPr>
          <p:spPr>
            <a:xfrm>
              <a:off x="1076853" y="5080315"/>
              <a:ext cx="5054600" cy="0"/>
            </a:xfrm>
            <a:prstGeom prst="line">
              <a:avLst/>
            </a:prstGeom>
            <a:ln w="19050">
              <a:solidFill>
                <a:schemeClr val="accent5">
                  <a:lumMod val="50000"/>
                </a:schemeClr>
              </a:solidFill>
              <a:prstDash val="sysDot"/>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187" name="矩形: 圆角 186"/>
            <p:cNvSpPr/>
            <p:nvPr/>
          </p:nvSpPr>
          <p:spPr>
            <a:xfrm>
              <a:off x="1076853" y="5228959"/>
              <a:ext cx="5054600" cy="5509093"/>
            </a:xfrm>
            <a:prstGeom prst="roundRect">
              <a:avLst>
                <a:gd name="adj" fmla="val 6312"/>
              </a:avLst>
            </a:prstGeom>
            <a:solidFill>
              <a:srgbClr val="00B0F0">
                <a:alpha val="14902"/>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grpSp>
      <p:sp>
        <p:nvSpPr>
          <p:cNvPr id="188" name="矩形 187"/>
          <p:cNvSpPr/>
          <p:nvPr/>
        </p:nvSpPr>
        <p:spPr>
          <a:xfrm>
            <a:off x="1621248" y="1720321"/>
            <a:ext cx="9003210" cy="5011949"/>
          </a:xfrm>
          <a:prstGeom prst="rect">
            <a:avLst/>
          </a:prstGeom>
        </p:spPr>
        <p:txBody>
          <a:bodyPr wrap="square">
            <a:spAutoFit/>
          </a:bodyPr>
          <a:lstStyle/>
          <a:p>
            <a:pPr fontAlgn="base">
              <a:lnSpc>
                <a:spcPct val="150000"/>
              </a:lnSpc>
              <a:spcAft>
                <a:spcPct val="0"/>
              </a:spcAft>
              <a:defRPr/>
            </a:pPr>
            <a:r>
              <a:rPr lang="zh-CN" altLang="en-US" sz="2400" dirty="0">
                <a:latin typeface="+mj-lt"/>
              </a:rPr>
              <a:t>        秘密共享是针对密钥管理提出的一种密码技术。        </a:t>
            </a:r>
          </a:p>
          <a:p>
            <a:pPr fontAlgn="base">
              <a:lnSpc>
                <a:spcPct val="150000"/>
              </a:lnSpc>
              <a:spcAft>
                <a:spcPct val="0"/>
              </a:spcAft>
              <a:defRPr/>
            </a:pPr>
            <a:r>
              <a:rPr lang="zh-CN" altLang="en-US" sz="2400" dirty="0">
                <a:latin typeface="+mj-lt"/>
              </a:rPr>
              <a:t>        可视密码方案实际上是一种秘密共享方案，即使是一个具有无穷计算能力的攻击者，也不能在拥有的子秘密数量少于一个给定值时获得关于秘密图像的任何信息。</a:t>
            </a:r>
          </a:p>
          <a:p>
            <a:pPr fontAlgn="base">
              <a:lnSpc>
                <a:spcPct val="150000"/>
              </a:lnSpc>
              <a:spcAft>
                <a:spcPct val="0"/>
              </a:spcAft>
              <a:defRPr/>
            </a:pPr>
            <a:r>
              <a:rPr lang="zh-CN" altLang="en-US" sz="2400" dirty="0">
                <a:latin typeface="+mj-lt"/>
              </a:rPr>
              <a:t>         </a:t>
            </a:r>
            <a:r>
              <a:rPr lang="en-US" altLang="zh-CN" sz="2400" dirty="0">
                <a:latin typeface="+mj-lt"/>
              </a:rPr>
              <a:t>Shamir </a:t>
            </a:r>
            <a:r>
              <a:rPr lang="zh-CN" altLang="en-US" sz="2400" dirty="0">
                <a:latin typeface="+mj-lt"/>
              </a:rPr>
              <a:t>和</a:t>
            </a:r>
            <a:r>
              <a:rPr lang="en-US" altLang="zh-CN" sz="2400" dirty="0">
                <a:latin typeface="+mj-lt"/>
              </a:rPr>
              <a:t>Blakely</a:t>
            </a:r>
            <a:r>
              <a:rPr lang="zh-CN" altLang="en-US" sz="2400" dirty="0">
                <a:latin typeface="+mj-lt"/>
              </a:rPr>
              <a:t>于</a:t>
            </a:r>
            <a:r>
              <a:rPr lang="en-US" altLang="zh-CN" sz="2400" dirty="0">
                <a:latin typeface="+mj-lt"/>
              </a:rPr>
              <a:t>1979</a:t>
            </a:r>
            <a:r>
              <a:rPr lang="zh-CN" altLang="en-US" sz="2400" dirty="0">
                <a:latin typeface="+mj-lt"/>
              </a:rPr>
              <a:t>年分别独立地提出了秘密共享的概念。</a:t>
            </a:r>
          </a:p>
          <a:p>
            <a:pPr fontAlgn="base">
              <a:lnSpc>
                <a:spcPct val="150000"/>
              </a:lnSpc>
              <a:spcAft>
                <a:spcPct val="0"/>
              </a:spcAft>
              <a:defRPr/>
            </a:pPr>
            <a:r>
              <a:rPr lang="zh-CN" altLang="en-US" sz="2400" dirty="0">
                <a:latin typeface="+mj-lt"/>
              </a:rPr>
              <a:t>         主要思想：在</a:t>
            </a:r>
            <a:r>
              <a:rPr lang="en-US" altLang="zh-CN" sz="2400" dirty="0">
                <a:latin typeface="+mj-lt"/>
              </a:rPr>
              <a:t>n</a:t>
            </a:r>
            <a:r>
              <a:rPr lang="zh-CN" altLang="en-US" sz="2400" dirty="0">
                <a:latin typeface="+mj-lt"/>
              </a:rPr>
              <a:t>个参与者之间分享一个秘密，</a:t>
            </a:r>
            <a:r>
              <a:rPr lang="en-US" altLang="zh-CN" sz="2400" dirty="0">
                <a:latin typeface="+mj-lt"/>
              </a:rPr>
              <a:t>k</a:t>
            </a:r>
            <a:r>
              <a:rPr lang="zh-CN" altLang="en-US" sz="2400" dirty="0">
                <a:latin typeface="+mj-lt"/>
              </a:rPr>
              <a:t>个</a:t>
            </a:r>
            <a:r>
              <a:rPr lang="en-US" altLang="zh-CN" sz="2400" dirty="0">
                <a:latin typeface="+mj-lt"/>
              </a:rPr>
              <a:t>(</a:t>
            </a:r>
            <a:r>
              <a:rPr lang="zh-CN" altLang="en-US" sz="2400" dirty="0">
                <a:latin typeface="+mj-lt"/>
              </a:rPr>
              <a:t>或</a:t>
            </a:r>
            <a:r>
              <a:rPr lang="en-US" altLang="zh-CN" sz="2400" dirty="0">
                <a:latin typeface="+mj-lt"/>
              </a:rPr>
              <a:t>k</a:t>
            </a:r>
            <a:r>
              <a:rPr lang="zh-CN" altLang="en-US" sz="2400" dirty="0">
                <a:latin typeface="+mj-lt"/>
              </a:rPr>
              <a:t>个以上</a:t>
            </a:r>
            <a:r>
              <a:rPr lang="en-US" altLang="zh-CN" sz="2400" dirty="0">
                <a:latin typeface="+mj-lt"/>
              </a:rPr>
              <a:t>)</a:t>
            </a:r>
            <a:r>
              <a:rPr lang="zh-CN" altLang="en-US" sz="2400" dirty="0">
                <a:latin typeface="+mj-lt"/>
              </a:rPr>
              <a:t>参与者可以恢复秘密，而少于</a:t>
            </a:r>
            <a:r>
              <a:rPr lang="en-US" altLang="zh-CN" sz="2400" dirty="0">
                <a:latin typeface="+mj-lt"/>
              </a:rPr>
              <a:t>k</a:t>
            </a:r>
            <a:r>
              <a:rPr lang="zh-CN" altLang="en-US" sz="2400" dirty="0">
                <a:latin typeface="+mj-lt"/>
              </a:rPr>
              <a:t>个参与者则无法恢复秘密。所以，秘密共享也称为</a:t>
            </a:r>
            <a:r>
              <a:rPr lang="en-US" altLang="zh-CN" sz="2400" dirty="0">
                <a:solidFill>
                  <a:srgbClr val="FF0000"/>
                </a:solidFill>
                <a:latin typeface="+mj-lt"/>
              </a:rPr>
              <a:t>(</a:t>
            </a:r>
            <a:r>
              <a:rPr lang="en-US" altLang="zh-CN" sz="2400" dirty="0" err="1">
                <a:solidFill>
                  <a:srgbClr val="FF0000"/>
                </a:solidFill>
                <a:latin typeface="+mj-lt"/>
              </a:rPr>
              <a:t>k,n</a:t>
            </a:r>
            <a:r>
              <a:rPr lang="en-US" altLang="zh-CN" sz="2400" dirty="0">
                <a:solidFill>
                  <a:srgbClr val="FF0000"/>
                </a:solidFill>
                <a:latin typeface="+mj-lt"/>
              </a:rPr>
              <a:t>)</a:t>
            </a:r>
            <a:r>
              <a:rPr lang="zh-CN" altLang="en-US" sz="2400" dirty="0">
                <a:solidFill>
                  <a:srgbClr val="FF0000"/>
                </a:solidFill>
                <a:latin typeface="+mj-lt"/>
              </a:rPr>
              <a:t>门限方案</a:t>
            </a:r>
            <a:r>
              <a:rPr lang="zh-CN" altLang="en-US" sz="2400" dirty="0">
                <a:latin typeface="+mj-lt"/>
              </a:rPr>
              <a:t>。</a:t>
            </a:r>
          </a:p>
          <a:p>
            <a:pPr fontAlgn="base">
              <a:lnSpc>
                <a:spcPct val="150000"/>
              </a:lnSpc>
              <a:spcAft>
                <a:spcPct val="0"/>
              </a:spcAft>
              <a:defRPr/>
            </a:pPr>
            <a:endParaRPr lang="zh-CN" altLang="en-US" sz="2400" dirty="0">
              <a:latin typeface="+mj-lt"/>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650"/>
                                        <p:tgtEl>
                                          <p:spTgt spid="14"/>
                                        </p:tgtEl>
                                      </p:cBhvr>
                                    </p:animEffect>
                                    <p:anim calcmode="lin" valueType="num">
                                      <p:cBhvr>
                                        <p:cTn id="8" dur="650" fill="hold"/>
                                        <p:tgtEl>
                                          <p:spTgt spid="14"/>
                                        </p:tgtEl>
                                        <p:attrNameLst>
                                          <p:attrName>ppt_x</p:attrName>
                                        </p:attrNameLst>
                                      </p:cBhvr>
                                      <p:tavLst>
                                        <p:tav tm="0">
                                          <p:val>
                                            <p:strVal val="#ppt_x"/>
                                          </p:val>
                                        </p:tav>
                                        <p:tav tm="100000">
                                          <p:val>
                                            <p:strVal val="#ppt_x"/>
                                          </p:val>
                                        </p:tav>
                                      </p:tavLst>
                                    </p:anim>
                                    <p:anim calcmode="lin" valueType="num">
                                      <p:cBhvr>
                                        <p:cTn id="9" dur="650" fill="hold"/>
                                        <p:tgtEl>
                                          <p:spTgt spid="1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7" presetClass="entr" presetSubtype="1" fill="hold" nodeType="afterEffect">
                                  <p:stCondLst>
                                    <p:cond delay="0"/>
                                  </p:stCondLst>
                                  <p:childTnLst>
                                    <p:set>
                                      <p:cBhvr>
                                        <p:cTn id="12" dur="1" fill="hold">
                                          <p:stCondLst>
                                            <p:cond delay="0"/>
                                          </p:stCondLst>
                                        </p:cTn>
                                        <p:tgtEl>
                                          <p:spTgt spid="185"/>
                                        </p:tgtEl>
                                        <p:attrNameLst>
                                          <p:attrName>style.visibility</p:attrName>
                                        </p:attrNameLst>
                                      </p:cBhvr>
                                      <p:to>
                                        <p:strVal val="visible"/>
                                      </p:to>
                                    </p:set>
                                    <p:anim calcmode="lin" valueType="num">
                                      <p:cBhvr>
                                        <p:cTn id="13" dur="500" fill="hold"/>
                                        <p:tgtEl>
                                          <p:spTgt spid="185"/>
                                        </p:tgtEl>
                                        <p:attrNameLst>
                                          <p:attrName>ppt_x</p:attrName>
                                        </p:attrNameLst>
                                      </p:cBhvr>
                                      <p:tavLst>
                                        <p:tav tm="0">
                                          <p:val>
                                            <p:strVal val="#ppt_x"/>
                                          </p:val>
                                        </p:tav>
                                        <p:tav tm="100000">
                                          <p:val>
                                            <p:strVal val="#ppt_x"/>
                                          </p:val>
                                        </p:tav>
                                      </p:tavLst>
                                    </p:anim>
                                    <p:anim calcmode="lin" valueType="num">
                                      <p:cBhvr>
                                        <p:cTn id="14" dur="500" fill="hold"/>
                                        <p:tgtEl>
                                          <p:spTgt spid="185"/>
                                        </p:tgtEl>
                                        <p:attrNameLst>
                                          <p:attrName>ppt_y</p:attrName>
                                        </p:attrNameLst>
                                      </p:cBhvr>
                                      <p:tavLst>
                                        <p:tav tm="0">
                                          <p:val>
                                            <p:strVal val="#ppt_y-#ppt_h/2"/>
                                          </p:val>
                                        </p:tav>
                                        <p:tav tm="100000">
                                          <p:val>
                                            <p:strVal val="#ppt_y"/>
                                          </p:val>
                                        </p:tav>
                                      </p:tavLst>
                                    </p:anim>
                                    <p:anim calcmode="lin" valueType="num">
                                      <p:cBhvr>
                                        <p:cTn id="15" dur="500" fill="hold"/>
                                        <p:tgtEl>
                                          <p:spTgt spid="185"/>
                                        </p:tgtEl>
                                        <p:attrNameLst>
                                          <p:attrName>ppt_w</p:attrName>
                                        </p:attrNameLst>
                                      </p:cBhvr>
                                      <p:tavLst>
                                        <p:tav tm="0">
                                          <p:val>
                                            <p:strVal val="#ppt_w"/>
                                          </p:val>
                                        </p:tav>
                                        <p:tav tm="100000">
                                          <p:val>
                                            <p:strVal val="#ppt_w"/>
                                          </p:val>
                                        </p:tav>
                                      </p:tavLst>
                                    </p:anim>
                                    <p:anim calcmode="lin" valueType="num">
                                      <p:cBhvr>
                                        <p:cTn id="16" dur="500" fill="hold"/>
                                        <p:tgtEl>
                                          <p:spTgt spid="185"/>
                                        </p:tgtEl>
                                        <p:attrNameLst>
                                          <p:attrName>ppt_h</p:attrName>
                                        </p:attrNameLst>
                                      </p:cBhvr>
                                      <p:tavLst>
                                        <p:tav tm="0">
                                          <p:val>
                                            <p:fltVal val="0"/>
                                          </p:val>
                                        </p:tav>
                                        <p:tav tm="100000">
                                          <p:val>
                                            <p:strVal val="#ppt_h"/>
                                          </p:val>
                                        </p:tav>
                                      </p:tavLst>
                                    </p:anim>
                                  </p:childTnLst>
                                </p:cTn>
                              </p:par>
                              <p:par>
                                <p:cTn id="17" presetID="22" presetClass="entr" presetSubtype="4" fill="hold" grpId="0" nodeType="withEffect">
                                  <p:stCondLst>
                                    <p:cond delay="0"/>
                                  </p:stCondLst>
                                  <p:childTnLst>
                                    <p:set>
                                      <p:cBhvr>
                                        <p:cTn id="18" dur="1" fill="hold">
                                          <p:stCondLst>
                                            <p:cond delay="0"/>
                                          </p:stCondLst>
                                        </p:cTn>
                                        <p:tgtEl>
                                          <p:spTgt spid="188"/>
                                        </p:tgtEl>
                                        <p:attrNameLst>
                                          <p:attrName>style.visibility</p:attrName>
                                        </p:attrNameLst>
                                      </p:cBhvr>
                                      <p:to>
                                        <p:strVal val="visible"/>
                                      </p:to>
                                    </p:set>
                                    <p:animEffect transition="in" filter="wipe(down)">
                                      <p:cBhvr>
                                        <p:cTn id="19" dur="650"/>
                                        <p:tgtEl>
                                          <p:spTgt spid="1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8"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26"/>
          <p:cNvGrpSpPr/>
          <p:nvPr/>
        </p:nvGrpSpPr>
        <p:grpSpPr>
          <a:xfrm>
            <a:off x="3794415" y="339042"/>
            <a:ext cx="4530621" cy="840284"/>
            <a:chOff x="3135993" y="1051060"/>
            <a:chExt cx="4530621" cy="840284"/>
          </a:xfrm>
        </p:grpSpPr>
        <p:sp>
          <p:nvSpPr>
            <p:cNvPr id="20" name="矩形: 圆角 19"/>
            <p:cNvSpPr/>
            <p:nvPr/>
          </p:nvSpPr>
          <p:spPr>
            <a:xfrm>
              <a:off x="3295769" y="1280937"/>
              <a:ext cx="4370845" cy="610407"/>
            </a:xfrm>
            <a:prstGeom prst="roundRect">
              <a:avLst>
                <a:gd name="adj" fmla="val 13726"/>
              </a:avLst>
            </a:prstGeom>
            <a:solidFill>
              <a:srgbClr val="0F73EE"/>
            </a:solidFill>
            <a:ln w="19050">
              <a:solidFill>
                <a:schemeClr val="bg1"/>
              </a:solidFill>
              <a:prstDash val="sysDot"/>
              <a:headEnd type="oval" w="lg" len="lg"/>
              <a:tailEnd type="oval" w="lg" len="lg"/>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2" name="矩形 1"/>
            <p:cNvSpPr/>
            <p:nvPr/>
          </p:nvSpPr>
          <p:spPr>
            <a:xfrm>
              <a:off x="3575189" y="1333399"/>
              <a:ext cx="3815468" cy="523220"/>
            </a:xfrm>
            <a:prstGeom prst="rect">
              <a:avLst/>
            </a:prstGeom>
          </p:spPr>
          <p:txBody>
            <a:bodyPr wrap="none">
              <a:spAutoFit/>
            </a:bodyPr>
            <a:lstStyle/>
            <a:p>
              <a:pPr fontAlgn="base">
                <a:spcAft>
                  <a:spcPct val="0"/>
                </a:spcAft>
                <a:defRPr/>
              </a:pPr>
              <a:r>
                <a:rPr lang="zh-CN" altLang="en-US" sz="2800" dirty="0">
                  <a:solidFill>
                    <a:schemeClr val="bg1"/>
                  </a:solidFill>
                  <a:effectLst>
                    <a:outerShdw blurRad="38100" dist="38100" dir="2700000" algn="tl">
                      <a:srgbClr val="000000">
                        <a:alpha val="43137"/>
                      </a:srgbClr>
                    </a:outerShdw>
                  </a:effectLst>
                  <a:latin typeface="+mj-lt"/>
                  <a:ea typeface="思源黑体 CN Heavy" panose="020B0A00000000000000" pitchFamily="34" charset="-122"/>
                </a:rPr>
                <a:t>对比：半色调</a:t>
              </a:r>
              <a:r>
                <a:rPr lang="en-US" altLang="zh-CN" sz="2800" dirty="0">
                  <a:solidFill>
                    <a:schemeClr val="bg1"/>
                  </a:solidFill>
                  <a:effectLst>
                    <a:outerShdw blurRad="38100" dist="38100" dir="2700000" algn="tl">
                      <a:srgbClr val="000000">
                        <a:alpha val="43137"/>
                      </a:srgbClr>
                    </a:outerShdw>
                  </a:effectLst>
                  <a:latin typeface="+mj-lt"/>
                  <a:ea typeface="思源黑体 CN Heavy" panose="020B0A00000000000000" pitchFamily="34" charset="-122"/>
                </a:rPr>
                <a:t>Vs</a:t>
              </a:r>
              <a:r>
                <a:rPr lang="zh-CN" altLang="en-US" sz="2800" dirty="0">
                  <a:solidFill>
                    <a:schemeClr val="bg1"/>
                  </a:solidFill>
                  <a:effectLst>
                    <a:outerShdw blurRad="38100" dist="38100" dir="2700000" algn="tl">
                      <a:srgbClr val="000000">
                        <a:alpha val="43137"/>
                      </a:srgbClr>
                    </a:outerShdw>
                  </a:effectLst>
                  <a:latin typeface="+mj-lt"/>
                  <a:ea typeface="思源黑体 CN Heavy" panose="020B0A00000000000000" pitchFamily="34" charset="-122"/>
                </a:rPr>
                <a:t>二值化</a:t>
              </a:r>
            </a:p>
          </p:txBody>
        </p:sp>
        <p:sp>
          <p:nvSpPr>
            <p:cNvPr id="3" name="矩形 2"/>
            <p:cNvSpPr/>
            <p:nvPr/>
          </p:nvSpPr>
          <p:spPr>
            <a:xfrm>
              <a:off x="3295769" y="1051060"/>
              <a:ext cx="184731" cy="830997"/>
            </a:xfrm>
            <a:prstGeom prst="rect">
              <a:avLst/>
            </a:prstGeom>
          </p:spPr>
          <p:txBody>
            <a:bodyPr wrap="none">
              <a:spAutoFit/>
            </a:bodyPr>
            <a:lstStyle/>
            <a:p>
              <a:endParaRPr lang="zh-CN" altLang="en-US" sz="4800" b="1" i="1" dirty="0">
                <a:solidFill>
                  <a:schemeClr val="accent5">
                    <a:lumMod val="50000"/>
                  </a:schemeClr>
                </a:solidFill>
                <a:latin typeface="+mj-lt"/>
              </a:endParaRPr>
            </a:p>
          </p:txBody>
        </p:sp>
        <p:cxnSp>
          <p:nvCxnSpPr>
            <p:cNvPr id="22" name="直接连接符 21"/>
            <p:cNvCxnSpPr/>
            <p:nvPr/>
          </p:nvCxnSpPr>
          <p:spPr>
            <a:xfrm>
              <a:off x="3135993" y="1748864"/>
              <a:ext cx="703433" cy="0"/>
            </a:xfrm>
            <a:prstGeom prst="line">
              <a:avLst/>
            </a:prstGeom>
            <a:ln w="19050">
              <a:noFill/>
              <a:prstDash val="sysDot"/>
              <a:headEnd type="oval" w="lg" len="lg"/>
              <a:tailEnd type="oval" w="lg" len="lg"/>
            </a:ln>
          </p:spPr>
          <p:style>
            <a:lnRef idx="1">
              <a:schemeClr val="accent1"/>
            </a:lnRef>
            <a:fillRef idx="0">
              <a:schemeClr val="accent1"/>
            </a:fillRef>
            <a:effectRef idx="0">
              <a:schemeClr val="accent1"/>
            </a:effectRef>
            <a:fontRef idx="minor">
              <a:schemeClr val="tx1"/>
            </a:fontRef>
          </p:style>
        </p:cxnSp>
      </p:grpSp>
      <p:grpSp>
        <p:nvGrpSpPr>
          <p:cNvPr id="21" name="组合 20"/>
          <p:cNvGrpSpPr/>
          <p:nvPr/>
        </p:nvGrpSpPr>
        <p:grpSpPr>
          <a:xfrm>
            <a:off x="1976804" y="1694105"/>
            <a:ext cx="2899054" cy="617070"/>
            <a:chOff x="5754949" y="892151"/>
            <a:chExt cx="4702499" cy="617070"/>
          </a:xfrm>
        </p:grpSpPr>
        <p:sp>
          <p:nvSpPr>
            <p:cNvPr id="36" name="矩形: 圆角 35"/>
            <p:cNvSpPr/>
            <p:nvPr/>
          </p:nvSpPr>
          <p:spPr>
            <a:xfrm>
              <a:off x="5754949" y="892151"/>
              <a:ext cx="4687869" cy="617070"/>
            </a:xfrm>
            <a:prstGeom prst="roundRect">
              <a:avLst>
                <a:gd name="adj" fmla="val 14295"/>
              </a:avLst>
            </a:prstGeom>
            <a:solidFill>
              <a:srgbClr val="0F73EE">
                <a:alpha val="14902"/>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cs typeface="+mn-ea"/>
                <a:sym typeface="+mn-lt"/>
              </a:endParaRPr>
            </a:p>
          </p:txBody>
        </p:sp>
        <p:sp>
          <p:nvSpPr>
            <p:cNvPr id="37" name="矩形: 圆角 36"/>
            <p:cNvSpPr/>
            <p:nvPr/>
          </p:nvSpPr>
          <p:spPr>
            <a:xfrm>
              <a:off x="6095999" y="892151"/>
              <a:ext cx="4361449" cy="617070"/>
            </a:xfrm>
            <a:prstGeom prst="roundRect">
              <a:avLst>
                <a:gd name="adj" fmla="val 14295"/>
              </a:avLst>
            </a:prstGeom>
            <a:solidFill>
              <a:schemeClr val="bg1">
                <a:alpha val="70000"/>
              </a:schemeClr>
            </a:solidFill>
            <a:ln w="12700">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rgbClr val="0F73EE"/>
                  </a:solidFill>
                  <a:ea typeface="+mj-ea"/>
                  <a:cs typeface="+mn-ea"/>
                  <a:sym typeface="+mn-lt"/>
                </a:rPr>
                <a:t>半色调化处理 </a:t>
              </a:r>
              <a:endParaRPr lang="zh-CN" altLang="en-US" sz="2400" dirty="0">
                <a:solidFill>
                  <a:srgbClr val="0F73EE"/>
                </a:solidFill>
                <a:latin typeface="+mj-ea"/>
                <a:ea typeface="+mj-ea"/>
                <a:cs typeface="+mn-ea"/>
                <a:sym typeface="+mn-lt"/>
              </a:endParaRPr>
            </a:p>
          </p:txBody>
        </p:sp>
      </p:grpSp>
      <p:pic>
        <p:nvPicPr>
          <p:cNvPr id="38" name="图片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1615659" y="2497529"/>
            <a:ext cx="3612324" cy="2717051"/>
          </a:xfrm>
          <a:prstGeom prst="rect">
            <a:avLst/>
          </a:prstGeom>
          <a:effectLst>
            <a:outerShdw blurRad="50800" dist="38100" dir="2700000" algn="tl" rotWithShape="0">
              <a:prstClr val="black">
                <a:alpha val="40000"/>
              </a:prstClr>
            </a:outerShdw>
          </a:effectLst>
        </p:spPr>
      </p:pic>
      <p:grpSp>
        <p:nvGrpSpPr>
          <p:cNvPr id="39" name="组合 38"/>
          <p:cNvGrpSpPr/>
          <p:nvPr/>
        </p:nvGrpSpPr>
        <p:grpSpPr>
          <a:xfrm>
            <a:off x="6880017" y="1721779"/>
            <a:ext cx="2890035" cy="617070"/>
            <a:chOff x="5754949" y="892151"/>
            <a:chExt cx="4702499" cy="617070"/>
          </a:xfrm>
        </p:grpSpPr>
        <p:sp>
          <p:nvSpPr>
            <p:cNvPr id="40" name="矩形: 圆角 39"/>
            <p:cNvSpPr/>
            <p:nvPr/>
          </p:nvSpPr>
          <p:spPr>
            <a:xfrm>
              <a:off x="5754949" y="892151"/>
              <a:ext cx="4687869" cy="617070"/>
            </a:xfrm>
            <a:prstGeom prst="roundRect">
              <a:avLst>
                <a:gd name="adj" fmla="val 14295"/>
              </a:avLst>
            </a:prstGeom>
            <a:solidFill>
              <a:srgbClr val="0F73EE">
                <a:alpha val="14902"/>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cs typeface="+mn-ea"/>
                <a:sym typeface="+mn-lt"/>
              </a:endParaRPr>
            </a:p>
          </p:txBody>
        </p:sp>
        <p:sp>
          <p:nvSpPr>
            <p:cNvPr id="41" name="矩形: 圆角 40"/>
            <p:cNvSpPr/>
            <p:nvPr/>
          </p:nvSpPr>
          <p:spPr>
            <a:xfrm>
              <a:off x="6095999" y="892151"/>
              <a:ext cx="4361449" cy="617070"/>
            </a:xfrm>
            <a:prstGeom prst="roundRect">
              <a:avLst>
                <a:gd name="adj" fmla="val 14295"/>
              </a:avLst>
            </a:prstGeom>
            <a:solidFill>
              <a:schemeClr val="bg1">
                <a:alpha val="70000"/>
              </a:schemeClr>
            </a:solidFill>
            <a:ln w="12700">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rgbClr val="0F73EE"/>
                  </a:solidFill>
                  <a:ea typeface="+mj-ea"/>
                  <a:cs typeface="+mn-ea"/>
                  <a:sym typeface="+mn-lt"/>
                </a:rPr>
                <a:t>二值化处理</a:t>
              </a:r>
            </a:p>
          </p:txBody>
        </p:sp>
      </p:grpSp>
      <p:pic>
        <p:nvPicPr>
          <p:cNvPr id="42" name="图片 3"/>
          <p:cNvPicPr>
            <a:picLocks noChangeAspect="1"/>
          </p:cNvPicPr>
          <p:nvPr/>
        </p:nvPicPr>
        <p:blipFill>
          <a:blip r:embed="rId4"/>
          <a:stretch>
            <a:fillRect/>
          </a:stretch>
        </p:blipFill>
        <p:spPr>
          <a:xfrm>
            <a:off x="6603892" y="2497529"/>
            <a:ext cx="3651885" cy="2717051"/>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8"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p:cTn id="7" dur="500" fill="hold"/>
                                        <p:tgtEl>
                                          <p:spTgt spid="27"/>
                                        </p:tgtEl>
                                        <p:attrNameLst>
                                          <p:attrName>ppt_x</p:attrName>
                                        </p:attrNameLst>
                                      </p:cBhvr>
                                      <p:tavLst>
                                        <p:tav tm="0">
                                          <p:val>
                                            <p:strVal val="#ppt_x-#ppt_w/2"/>
                                          </p:val>
                                        </p:tav>
                                        <p:tav tm="100000">
                                          <p:val>
                                            <p:strVal val="#ppt_x"/>
                                          </p:val>
                                        </p:tav>
                                      </p:tavLst>
                                    </p:anim>
                                    <p:anim calcmode="lin" valueType="num">
                                      <p:cBhvr>
                                        <p:cTn id="8" dur="500" fill="hold"/>
                                        <p:tgtEl>
                                          <p:spTgt spid="27"/>
                                        </p:tgtEl>
                                        <p:attrNameLst>
                                          <p:attrName>ppt_y</p:attrName>
                                        </p:attrNameLst>
                                      </p:cBhvr>
                                      <p:tavLst>
                                        <p:tav tm="0">
                                          <p:val>
                                            <p:strVal val="#ppt_y"/>
                                          </p:val>
                                        </p:tav>
                                        <p:tav tm="100000">
                                          <p:val>
                                            <p:strVal val="#ppt_y"/>
                                          </p:val>
                                        </p:tav>
                                      </p:tavLst>
                                    </p:anim>
                                    <p:anim calcmode="lin" valueType="num">
                                      <p:cBhvr>
                                        <p:cTn id="9" dur="500" fill="hold"/>
                                        <p:tgtEl>
                                          <p:spTgt spid="27"/>
                                        </p:tgtEl>
                                        <p:attrNameLst>
                                          <p:attrName>ppt_w</p:attrName>
                                        </p:attrNameLst>
                                      </p:cBhvr>
                                      <p:tavLst>
                                        <p:tav tm="0">
                                          <p:val>
                                            <p:fltVal val="0"/>
                                          </p:val>
                                        </p:tav>
                                        <p:tav tm="100000">
                                          <p:val>
                                            <p:strVal val="#ppt_w"/>
                                          </p:val>
                                        </p:tav>
                                      </p:tavLst>
                                    </p:anim>
                                    <p:anim calcmode="lin" valueType="num">
                                      <p:cBhvr>
                                        <p:cTn id="10" dur="500" fill="hold"/>
                                        <p:tgtEl>
                                          <p:spTgt spid="27"/>
                                        </p:tgtEl>
                                        <p:attrNameLst>
                                          <p:attrName>ppt_h</p:attrName>
                                        </p:attrNameLst>
                                      </p:cBhvr>
                                      <p:tavLst>
                                        <p:tav tm="0">
                                          <p:val>
                                            <p:strVal val="#ppt_h"/>
                                          </p:val>
                                        </p:tav>
                                        <p:tav tm="100000">
                                          <p:val>
                                            <p:strVal val="#ppt_h"/>
                                          </p:val>
                                        </p:tav>
                                      </p:tavLst>
                                    </p:anim>
                                  </p:childTnLst>
                                </p:cTn>
                              </p:par>
                            </p:childTnLst>
                          </p:cTn>
                        </p:par>
                        <p:par>
                          <p:cTn id="11" fill="hold">
                            <p:stCondLst>
                              <p:cond delay="500"/>
                            </p:stCondLst>
                            <p:childTnLst>
                              <p:par>
                                <p:cTn id="12" presetID="17" presetClass="entr" presetSubtype="8" fill="hold" nodeType="afterEffect">
                                  <p:stCondLst>
                                    <p:cond delay="0"/>
                                  </p:stCondLst>
                                  <p:childTnLst>
                                    <p:set>
                                      <p:cBhvr>
                                        <p:cTn id="13" dur="1" fill="hold">
                                          <p:stCondLst>
                                            <p:cond delay="0"/>
                                          </p:stCondLst>
                                        </p:cTn>
                                        <p:tgtEl>
                                          <p:spTgt spid="21"/>
                                        </p:tgtEl>
                                        <p:attrNameLst>
                                          <p:attrName>style.visibility</p:attrName>
                                        </p:attrNameLst>
                                      </p:cBhvr>
                                      <p:to>
                                        <p:strVal val="visible"/>
                                      </p:to>
                                    </p:set>
                                    <p:anim calcmode="lin" valueType="num">
                                      <p:cBhvr>
                                        <p:cTn id="14" dur="500" fill="hold"/>
                                        <p:tgtEl>
                                          <p:spTgt spid="21"/>
                                        </p:tgtEl>
                                        <p:attrNameLst>
                                          <p:attrName>ppt_x</p:attrName>
                                        </p:attrNameLst>
                                      </p:cBhvr>
                                      <p:tavLst>
                                        <p:tav tm="0">
                                          <p:val>
                                            <p:strVal val="#ppt_x-#ppt_w/2"/>
                                          </p:val>
                                        </p:tav>
                                        <p:tav tm="100000">
                                          <p:val>
                                            <p:strVal val="#ppt_x"/>
                                          </p:val>
                                        </p:tav>
                                      </p:tavLst>
                                    </p:anim>
                                    <p:anim calcmode="lin" valueType="num">
                                      <p:cBhvr>
                                        <p:cTn id="15" dur="500" fill="hold"/>
                                        <p:tgtEl>
                                          <p:spTgt spid="21"/>
                                        </p:tgtEl>
                                        <p:attrNameLst>
                                          <p:attrName>ppt_y</p:attrName>
                                        </p:attrNameLst>
                                      </p:cBhvr>
                                      <p:tavLst>
                                        <p:tav tm="0">
                                          <p:val>
                                            <p:strVal val="#ppt_y"/>
                                          </p:val>
                                        </p:tav>
                                        <p:tav tm="100000">
                                          <p:val>
                                            <p:strVal val="#ppt_y"/>
                                          </p:val>
                                        </p:tav>
                                      </p:tavLst>
                                    </p:anim>
                                    <p:anim calcmode="lin" valueType="num">
                                      <p:cBhvr>
                                        <p:cTn id="16" dur="500" fill="hold"/>
                                        <p:tgtEl>
                                          <p:spTgt spid="21"/>
                                        </p:tgtEl>
                                        <p:attrNameLst>
                                          <p:attrName>ppt_w</p:attrName>
                                        </p:attrNameLst>
                                      </p:cBhvr>
                                      <p:tavLst>
                                        <p:tav tm="0">
                                          <p:val>
                                            <p:fltVal val="0"/>
                                          </p:val>
                                        </p:tav>
                                        <p:tav tm="100000">
                                          <p:val>
                                            <p:strVal val="#ppt_w"/>
                                          </p:val>
                                        </p:tav>
                                      </p:tavLst>
                                    </p:anim>
                                    <p:anim calcmode="lin" valueType="num">
                                      <p:cBhvr>
                                        <p:cTn id="17" dur="500" fill="hold"/>
                                        <p:tgtEl>
                                          <p:spTgt spid="21"/>
                                        </p:tgtEl>
                                        <p:attrNameLst>
                                          <p:attrName>ppt_h</p:attrName>
                                        </p:attrNameLst>
                                      </p:cBhvr>
                                      <p:tavLst>
                                        <p:tav tm="0">
                                          <p:val>
                                            <p:strVal val="#ppt_h"/>
                                          </p:val>
                                        </p:tav>
                                        <p:tav tm="100000">
                                          <p:val>
                                            <p:strVal val="#ppt_h"/>
                                          </p:val>
                                        </p:tav>
                                      </p:tavLst>
                                    </p:anim>
                                  </p:childTnLst>
                                </p:cTn>
                              </p:par>
                            </p:childTnLst>
                          </p:cTn>
                        </p:par>
                        <p:par>
                          <p:cTn id="18" fill="hold">
                            <p:stCondLst>
                              <p:cond delay="1000"/>
                            </p:stCondLst>
                            <p:childTnLst>
                              <p:par>
                                <p:cTn id="19" presetID="53" presetClass="entr" presetSubtype="16" fill="hold" nodeType="afterEffect">
                                  <p:stCondLst>
                                    <p:cond delay="0"/>
                                  </p:stCondLst>
                                  <p:childTnLst>
                                    <p:set>
                                      <p:cBhvr>
                                        <p:cTn id="20" dur="1" fill="hold">
                                          <p:stCondLst>
                                            <p:cond delay="0"/>
                                          </p:stCondLst>
                                        </p:cTn>
                                        <p:tgtEl>
                                          <p:spTgt spid="38"/>
                                        </p:tgtEl>
                                        <p:attrNameLst>
                                          <p:attrName>style.visibility</p:attrName>
                                        </p:attrNameLst>
                                      </p:cBhvr>
                                      <p:to>
                                        <p:strVal val="visible"/>
                                      </p:to>
                                    </p:set>
                                    <p:anim calcmode="lin" valueType="num">
                                      <p:cBhvr>
                                        <p:cTn id="21" dur="500" fill="hold"/>
                                        <p:tgtEl>
                                          <p:spTgt spid="38"/>
                                        </p:tgtEl>
                                        <p:attrNameLst>
                                          <p:attrName>ppt_w</p:attrName>
                                        </p:attrNameLst>
                                      </p:cBhvr>
                                      <p:tavLst>
                                        <p:tav tm="0">
                                          <p:val>
                                            <p:fltVal val="0"/>
                                          </p:val>
                                        </p:tav>
                                        <p:tav tm="100000">
                                          <p:val>
                                            <p:strVal val="#ppt_w"/>
                                          </p:val>
                                        </p:tav>
                                      </p:tavLst>
                                    </p:anim>
                                    <p:anim calcmode="lin" valueType="num">
                                      <p:cBhvr>
                                        <p:cTn id="22" dur="500" fill="hold"/>
                                        <p:tgtEl>
                                          <p:spTgt spid="38"/>
                                        </p:tgtEl>
                                        <p:attrNameLst>
                                          <p:attrName>ppt_h</p:attrName>
                                        </p:attrNameLst>
                                      </p:cBhvr>
                                      <p:tavLst>
                                        <p:tav tm="0">
                                          <p:val>
                                            <p:fltVal val="0"/>
                                          </p:val>
                                        </p:tav>
                                        <p:tav tm="100000">
                                          <p:val>
                                            <p:strVal val="#ppt_h"/>
                                          </p:val>
                                        </p:tav>
                                      </p:tavLst>
                                    </p:anim>
                                    <p:animEffect transition="in" filter="fade">
                                      <p:cBhvr>
                                        <p:cTn id="23" dur="500"/>
                                        <p:tgtEl>
                                          <p:spTgt spid="38"/>
                                        </p:tgtEl>
                                      </p:cBhvr>
                                    </p:animEffect>
                                  </p:childTnLst>
                                </p:cTn>
                              </p:par>
                            </p:childTnLst>
                          </p:cTn>
                        </p:par>
                        <p:par>
                          <p:cTn id="24" fill="hold">
                            <p:stCondLst>
                              <p:cond delay="1500"/>
                            </p:stCondLst>
                            <p:childTnLst>
                              <p:par>
                                <p:cTn id="25" presetID="17" presetClass="entr" presetSubtype="8" fill="hold" nodeType="afterEffect">
                                  <p:stCondLst>
                                    <p:cond delay="0"/>
                                  </p:stCondLst>
                                  <p:childTnLst>
                                    <p:set>
                                      <p:cBhvr>
                                        <p:cTn id="26" dur="1" fill="hold">
                                          <p:stCondLst>
                                            <p:cond delay="0"/>
                                          </p:stCondLst>
                                        </p:cTn>
                                        <p:tgtEl>
                                          <p:spTgt spid="39"/>
                                        </p:tgtEl>
                                        <p:attrNameLst>
                                          <p:attrName>style.visibility</p:attrName>
                                        </p:attrNameLst>
                                      </p:cBhvr>
                                      <p:to>
                                        <p:strVal val="visible"/>
                                      </p:to>
                                    </p:set>
                                    <p:anim calcmode="lin" valueType="num">
                                      <p:cBhvr>
                                        <p:cTn id="27" dur="500" fill="hold"/>
                                        <p:tgtEl>
                                          <p:spTgt spid="39"/>
                                        </p:tgtEl>
                                        <p:attrNameLst>
                                          <p:attrName>ppt_x</p:attrName>
                                        </p:attrNameLst>
                                      </p:cBhvr>
                                      <p:tavLst>
                                        <p:tav tm="0">
                                          <p:val>
                                            <p:strVal val="#ppt_x-#ppt_w/2"/>
                                          </p:val>
                                        </p:tav>
                                        <p:tav tm="100000">
                                          <p:val>
                                            <p:strVal val="#ppt_x"/>
                                          </p:val>
                                        </p:tav>
                                      </p:tavLst>
                                    </p:anim>
                                    <p:anim calcmode="lin" valueType="num">
                                      <p:cBhvr>
                                        <p:cTn id="28" dur="500" fill="hold"/>
                                        <p:tgtEl>
                                          <p:spTgt spid="39"/>
                                        </p:tgtEl>
                                        <p:attrNameLst>
                                          <p:attrName>ppt_y</p:attrName>
                                        </p:attrNameLst>
                                      </p:cBhvr>
                                      <p:tavLst>
                                        <p:tav tm="0">
                                          <p:val>
                                            <p:strVal val="#ppt_y"/>
                                          </p:val>
                                        </p:tav>
                                        <p:tav tm="100000">
                                          <p:val>
                                            <p:strVal val="#ppt_y"/>
                                          </p:val>
                                        </p:tav>
                                      </p:tavLst>
                                    </p:anim>
                                    <p:anim calcmode="lin" valueType="num">
                                      <p:cBhvr>
                                        <p:cTn id="29" dur="500" fill="hold"/>
                                        <p:tgtEl>
                                          <p:spTgt spid="39"/>
                                        </p:tgtEl>
                                        <p:attrNameLst>
                                          <p:attrName>ppt_w</p:attrName>
                                        </p:attrNameLst>
                                      </p:cBhvr>
                                      <p:tavLst>
                                        <p:tav tm="0">
                                          <p:val>
                                            <p:fltVal val="0"/>
                                          </p:val>
                                        </p:tav>
                                        <p:tav tm="100000">
                                          <p:val>
                                            <p:strVal val="#ppt_w"/>
                                          </p:val>
                                        </p:tav>
                                      </p:tavLst>
                                    </p:anim>
                                    <p:anim calcmode="lin" valueType="num">
                                      <p:cBhvr>
                                        <p:cTn id="30" dur="500" fill="hold"/>
                                        <p:tgtEl>
                                          <p:spTgt spid="39"/>
                                        </p:tgtEl>
                                        <p:attrNameLst>
                                          <p:attrName>ppt_h</p:attrName>
                                        </p:attrNameLst>
                                      </p:cBhvr>
                                      <p:tavLst>
                                        <p:tav tm="0">
                                          <p:val>
                                            <p:strVal val="#ppt_h"/>
                                          </p:val>
                                        </p:tav>
                                        <p:tav tm="100000">
                                          <p:val>
                                            <p:strVal val="#ppt_h"/>
                                          </p:val>
                                        </p:tav>
                                      </p:tavLst>
                                    </p:anim>
                                  </p:childTnLst>
                                </p:cTn>
                              </p:par>
                            </p:childTnLst>
                          </p:cTn>
                        </p:par>
                        <p:par>
                          <p:cTn id="31" fill="hold">
                            <p:stCondLst>
                              <p:cond delay="2000"/>
                            </p:stCondLst>
                            <p:childTnLst>
                              <p:par>
                                <p:cTn id="32" presetID="16" presetClass="entr" presetSubtype="21" fill="hold" nodeType="afterEffect">
                                  <p:stCondLst>
                                    <p:cond delay="0"/>
                                  </p:stCondLst>
                                  <p:childTnLst>
                                    <p:set>
                                      <p:cBhvr>
                                        <p:cTn id="33" dur="1" fill="hold">
                                          <p:stCondLst>
                                            <p:cond delay="0"/>
                                          </p:stCondLst>
                                        </p:cTn>
                                        <p:tgtEl>
                                          <p:spTgt spid="42"/>
                                        </p:tgtEl>
                                        <p:attrNameLst>
                                          <p:attrName>style.visibility</p:attrName>
                                        </p:attrNameLst>
                                      </p:cBhvr>
                                      <p:to>
                                        <p:strVal val="visible"/>
                                      </p:to>
                                    </p:set>
                                    <p:animEffect transition="in" filter="barn(inVertical)">
                                      <p:cBhvr>
                                        <p:cTn id="34"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26"/>
          <p:cNvGrpSpPr/>
          <p:nvPr/>
        </p:nvGrpSpPr>
        <p:grpSpPr>
          <a:xfrm>
            <a:off x="4428251" y="339042"/>
            <a:ext cx="3335497" cy="840284"/>
            <a:chOff x="3135993" y="1051060"/>
            <a:chExt cx="3335497" cy="840284"/>
          </a:xfrm>
        </p:grpSpPr>
        <p:sp>
          <p:nvSpPr>
            <p:cNvPr id="20" name="矩形: 圆角 19"/>
            <p:cNvSpPr/>
            <p:nvPr/>
          </p:nvSpPr>
          <p:spPr>
            <a:xfrm>
              <a:off x="3295770" y="1280937"/>
              <a:ext cx="3175720" cy="610407"/>
            </a:xfrm>
            <a:prstGeom prst="roundRect">
              <a:avLst>
                <a:gd name="adj" fmla="val 13726"/>
              </a:avLst>
            </a:prstGeom>
            <a:solidFill>
              <a:srgbClr val="0F73EE"/>
            </a:solidFill>
            <a:ln w="19050">
              <a:solidFill>
                <a:schemeClr val="bg1"/>
              </a:solidFill>
              <a:prstDash val="sysDot"/>
              <a:headEnd type="oval" w="lg" len="lg"/>
              <a:tailEnd type="oval" w="lg" len="lg"/>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2" name="矩形 1"/>
            <p:cNvSpPr/>
            <p:nvPr/>
          </p:nvSpPr>
          <p:spPr>
            <a:xfrm>
              <a:off x="3575189" y="1333399"/>
              <a:ext cx="2698175" cy="523220"/>
            </a:xfrm>
            <a:prstGeom prst="rect">
              <a:avLst/>
            </a:prstGeom>
          </p:spPr>
          <p:txBody>
            <a:bodyPr wrap="none">
              <a:spAutoFit/>
            </a:bodyPr>
            <a:lstStyle/>
            <a:p>
              <a:pPr fontAlgn="base">
                <a:spcAft>
                  <a:spcPct val="0"/>
                </a:spcAft>
                <a:defRPr/>
              </a:pPr>
              <a:r>
                <a:rPr lang="zh-CN" altLang="en-US" sz="2800" dirty="0">
                  <a:solidFill>
                    <a:schemeClr val="bg1"/>
                  </a:solidFill>
                  <a:effectLst>
                    <a:outerShdw blurRad="38100" dist="38100" dir="2700000" algn="tl">
                      <a:srgbClr val="000000">
                        <a:alpha val="43137"/>
                      </a:srgbClr>
                    </a:outerShdw>
                  </a:effectLst>
                  <a:latin typeface="+mj-lt"/>
                  <a:ea typeface="思源黑体 CN Heavy" panose="020B0A00000000000000" pitchFamily="34" charset="-122"/>
                </a:rPr>
                <a:t>分存到两个子图</a:t>
              </a:r>
            </a:p>
          </p:txBody>
        </p:sp>
        <p:sp>
          <p:nvSpPr>
            <p:cNvPr id="3" name="矩形 2"/>
            <p:cNvSpPr/>
            <p:nvPr/>
          </p:nvSpPr>
          <p:spPr>
            <a:xfrm>
              <a:off x="3295769" y="1051060"/>
              <a:ext cx="184731" cy="830997"/>
            </a:xfrm>
            <a:prstGeom prst="rect">
              <a:avLst/>
            </a:prstGeom>
          </p:spPr>
          <p:txBody>
            <a:bodyPr wrap="none">
              <a:spAutoFit/>
            </a:bodyPr>
            <a:lstStyle/>
            <a:p>
              <a:endParaRPr lang="zh-CN" altLang="en-US" sz="4800" b="1" i="1" dirty="0">
                <a:solidFill>
                  <a:schemeClr val="accent5">
                    <a:lumMod val="50000"/>
                  </a:schemeClr>
                </a:solidFill>
                <a:latin typeface="+mj-lt"/>
              </a:endParaRPr>
            </a:p>
          </p:txBody>
        </p:sp>
        <p:cxnSp>
          <p:nvCxnSpPr>
            <p:cNvPr id="22" name="直接连接符 21"/>
            <p:cNvCxnSpPr/>
            <p:nvPr/>
          </p:nvCxnSpPr>
          <p:spPr>
            <a:xfrm>
              <a:off x="3135993" y="1748864"/>
              <a:ext cx="703433" cy="0"/>
            </a:xfrm>
            <a:prstGeom prst="line">
              <a:avLst/>
            </a:prstGeom>
            <a:ln w="19050">
              <a:noFill/>
              <a:prstDash val="sysDot"/>
              <a:headEnd type="oval" w="lg" len="lg"/>
              <a:tailEnd type="oval" w="lg" len="lg"/>
            </a:ln>
          </p:spPr>
          <p:style>
            <a:lnRef idx="1">
              <a:schemeClr val="accent1"/>
            </a:lnRef>
            <a:fillRef idx="0">
              <a:schemeClr val="accent1"/>
            </a:fillRef>
            <a:effectRef idx="0">
              <a:schemeClr val="accent1"/>
            </a:effectRef>
            <a:fontRef idx="minor">
              <a:schemeClr val="tx1"/>
            </a:fontRef>
          </p:style>
        </p:cxnSp>
      </p:grpSp>
      <p:grpSp>
        <p:nvGrpSpPr>
          <p:cNvPr id="29" name="组合 28"/>
          <p:cNvGrpSpPr/>
          <p:nvPr/>
        </p:nvGrpSpPr>
        <p:grpSpPr>
          <a:xfrm>
            <a:off x="2318631" y="5365888"/>
            <a:ext cx="2461336" cy="554008"/>
            <a:chOff x="1962782" y="3317604"/>
            <a:chExt cx="3102392" cy="554008"/>
          </a:xfrm>
        </p:grpSpPr>
        <p:sp>
          <p:nvSpPr>
            <p:cNvPr id="30" name="矩形: 圆角 29"/>
            <p:cNvSpPr/>
            <p:nvPr/>
          </p:nvSpPr>
          <p:spPr>
            <a:xfrm>
              <a:off x="1962782" y="3317604"/>
              <a:ext cx="3028731" cy="554008"/>
            </a:xfrm>
            <a:prstGeom prst="roundRect">
              <a:avLst>
                <a:gd name="adj" fmla="val 10759"/>
              </a:avLst>
            </a:prstGeom>
            <a:solidFill>
              <a:schemeClr val="bg1">
                <a:lumMod val="95000"/>
              </a:schemeClr>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lt"/>
              </a:endParaRPr>
            </a:p>
          </p:txBody>
        </p:sp>
        <p:sp>
          <p:nvSpPr>
            <p:cNvPr id="31" name="矩形 30"/>
            <p:cNvSpPr/>
            <p:nvPr/>
          </p:nvSpPr>
          <p:spPr>
            <a:xfrm>
              <a:off x="2182443" y="3384550"/>
              <a:ext cx="2882731" cy="461665"/>
            </a:xfrm>
            <a:prstGeom prst="rect">
              <a:avLst/>
            </a:prstGeom>
          </p:spPr>
          <p:txBody>
            <a:bodyPr wrap="square">
              <a:spAutoFit/>
            </a:bodyPr>
            <a:lstStyle/>
            <a:p>
              <a:pPr fontAlgn="base">
                <a:spcAft>
                  <a:spcPct val="0"/>
                </a:spcAft>
                <a:defRPr/>
              </a:pPr>
              <a:r>
                <a:rPr lang="zh-CN" altLang="en-US" sz="2400" dirty="0">
                  <a:latin typeface="+mj-lt"/>
                </a:rPr>
                <a:t>图</a:t>
              </a:r>
              <a:r>
                <a:rPr lang="en-US" altLang="zh-CN" sz="2400" dirty="0">
                  <a:latin typeface="+mj-lt"/>
                </a:rPr>
                <a:t>3</a:t>
              </a:r>
              <a:r>
                <a:rPr lang="zh-CN" altLang="en-US" sz="2400" dirty="0">
                  <a:latin typeface="+mj-lt"/>
                </a:rPr>
                <a:t>（</a:t>
              </a:r>
              <a:r>
                <a:rPr lang="en-US" altLang="zh-CN" sz="2400" dirty="0">
                  <a:latin typeface="+mj-lt"/>
                </a:rPr>
                <a:t>512*512</a:t>
              </a:r>
              <a:r>
                <a:rPr lang="zh-CN" altLang="en-US" sz="2400" dirty="0">
                  <a:latin typeface="+mj-lt"/>
                </a:rPr>
                <a:t>）</a:t>
              </a:r>
            </a:p>
          </p:txBody>
        </p:sp>
      </p:grpSp>
      <p:grpSp>
        <p:nvGrpSpPr>
          <p:cNvPr id="33" name="组合 32"/>
          <p:cNvGrpSpPr/>
          <p:nvPr/>
        </p:nvGrpSpPr>
        <p:grpSpPr>
          <a:xfrm>
            <a:off x="7565622" y="5346307"/>
            <a:ext cx="2461336" cy="554008"/>
            <a:chOff x="1962782" y="3317604"/>
            <a:chExt cx="3102392" cy="554008"/>
          </a:xfrm>
        </p:grpSpPr>
        <p:sp>
          <p:nvSpPr>
            <p:cNvPr id="34" name="矩形: 圆角 33"/>
            <p:cNvSpPr/>
            <p:nvPr/>
          </p:nvSpPr>
          <p:spPr>
            <a:xfrm>
              <a:off x="1962782" y="3317604"/>
              <a:ext cx="3028731" cy="554008"/>
            </a:xfrm>
            <a:prstGeom prst="roundRect">
              <a:avLst>
                <a:gd name="adj" fmla="val 10759"/>
              </a:avLst>
            </a:prstGeom>
            <a:solidFill>
              <a:schemeClr val="bg1">
                <a:lumMod val="95000"/>
              </a:schemeClr>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lt"/>
              </a:endParaRPr>
            </a:p>
          </p:txBody>
        </p:sp>
        <p:sp>
          <p:nvSpPr>
            <p:cNvPr id="35" name="矩形 34"/>
            <p:cNvSpPr/>
            <p:nvPr/>
          </p:nvSpPr>
          <p:spPr>
            <a:xfrm>
              <a:off x="2182443" y="3384550"/>
              <a:ext cx="2882731" cy="461665"/>
            </a:xfrm>
            <a:prstGeom prst="rect">
              <a:avLst/>
            </a:prstGeom>
          </p:spPr>
          <p:txBody>
            <a:bodyPr wrap="square">
              <a:spAutoFit/>
            </a:bodyPr>
            <a:lstStyle/>
            <a:p>
              <a:pPr fontAlgn="base">
                <a:spcAft>
                  <a:spcPct val="0"/>
                </a:spcAft>
                <a:defRPr/>
              </a:pPr>
              <a:r>
                <a:rPr lang="zh-CN" altLang="en-US" sz="2400" dirty="0">
                  <a:latin typeface="+mj-lt"/>
                </a:rPr>
                <a:t>图</a:t>
              </a:r>
              <a:r>
                <a:rPr lang="en-US" altLang="zh-CN" sz="2400" dirty="0">
                  <a:latin typeface="+mj-lt"/>
                </a:rPr>
                <a:t>4</a:t>
              </a:r>
              <a:r>
                <a:rPr lang="zh-CN" altLang="en-US" sz="2400" dirty="0">
                  <a:latin typeface="+mj-lt"/>
                </a:rPr>
                <a:t>（</a:t>
              </a:r>
              <a:r>
                <a:rPr lang="en-US" altLang="zh-CN" sz="2400" dirty="0">
                  <a:latin typeface="+mj-lt"/>
                </a:rPr>
                <a:t>512*512</a:t>
              </a:r>
              <a:r>
                <a:rPr lang="zh-CN" altLang="en-US" sz="2400" dirty="0">
                  <a:latin typeface="+mj-lt"/>
                </a:rPr>
                <a:t>）</a:t>
              </a:r>
            </a:p>
          </p:txBody>
        </p:sp>
      </p:grpSp>
      <p:pic>
        <p:nvPicPr>
          <p:cNvPr id="21" name="内容占位符 3"/>
          <p:cNvPicPr>
            <a:picLocks noChangeAspect="1"/>
          </p:cNvPicPr>
          <p:nvPr/>
        </p:nvPicPr>
        <p:blipFill>
          <a:blip r:embed="rId3"/>
          <a:srcRect/>
          <a:stretch>
            <a:fillRect/>
          </a:stretch>
        </p:blipFill>
        <p:spPr>
          <a:xfrm>
            <a:off x="1941513" y="2014537"/>
            <a:ext cx="3309937" cy="2660650"/>
          </a:xfrm>
          <a:prstGeom prst="rect">
            <a:avLst/>
          </a:prstGeom>
        </p:spPr>
      </p:pic>
      <p:pic>
        <p:nvPicPr>
          <p:cNvPr id="23" name="图片 4"/>
          <p:cNvPicPr>
            <a:picLocks noChangeAspect="1"/>
          </p:cNvPicPr>
          <p:nvPr/>
        </p:nvPicPr>
        <p:blipFill>
          <a:blip r:embed="rId4"/>
          <a:stretch>
            <a:fillRect/>
          </a:stretch>
        </p:blipFill>
        <p:spPr>
          <a:xfrm>
            <a:off x="6959600" y="2106612"/>
            <a:ext cx="3505200" cy="2644775"/>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8"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p:cTn id="7" dur="500" fill="hold"/>
                                        <p:tgtEl>
                                          <p:spTgt spid="27"/>
                                        </p:tgtEl>
                                        <p:attrNameLst>
                                          <p:attrName>ppt_x</p:attrName>
                                        </p:attrNameLst>
                                      </p:cBhvr>
                                      <p:tavLst>
                                        <p:tav tm="0">
                                          <p:val>
                                            <p:strVal val="#ppt_x-#ppt_w/2"/>
                                          </p:val>
                                        </p:tav>
                                        <p:tav tm="100000">
                                          <p:val>
                                            <p:strVal val="#ppt_x"/>
                                          </p:val>
                                        </p:tav>
                                      </p:tavLst>
                                    </p:anim>
                                    <p:anim calcmode="lin" valueType="num">
                                      <p:cBhvr>
                                        <p:cTn id="8" dur="500" fill="hold"/>
                                        <p:tgtEl>
                                          <p:spTgt spid="27"/>
                                        </p:tgtEl>
                                        <p:attrNameLst>
                                          <p:attrName>ppt_y</p:attrName>
                                        </p:attrNameLst>
                                      </p:cBhvr>
                                      <p:tavLst>
                                        <p:tav tm="0">
                                          <p:val>
                                            <p:strVal val="#ppt_y"/>
                                          </p:val>
                                        </p:tav>
                                        <p:tav tm="100000">
                                          <p:val>
                                            <p:strVal val="#ppt_y"/>
                                          </p:val>
                                        </p:tav>
                                      </p:tavLst>
                                    </p:anim>
                                    <p:anim calcmode="lin" valueType="num">
                                      <p:cBhvr>
                                        <p:cTn id="9" dur="500" fill="hold"/>
                                        <p:tgtEl>
                                          <p:spTgt spid="27"/>
                                        </p:tgtEl>
                                        <p:attrNameLst>
                                          <p:attrName>ppt_w</p:attrName>
                                        </p:attrNameLst>
                                      </p:cBhvr>
                                      <p:tavLst>
                                        <p:tav tm="0">
                                          <p:val>
                                            <p:fltVal val="0"/>
                                          </p:val>
                                        </p:tav>
                                        <p:tav tm="100000">
                                          <p:val>
                                            <p:strVal val="#ppt_w"/>
                                          </p:val>
                                        </p:tav>
                                      </p:tavLst>
                                    </p:anim>
                                    <p:anim calcmode="lin" valueType="num">
                                      <p:cBhvr>
                                        <p:cTn id="10" dur="500" fill="hold"/>
                                        <p:tgtEl>
                                          <p:spTgt spid="27"/>
                                        </p:tgtEl>
                                        <p:attrNameLst>
                                          <p:attrName>ppt_h</p:attrName>
                                        </p:attrNameLst>
                                      </p:cBhvr>
                                      <p:tavLst>
                                        <p:tav tm="0">
                                          <p:val>
                                            <p:strVal val="#ppt_h"/>
                                          </p:val>
                                        </p:tav>
                                        <p:tav tm="100000">
                                          <p:val>
                                            <p:strVal val="#ppt_h"/>
                                          </p:val>
                                        </p:tav>
                                      </p:tavLst>
                                    </p:anim>
                                  </p:childTnLst>
                                </p:cTn>
                              </p:par>
                            </p:childTnLst>
                          </p:cTn>
                        </p:par>
                        <p:par>
                          <p:cTn id="11" fill="hold">
                            <p:stCondLst>
                              <p:cond delay="500"/>
                            </p:stCondLst>
                            <p:childTnLst>
                              <p:par>
                                <p:cTn id="12" presetID="53" presetClass="entr" presetSubtype="16" fill="hold" nodeType="afterEffect">
                                  <p:stCondLst>
                                    <p:cond delay="0"/>
                                  </p:stCondLst>
                                  <p:childTnLst>
                                    <p:set>
                                      <p:cBhvr>
                                        <p:cTn id="13" dur="1" fill="hold">
                                          <p:stCondLst>
                                            <p:cond delay="0"/>
                                          </p:stCondLst>
                                        </p:cTn>
                                        <p:tgtEl>
                                          <p:spTgt spid="21"/>
                                        </p:tgtEl>
                                        <p:attrNameLst>
                                          <p:attrName>style.visibility</p:attrName>
                                        </p:attrNameLst>
                                      </p:cBhvr>
                                      <p:to>
                                        <p:strVal val="visible"/>
                                      </p:to>
                                    </p:set>
                                    <p:anim calcmode="lin" valueType="num">
                                      <p:cBhvr>
                                        <p:cTn id="14" dur="500" fill="hold"/>
                                        <p:tgtEl>
                                          <p:spTgt spid="21"/>
                                        </p:tgtEl>
                                        <p:attrNameLst>
                                          <p:attrName>ppt_w</p:attrName>
                                        </p:attrNameLst>
                                      </p:cBhvr>
                                      <p:tavLst>
                                        <p:tav tm="0">
                                          <p:val>
                                            <p:fltVal val="0"/>
                                          </p:val>
                                        </p:tav>
                                        <p:tav tm="100000">
                                          <p:val>
                                            <p:strVal val="#ppt_w"/>
                                          </p:val>
                                        </p:tav>
                                      </p:tavLst>
                                    </p:anim>
                                    <p:anim calcmode="lin" valueType="num">
                                      <p:cBhvr>
                                        <p:cTn id="15" dur="500" fill="hold"/>
                                        <p:tgtEl>
                                          <p:spTgt spid="21"/>
                                        </p:tgtEl>
                                        <p:attrNameLst>
                                          <p:attrName>ppt_h</p:attrName>
                                        </p:attrNameLst>
                                      </p:cBhvr>
                                      <p:tavLst>
                                        <p:tav tm="0">
                                          <p:val>
                                            <p:fltVal val="0"/>
                                          </p:val>
                                        </p:tav>
                                        <p:tav tm="100000">
                                          <p:val>
                                            <p:strVal val="#ppt_h"/>
                                          </p:val>
                                        </p:tav>
                                      </p:tavLst>
                                    </p:anim>
                                    <p:animEffect transition="in" filter="fade">
                                      <p:cBhvr>
                                        <p:cTn id="16" dur="500"/>
                                        <p:tgtEl>
                                          <p:spTgt spid="21"/>
                                        </p:tgtEl>
                                      </p:cBhvr>
                                    </p:animEffect>
                                  </p:childTnLst>
                                </p:cTn>
                              </p:par>
                            </p:childTnLst>
                          </p:cTn>
                        </p:par>
                        <p:par>
                          <p:cTn id="17" fill="hold">
                            <p:stCondLst>
                              <p:cond delay="1000"/>
                            </p:stCondLst>
                            <p:childTnLst>
                              <p:par>
                                <p:cTn id="18" presetID="16" presetClass="entr" presetSubtype="21" fill="hold" nodeType="afterEffect">
                                  <p:stCondLst>
                                    <p:cond delay="0"/>
                                  </p:stCondLst>
                                  <p:childTnLst>
                                    <p:set>
                                      <p:cBhvr>
                                        <p:cTn id="19" dur="1" fill="hold">
                                          <p:stCondLst>
                                            <p:cond delay="0"/>
                                          </p:stCondLst>
                                        </p:cTn>
                                        <p:tgtEl>
                                          <p:spTgt spid="29"/>
                                        </p:tgtEl>
                                        <p:attrNameLst>
                                          <p:attrName>style.visibility</p:attrName>
                                        </p:attrNameLst>
                                      </p:cBhvr>
                                      <p:to>
                                        <p:strVal val="visible"/>
                                      </p:to>
                                    </p:set>
                                    <p:animEffect transition="in" filter="barn(inVertical)">
                                      <p:cBhvr>
                                        <p:cTn id="20" dur="500"/>
                                        <p:tgtEl>
                                          <p:spTgt spid="29"/>
                                        </p:tgtEl>
                                      </p:cBhvr>
                                    </p:animEffect>
                                  </p:childTnLst>
                                </p:cTn>
                              </p:par>
                            </p:childTnLst>
                          </p:cTn>
                        </p:par>
                        <p:par>
                          <p:cTn id="21" fill="hold">
                            <p:stCondLst>
                              <p:cond delay="1500"/>
                            </p:stCondLst>
                            <p:childTnLst>
                              <p:par>
                                <p:cTn id="22" presetID="53" presetClass="entr" presetSubtype="16" fill="hold" nodeType="afterEffect">
                                  <p:stCondLst>
                                    <p:cond delay="0"/>
                                  </p:stCondLst>
                                  <p:childTnLst>
                                    <p:set>
                                      <p:cBhvr>
                                        <p:cTn id="23" dur="1" fill="hold">
                                          <p:stCondLst>
                                            <p:cond delay="0"/>
                                          </p:stCondLst>
                                        </p:cTn>
                                        <p:tgtEl>
                                          <p:spTgt spid="23"/>
                                        </p:tgtEl>
                                        <p:attrNameLst>
                                          <p:attrName>style.visibility</p:attrName>
                                        </p:attrNameLst>
                                      </p:cBhvr>
                                      <p:to>
                                        <p:strVal val="visible"/>
                                      </p:to>
                                    </p:set>
                                    <p:anim calcmode="lin" valueType="num">
                                      <p:cBhvr>
                                        <p:cTn id="24" dur="500" fill="hold"/>
                                        <p:tgtEl>
                                          <p:spTgt spid="23"/>
                                        </p:tgtEl>
                                        <p:attrNameLst>
                                          <p:attrName>ppt_w</p:attrName>
                                        </p:attrNameLst>
                                      </p:cBhvr>
                                      <p:tavLst>
                                        <p:tav tm="0">
                                          <p:val>
                                            <p:fltVal val="0"/>
                                          </p:val>
                                        </p:tav>
                                        <p:tav tm="100000">
                                          <p:val>
                                            <p:strVal val="#ppt_w"/>
                                          </p:val>
                                        </p:tav>
                                      </p:tavLst>
                                    </p:anim>
                                    <p:anim calcmode="lin" valueType="num">
                                      <p:cBhvr>
                                        <p:cTn id="25" dur="500" fill="hold"/>
                                        <p:tgtEl>
                                          <p:spTgt spid="23"/>
                                        </p:tgtEl>
                                        <p:attrNameLst>
                                          <p:attrName>ppt_h</p:attrName>
                                        </p:attrNameLst>
                                      </p:cBhvr>
                                      <p:tavLst>
                                        <p:tav tm="0">
                                          <p:val>
                                            <p:fltVal val="0"/>
                                          </p:val>
                                        </p:tav>
                                        <p:tav tm="100000">
                                          <p:val>
                                            <p:strVal val="#ppt_h"/>
                                          </p:val>
                                        </p:tav>
                                      </p:tavLst>
                                    </p:anim>
                                    <p:animEffect transition="in" filter="fade">
                                      <p:cBhvr>
                                        <p:cTn id="26" dur="500"/>
                                        <p:tgtEl>
                                          <p:spTgt spid="23"/>
                                        </p:tgtEl>
                                      </p:cBhvr>
                                    </p:animEffect>
                                  </p:childTnLst>
                                </p:cTn>
                              </p:par>
                            </p:childTnLst>
                          </p:cTn>
                        </p:par>
                        <p:par>
                          <p:cTn id="27" fill="hold">
                            <p:stCondLst>
                              <p:cond delay="2000"/>
                            </p:stCondLst>
                            <p:childTnLst>
                              <p:par>
                                <p:cTn id="28" presetID="16" presetClass="entr" presetSubtype="21" fill="hold" nodeType="afterEffect">
                                  <p:stCondLst>
                                    <p:cond delay="0"/>
                                  </p:stCondLst>
                                  <p:childTnLst>
                                    <p:set>
                                      <p:cBhvr>
                                        <p:cTn id="29" dur="1" fill="hold">
                                          <p:stCondLst>
                                            <p:cond delay="0"/>
                                          </p:stCondLst>
                                        </p:cTn>
                                        <p:tgtEl>
                                          <p:spTgt spid="33"/>
                                        </p:tgtEl>
                                        <p:attrNameLst>
                                          <p:attrName>style.visibility</p:attrName>
                                        </p:attrNameLst>
                                      </p:cBhvr>
                                      <p:to>
                                        <p:strVal val="visible"/>
                                      </p:to>
                                    </p:set>
                                    <p:animEffect transition="in" filter="barn(inVertical)">
                                      <p:cBhvr>
                                        <p:cTn id="30"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26"/>
          <p:cNvGrpSpPr/>
          <p:nvPr/>
        </p:nvGrpSpPr>
        <p:grpSpPr>
          <a:xfrm>
            <a:off x="3636435" y="339042"/>
            <a:ext cx="4772899" cy="840284"/>
            <a:chOff x="3135993" y="1051060"/>
            <a:chExt cx="4772899" cy="840284"/>
          </a:xfrm>
        </p:grpSpPr>
        <p:sp>
          <p:nvSpPr>
            <p:cNvPr id="20" name="矩形: 圆角 19"/>
            <p:cNvSpPr/>
            <p:nvPr/>
          </p:nvSpPr>
          <p:spPr>
            <a:xfrm>
              <a:off x="3295770" y="1280937"/>
              <a:ext cx="4613122" cy="610407"/>
            </a:xfrm>
            <a:prstGeom prst="roundRect">
              <a:avLst>
                <a:gd name="adj" fmla="val 13726"/>
              </a:avLst>
            </a:prstGeom>
            <a:solidFill>
              <a:srgbClr val="0F73EE"/>
            </a:solidFill>
            <a:ln w="19050">
              <a:solidFill>
                <a:schemeClr val="bg1"/>
              </a:solidFill>
              <a:prstDash val="sysDot"/>
              <a:headEnd type="oval" w="lg" len="lg"/>
              <a:tailEnd type="oval" w="lg" len="lg"/>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2" name="矩形 1"/>
            <p:cNvSpPr/>
            <p:nvPr/>
          </p:nvSpPr>
          <p:spPr>
            <a:xfrm>
              <a:off x="3575189" y="1333399"/>
              <a:ext cx="4134465" cy="523220"/>
            </a:xfrm>
            <a:prstGeom prst="rect">
              <a:avLst/>
            </a:prstGeom>
          </p:spPr>
          <p:txBody>
            <a:bodyPr wrap="none">
              <a:spAutoFit/>
            </a:bodyPr>
            <a:lstStyle/>
            <a:p>
              <a:pPr fontAlgn="base">
                <a:spcAft>
                  <a:spcPct val="0"/>
                </a:spcAft>
                <a:defRPr/>
              </a:pPr>
              <a:r>
                <a:rPr lang="zh-CN" altLang="en-US" sz="2800" dirty="0">
                  <a:solidFill>
                    <a:schemeClr val="bg1"/>
                  </a:solidFill>
                  <a:effectLst>
                    <a:outerShdw blurRad="38100" dist="38100" dir="2700000" algn="tl">
                      <a:srgbClr val="000000">
                        <a:alpha val="43137"/>
                      </a:srgbClr>
                    </a:outerShdw>
                  </a:effectLst>
                  <a:latin typeface="+mj-lt"/>
                  <a:ea typeface="思源黑体 CN Heavy" panose="020B0A00000000000000" pitchFamily="34" charset="-122"/>
                </a:rPr>
                <a:t>将两个子图合并恢复原图</a:t>
              </a:r>
            </a:p>
          </p:txBody>
        </p:sp>
        <p:sp>
          <p:nvSpPr>
            <p:cNvPr id="3" name="矩形 2"/>
            <p:cNvSpPr/>
            <p:nvPr/>
          </p:nvSpPr>
          <p:spPr>
            <a:xfrm>
              <a:off x="3295769" y="1051060"/>
              <a:ext cx="184731" cy="830997"/>
            </a:xfrm>
            <a:prstGeom prst="rect">
              <a:avLst/>
            </a:prstGeom>
          </p:spPr>
          <p:txBody>
            <a:bodyPr wrap="none">
              <a:spAutoFit/>
            </a:bodyPr>
            <a:lstStyle/>
            <a:p>
              <a:endParaRPr lang="zh-CN" altLang="en-US" sz="4800" b="1" i="1" dirty="0">
                <a:solidFill>
                  <a:schemeClr val="accent5">
                    <a:lumMod val="50000"/>
                  </a:schemeClr>
                </a:solidFill>
                <a:latin typeface="+mj-lt"/>
              </a:endParaRPr>
            </a:p>
          </p:txBody>
        </p:sp>
        <p:cxnSp>
          <p:nvCxnSpPr>
            <p:cNvPr id="22" name="直接连接符 21"/>
            <p:cNvCxnSpPr/>
            <p:nvPr/>
          </p:nvCxnSpPr>
          <p:spPr>
            <a:xfrm>
              <a:off x="3135993" y="1748864"/>
              <a:ext cx="703433" cy="0"/>
            </a:xfrm>
            <a:prstGeom prst="line">
              <a:avLst/>
            </a:prstGeom>
            <a:ln w="19050">
              <a:noFill/>
              <a:prstDash val="sysDot"/>
              <a:headEnd type="oval" w="lg" len="lg"/>
              <a:tailEnd type="oval" w="lg" len="lg"/>
            </a:ln>
          </p:spPr>
          <p:style>
            <a:lnRef idx="1">
              <a:schemeClr val="accent1"/>
            </a:lnRef>
            <a:fillRef idx="0">
              <a:schemeClr val="accent1"/>
            </a:fillRef>
            <a:effectRef idx="0">
              <a:schemeClr val="accent1"/>
            </a:effectRef>
            <a:fontRef idx="minor">
              <a:schemeClr val="tx1"/>
            </a:fontRef>
          </p:style>
        </p:cxnSp>
      </p:grpSp>
      <p:grpSp>
        <p:nvGrpSpPr>
          <p:cNvPr id="29" name="组合 28"/>
          <p:cNvGrpSpPr/>
          <p:nvPr/>
        </p:nvGrpSpPr>
        <p:grpSpPr>
          <a:xfrm>
            <a:off x="4912195" y="5401670"/>
            <a:ext cx="2461336" cy="554008"/>
            <a:chOff x="1962782" y="3317604"/>
            <a:chExt cx="3102392" cy="554008"/>
          </a:xfrm>
        </p:grpSpPr>
        <p:sp>
          <p:nvSpPr>
            <p:cNvPr id="30" name="矩形: 圆角 29"/>
            <p:cNvSpPr/>
            <p:nvPr/>
          </p:nvSpPr>
          <p:spPr>
            <a:xfrm>
              <a:off x="1962782" y="3317604"/>
              <a:ext cx="3028731" cy="554008"/>
            </a:xfrm>
            <a:prstGeom prst="roundRect">
              <a:avLst>
                <a:gd name="adj" fmla="val 10759"/>
              </a:avLst>
            </a:prstGeom>
            <a:solidFill>
              <a:schemeClr val="bg1">
                <a:lumMod val="95000"/>
              </a:schemeClr>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lt"/>
              </a:endParaRPr>
            </a:p>
          </p:txBody>
        </p:sp>
        <p:sp>
          <p:nvSpPr>
            <p:cNvPr id="31" name="矩形 30"/>
            <p:cNvSpPr/>
            <p:nvPr/>
          </p:nvSpPr>
          <p:spPr>
            <a:xfrm>
              <a:off x="2182443" y="3384550"/>
              <a:ext cx="2882731" cy="461665"/>
            </a:xfrm>
            <a:prstGeom prst="rect">
              <a:avLst/>
            </a:prstGeom>
          </p:spPr>
          <p:txBody>
            <a:bodyPr wrap="square">
              <a:spAutoFit/>
            </a:bodyPr>
            <a:lstStyle/>
            <a:p>
              <a:pPr fontAlgn="base">
                <a:spcAft>
                  <a:spcPct val="0"/>
                </a:spcAft>
                <a:defRPr/>
              </a:pPr>
              <a:r>
                <a:rPr lang="zh-CN" altLang="en-US" sz="2400" dirty="0">
                  <a:latin typeface="+mj-lt"/>
                </a:rPr>
                <a:t>图</a:t>
              </a:r>
              <a:r>
                <a:rPr lang="en-US" altLang="zh-CN" sz="2400" dirty="0">
                  <a:latin typeface="+mj-lt"/>
                </a:rPr>
                <a:t>5</a:t>
              </a:r>
              <a:r>
                <a:rPr lang="zh-CN" altLang="en-US" sz="2400" dirty="0">
                  <a:latin typeface="+mj-lt"/>
                </a:rPr>
                <a:t>（</a:t>
              </a:r>
              <a:r>
                <a:rPr lang="en-US" altLang="zh-CN" sz="2400" dirty="0">
                  <a:latin typeface="+mj-lt"/>
                </a:rPr>
                <a:t>512*512</a:t>
              </a:r>
              <a:r>
                <a:rPr lang="zh-CN" altLang="en-US" sz="2400" dirty="0">
                  <a:latin typeface="+mj-lt"/>
                </a:rPr>
                <a:t>）</a:t>
              </a:r>
            </a:p>
          </p:txBody>
        </p:sp>
      </p:grpSp>
      <p:pic>
        <p:nvPicPr>
          <p:cNvPr id="15" name="内容占位符 2"/>
          <p:cNvPicPr>
            <a:picLocks noChangeAspect="1"/>
          </p:cNvPicPr>
          <p:nvPr/>
        </p:nvPicPr>
        <p:blipFill>
          <a:blip r:embed="rId3"/>
          <a:srcRect/>
          <a:stretch>
            <a:fillRect/>
          </a:stretch>
        </p:blipFill>
        <p:spPr>
          <a:xfrm>
            <a:off x="4168140" y="1803075"/>
            <a:ext cx="4041956" cy="32518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8"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p:cTn id="7" dur="500" fill="hold"/>
                                        <p:tgtEl>
                                          <p:spTgt spid="27"/>
                                        </p:tgtEl>
                                        <p:attrNameLst>
                                          <p:attrName>ppt_x</p:attrName>
                                        </p:attrNameLst>
                                      </p:cBhvr>
                                      <p:tavLst>
                                        <p:tav tm="0">
                                          <p:val>
                                            <p:strVal val="#ppt_x-#ppt_w/2"/>
                                          </p:val>
                                        </p:tav>
                                        <p:tav tm="100000">
                                          <p:val>
                                            <p:strVal val="#ppt_x"/>
                                          </p:val>
                                        </p:tav>
                                      </p:tavLst>
                                    </p:anim>
                                    <p:anim calcmode="lin" valueType="num">
                                      <p:cBhvr>
                                        <p:cTn id="8" dur="500" fill="hold"/>
                                        <p:tgtEl>
                                          <p:spTgt spid="27"/>
                                        </p:tgtEl>
                                        <p:attrNameLst>
                                          <p:attrName>ppt_y</p:attrName>
                                        </p:attrNameLst>
                                      </p:cBhvr>
                                      <p:tavLst>
                                        <p:tav tm="0">
                                          <p:val>
                                            <p:strVal val="#ppt_y"/>
                                          </p:val>
                                        </p:tav>
                                        <p:tav tm="100000">
                                          <p:val>
                                            <p:strVal val="#ppt_y"/>
                                          </p:val>
                                        </p:tav>
                                      </p:tavLst>
                                    </p:anim>
                                    <p:anim calcmode="lin" valueType="num">
                                      <p:cBhvr>
                                        <p:cTn id="9" dur="500" fill="hold"/>
                                        <p:tgtEl>
                                          <p:spTgt spid="27"/>
                                        </p:tgtEl>
                                        <p:attrNameLst>
                                          <p:attrName>ppt_w</p:attrName>
                                        </p:attrNameLst>
                                      </p:cBhvr>
                                      <p:tavLst>
                                        <p:tav tm="0">
                                          <p:val>
                                            <p:fltVal val="0"/>
                                          </p:val>
                                        </p:tav>
                                        <p:tav tm="100000">
                                          <p:val>
                                            <p:strVal val="#ppt_w"/>
                                          </p:val>
                                        </p:tav>
                                      </p:tavLst>
                                    </p:anim>
                                    <p:anim calcmode="lin" valueType="num">
                                      <p:cBhvr>
                                        <p:cTn id="10" dur="500" fill="hold"/>
                                        <p:tgtEl>
                                          <p:spTgt spid="27"/>
                                        </p:tgtEl>
                                        <p:attrNameLst>
                                          <p:attrName>ppt_h</p:attrName>
                                        </p:attrNameLst>
                                      </p:cBhvr>
                                      <p:tavLst>
                                        <p:tav tm="0">
                                          <p:val>
                                            <p:strVal val="#ppt_h"/>
                                          </p:val>
                                        </p:tav>
                                        <p:tav tm="100000">
                                          <p:val>
                                            <p:strVal val="#ppt_h"/>
                                          </p:val>
                                        </p:tav>
                                      </p:tavLst>
                                    </p:anim>
                                  </p:childTnLst>
                                </p:cTn>
                              </p:par>
                            </p:childTnLst>
                          </p:cTn>
                        </p:par>
                        <p:par>
                          <p:cTn id="11" fill="hold">
                            <p:stCondLst>
                              <p:cond delay="500"/>
                            </p:stCondLst>
                            <p:childTnLst>
                              <p:par>
                                <p:cTn id="12" presetID="53" presetClass="entr" presetSubtype="16" fill="hold" nodeType="afterEffect">
                                  <p:stCondLst>
                                    <p:cond delay="0"/>
                                  </p:stCondLst>
                                  <p:childTnLst>
                                    <p:set>
                                      <p:cBhvr>
                                        <p:cTn id="13" dur="1" fill="hold">
                                          <p:stCondLst>
                                            <p:cond delay="0"/>
                                          </p:stCondLst>
                                        </p:cTn>
                                        <p:tgtEl>
                                          <p:spTgt spid="15"/>
                                        </p:tgtEl>
                                        <p:attrNameLst>
                                          <p:attrName>style.visibility</p:attrName>
                                        </p:attrNameLst>
                                      </p:cBhvr>
                                      <p:to>
                                        <p:strVal val="visible"/>
                                      </p:to>
                                    </p:set>
                                    <p:anim calcmode="lin" valueType="num">
                                      <p:cBhvr>
                                        <p:cTn id="14" dur="500" fill="hold"/>
                                        <p:tgtEl>
                                          <p:spTgt spid="15"/>
                                        </p:tgtEl>
                                        <p:attrNameLst>
                                          <p:attrName>ppt_w</p:attrName>
                                        </p:attrNameLst>
                                      </p:cBhvr>
                                      <p:tavLst>
                                        <p:tav tm="0">
                                          <p:val>
                                            <p:fltVal val="0"/>
                                          </p:val>
                                        </p:tav>
                                        <p:tav tm="100000">
                                          <p:val>
                                            <p:strVal val="#ppt_w"/>
                                          </p:val>
                                        </p:tav>
                                      </p:tavLst>
                                    </p:anim>
                                    <p:anim calcmode="lin" valueType="num">
                                      <p:cBhvr>
                                        <p:cTn id="15" dur="500" fill="hold"/>
                                        <p:tgtEl>
                                          <p:spTgt spid="15"/>
                                        </p:tgtEl>
                                        <p:attrNameLst>
                                          <p:attrName>ppt_h</p:attrName>
                                        </p:attrNameLst>
                                      </p:cBhvr>
                                      <p:tavLst>
                                        <p:tav tm="0">
                                          <p:val>
                                            <p:fltVal val="0"/>
                                          </p:val>
                                        </p:tav>
                                        <p:tav tm="100000">
                                          <p:val>
                                            <p:strVal val="#ppt_h"/>
                                          </p:val>
                                        </p:tav>
                                      </p:tavLst>
                                    </p:anim>
                                    <p:animEffect transition="in" filter="fade">
                                      <p:cBhvr>
                                        <p:cTn id="16" dur="500"/>
                                        <p:tgtEl>
                                          <p:spTgt spid="15"/>
                                        </p:tgtEl>
                                      </p:cBhvr>
                                    </p:animEffect>
                                  </p:childTnLst>
                                </p:cTn>
                              </p:par>
                            </p:childTnLst>
                          </p:cTn>
                        </p:par>
                        <p:par>
                          <p:cTn id="17" fill="hold">
                            <p:stCondLst>
                              <p:cond delay="1000"/>
                            </p:stCondLst>
                            <p:childTnLst>
                              <p:par>
                                <p:cTn id="18" presetID="16" presetClass="entr" presetSubtype="21" fill="hold" nodeType="afterEffect">
                                  <p:stCondLst>
                                    <p:cond delay="0"/>
                                  </p:stCondLst>
                                  <p:childTnLst>
                                    <p:set>
                                      <p:cBhvr>
                                        <p:cTn id="19" dur="1" fill="hold">
                                          <p:stCondLst>
                                            <p:cond delay="0"/>
                                          </p:stCondLst>
                                        </p:cTn>
                                        <p:tgtEl>
                                          <p:spTgt spid="29"/>
                                        </p:tgtEl>
                                        <p:attrNameLst>
                                          <p:attrName>style.visibility</p:attrName>
                                        </p:attrNameLst>
                                      </p:cBhvr>
                                      <p:to>
                                        <p:strVal val="visible"/>
                                      </p:to>
                                    </p:set>
                                    <p:animEffect transition="in" filter="barn(inVertical)">
                                      <p:cBhvr>
                                        <p:cTn id="20"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2881280" y="418892"/>
            <a:ext cx="6718366" cy="1109044"/>
            <a:chOff x="3279913" y="488294"/>
            <a:chExt cx="6718366" cy="1109044"/>
          </a:xfrm>
        </p:grpSpPr>
        <p:grpSp>
          <p:nvGrpSpPr>
            <p:cNvPr id="15" name="组合 14"/>
            <p:cNvGrpSpPr/>
            <p:nvPr/>
          </p:nvGrpSpPr>
          <p:grpSpPr>
            <a:xfrm>
              <a:off x="3279913" y="909457"/>
              <a:ext cx="6718366" cy="687881"/>
              <a:chOff x="3279913" y="909457"/>
              <a:chExt cx="6718366" cy="687881"/>
            </a:xfrm>
          </p:grpSpPr>
          <p:sp>
            <p:nvSpPr>
              <p:cNvPr id="170" name="矩形: 圆角 169"/>
              <p:cNvSpPr/>
              <p:nvPr/>
            </p:nvSpPr>
            <p:spPr>
              <a:xfrm>
                <a:off x="3279913" y="909457"/>
                <a:ext cx="6718366" cy="687881"/>
              </a:xfrm>
              <a:prstGeom prst="roundRect">
                <a:avLst/>
              </a:prstGeom>
              <a:solidFill>
                <a:srgbClr val="0F73EE"/>
              </a:solidFill>
              <a:ln w="127000">
                <a:solidFill>
                  <a:srgbClr val="00B0F0">
                    <a:alpha val="25000"/>
                  </a:srgb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微软雅黑 Light" panose="020B0502040204020203" pitchFamily="34" charset="-122"/>
                  <a:ea typeface="微软雅黑 Light" panose="020B0502040204020203" pitchFamily="34" charset="-122"/>
                  <a:cs typeface="+mn-ea"/>
                </a:endParaRPr>
              </a:p>
            </p:txBody>
          </p:sp>
          <p:sp>
            <p:nvSpPr>
              <p:cNvPr id="171" name="文本框 170"/>
              <p:cNvSpPr txBox="1"/>
              <p:nvPr/>
            </p:nvSpPr>
            <p:spPr>
              <a:xfrm>
                <a:off x="4648956" y="1032190"/>
                <a:ext cx="5109091" cy="535531"/>
              </a:xfrm>
              <a:prstGeom prst="rect">
                <a:avLst/>
              </a:prstGeom>
              <a:noFill/>
            </p:spPr>
            <p:txBody>
              <a:bodyPr wrap="none" rtlCol="0" anchor="t">
                <a:spAutoFit/>
              </a:bodyPr>
              <a:lstStyle/>
              <a:p>
                <a:pPr lvl="0" fontAlgn="base">
                  <a:lnSpc>
                    <a:spcPct val="90000"/>
                  </a:lnSpc>
                  <a:spcBef>
                    <a:spcPts val="1000"/>
                  </a:spcBef>
                  <a:spcAft>
                    <a:spcPct val="0"/>
                  </a:spcAft>
                  <a:defRPr/>
                </a:pPr>
                <a:r>
                  <a:rPr lang="zh-CN" altLang="en-US" sz="3200" dirty="0">
                    <a:solidFill>
                      <a:schemeClr val="bg1"/>
                    </a:solidFill>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sym typeface="+mn-ea"/>
                  </a:rPr>
                  <a:t>彩色图像可视密码技术实现</a:t>
                </a:r>
                <a:endParaRPr lang="zh-CN" altLang="en-US" sz="3200" noProof="0" dirty="0">
                  <a:ln>
                    <a:noFill/>
                  </a:ln>
                  <a:solidFill>
                    <a:srgbClr val="FFFF00"/>
                  </a:solidFill>
                  <a:effectLst>
                    <a:outerShdw blurRad="38100" dist="38100" dir="2700000" algn="tl">
                      <a:srgbClr val="000000">
                        <a:alpha val="43137"/>
                      </a:srgbClr>
                    </a:outerShdw>
                  </a:effectLst>
                  <a:uLnTx/>
                  <a:uFillTx/>
                  <a:latin typeface="思源黑体 CN Heavy" panose="020B0A00000000000000" pitchFamily="34" charset="-122"/>
                  <a:ea typeface="思源黑体 CN Heavy" panose="020B0A00000000000000" pitchFamily="34" charset="-122"/>
                  <a:sym typeface="+mn-ea"/>
                </a:endParaRPr>
              </a:p>
            </p:txBody>
          </p:sp>
        </p:grpSp>
        <p:grpSp>
          <p:nvGrpSpPr>
            <p:cNvPr id="16" name="28b0fd0e-7ece-4f48-881a-83c93b08799b"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3459237" y="488294"/>
              <a:ext cx="1104746" cy="1087791"/>
              <a:chOff x="3950910" y="1316832"/>
              <a:chExt cx="4290179" cy="4224337"/>
            </a:xfrm>
          </p:grpSpPr>
          <p:sp>
            <p:nvSpPr>
              <p:cNvPr id="17" name="ïṥļîḋè"/>
              <p:cNvSpPr/>
              <p:nvPr/>
            </p:nvSpPr>
            <p:spPr bwMode="auto">
              <a:xfrm>
                <a:off x="4051407" y="3713164"/>
                <a:ext cx="727736" cy="421048"/>
              </a:xfrm>
              <a:custGeom>
                <a:avLst/>
                <a:gdLst>
                  <a:gd name="T0" fmla="*/ 166 w 202"/>
                  <a:gd name="T1" fmla="*/ 96 h 117"/>
                  <a:gd name="T2" fmla="*/ 36 w 202"/>
                  <a:gd name="T3" fmla="*/ 96 h 117"/>
                  <a:gd name="T4" fmla="*/ 36 w 202"/>
                  <a:gd name="T5" fmla="*/ 21 h 117"/>
                  <a:gd name="T6" fmla="*/ 166 w 202"/>
                  <a:gd name="T7" fmla="*/ 21 h 117"/>
                  <a:gd name="T8" fmla="*/ 166 w 202"/>
                  <a:gd name="T9" fmla="*/ 96 h 117"/>
                </a:gdLst>
                <a:ahLst/>
                <a:cxnLst>
                  <a:cxn ang="0">
                    <a:pos x="T0" y="T1"/>
                  </a:cxn>
                  <a:cxn ang="0">
                    <a:pos x="T2" y="T3"/>
                  </a:cxn>
                  <a:cxn ang="0">
                    <a:pos x="T4" y="T5"/>
                  </a:cxn>
                  <a:cxn ang="0">
                    <a:pos x="T6" y="T7"/>
                  </a:cxn>
                  <a:cxn ang="0">
                    <a:pos x="T8" y="T9"/>
                  </a:cxn>
                </a:cxnLst>
                <a:rect l="0" t="0" r="r" b="b"/>
                <a:pathLst>
                  <a:path w="202" h="117">
                    <a:moveTo>
                      <a:pt x="166" y="96"/>
                    </a:moveTo>
                    <a:cubicBezTo>
                      <a:pt x="130" y="117"/>
                      <a:pt x="72" y="117"/>
                      <a:pt x="36" y="96"/>
                    </a:cubicBezTo>
                    <a:cubicBezTo>
                      <a:pt x="0" y="76"/>
                      <a:pt x="0" y="42"/>
                      <a:pt x="36" y="21"/>
                    </a:cubicBezTo>
                    <a:cubicBezTo>
                      <a:pt x="72" y="0"/>
                      <a:pt x="130" y="0"/>
                      <a:pt x="166" y="21"/>
                    </a:cubicBezTo>
                    <a:cubicBezTo>
                      <a:pt x="202" y="42"/>
                      <a:pt x="202" y="76"/>
                      <a:pt x="166" y="96"/>
                    </a:cubicBezTo>
                    <a:close/>
                  </a:path>
                </a:pathLst>
              </a:custGeom>
              <a:solidFill>
                <a:srgbClr val="B2D3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9" name="íṣḻíďe"/>
              <p:cNvSpPr/>
              <p:nvPr/>
            </p:nvSpPr>
            <p:spPr bwMode="auto">
              <a:xfrm>
                <a:off x="4170964" y="3766878"/>
                <a:ext cx="481692" cy="270302"/>
              </a:xfrm>
              <a:custGeom>
                <a:avLst/>
                <a:gdLst>
                  <a:gd name="T0" fmla="*/ 110 w 134"/>
                  <a:gd name="T1" fmla="*/ 11 h 75"/>
                  <a:gd name="T2" fmla="*/ 102 w 134"/>
                  <a:gd name="T3" fmla="*/ 7 h 75"/>
                  <a:gd name="T4" fmla="*/ 102 w 134"/>
                  <a:gd name="T5" fmla="*/ 7 h 75"/>
                  <a:gd name="T6" fmla="*/ 86 w 134"/>
                  <a:gd name="T7" fmla="*/ 0 h 75"/>
                  <a:gd name="T8" fmla="*/ 87 w 134"/>
                  <a:gd name="T9" fmla="*/ 3 h 75"/>
                  <a:gd name="T10" fmla="*/ 49 w 134"/>
                  <a:gd name="T11" fmla="*/ 3 h 75"/>
                  <a:gd name="T12" fmla="*/ 50 w 134"/>
                  <a:gd name="T13" fmla="*/ 0 h 75"/>
                  <a:gd name="T14" fmla="*/ 31 w 134"/>
                  <a:gd name="T15" fmla="*/ 8 h 75"/>
                  <a:gd name="T16" fmla="*/ 31 w 134"/>
                  <a:gd name="T17" fmla="*/ 8 h 75"/>
                  <a:gd name="T18" fmla="*/ 24 w 134"/>
                  <a:gd name="T19" fmla="*/ 11 h 75"/>
                  <a:gd name="T20" fmla="*/ 24 w 134"/>
                  <a:gd name="T21" fmla="*/ 61 h 75"/>
                  <a:gd name="T22" fmla="*/ 110 w 134"/>
                  <a:gd name="T23" fmla="*/ 61 h 75"/>
                  <a:gd name="T24" fmla="*/ 110 w 134"/>
                  <a:gd name="T25" fmla="*/ 11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4" h="75">
                    <a:moveTo>
                      <a:pt x="110" y="11"/>
                    </a:moveTo>
                    <a:cubicBezTo>
                      <a:pt x="108" y="10"/>
                      <a:pt x="105" y="9"/>
                      <a:pt x="102" y="7"/>
                    </a:cubicBezTo>
                    <a:cubicBezTo>
                      <a:pt x="102" y="7"/>
                      <a:pt x="102" y="7"/>
                      <a:pt x="102" y="7"/>
                    </a:cubicBezTo>
                    <a:cubicBezTo>
                      <a:pt x="86" y="0"/>
                      <a:pt x="86" y="0"/>
                      <a:pt x="86" y="0"/>
                    </a:cubicBezTo>
                    <a:cubicBezTo>
                      <a:pt x="87" y="3"/>
                      <a:pt x="87" y="3"/>
                      <a:pt x="87" y="3"/>
                    </a:cubicBezTo>
                    <a:cubicBezTo>
                      <a:pt x="75" y="1"/>
                      <a:pt x="62" y="1"/>
                      <a:pt x="49" y="3"/>
                    </a:cubicBezTo>
                    <a:cubicBezTo>
                      <a:pt x="50" y="0"/>
                      <a:pt x="50" y="0"/>
                      <a:pt x="50" y="0"/>
                    </a:cubicBezTo>
                    <a:cubicBezTo>
                      <a:pt x="31" y="8"/>
                      <a:pt x="31" y="8"/>
                      <a:pt x="31" y="8"/>
                    </a:cubicBezTo>
                    <a:cubicBezTo>
                      <a:pt x="31" y="8"/>
                      <a:pt x="31" y="8"/>
                      <a:pt x="31" y="8"/>
                    </a:cubicBezTo>
                    <a:cubicBezTo>
                      <a:pt x="29" y="9"/>
                      <a:pt x="26" y="10"/>
                      <a:pt x="24" y="11"/>
                    </a:cubicBezTo>
                    <a:cubicBezTo>
                      <a:pt x="0" y="25"/>
                      <a:pt x="0" y="47"/>
                      <a:pt x="24" y="61"/>
                    </a:cubicBezTo>
                    <a:cubicBezTo>
                      <a:pt x="48" y="75"/>
                      <a:pt x="86" y="75"/>
                      <a:pt x="110" y="61"/>
                    </a:cubicBezTo>
                    <a:cubicBezTo>
                      <a:pt x="134" y="47"/>
                      <a:pt x="134" y="25"/>
                      <a:pt x="110" y="11"/>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0" name="íś1îḍê"/>
              <p:cNvSpPr/>
              <p:nvPr/>
            </p:nvSpPr>
            <p:spPr bwMode="auto">
              <a:xfrm>
                <a:off x="4300917" y="3749550"/>
                <a:ext cx="221786" cy="129953"/>
              </a:xfrm>
              <a:custGeom>
                <a:avLst/>
                <a:gdLst>
                  <a:gd name="T0" fmla="*/ 51 w 62"/>
                  <a:gd name="T1" fmla="*/ 29 h 36"/>
                  <a:gd name="T2" fmla="*/ 11 w 62"/>
                  <a:gd name="T3" fmla="*/ 29 h 36"/>
                  <a:gd name="T4" fmla="*/ 11 w 62"/>
                  <a:gd name="T5" fmla="*/ 6 h 36"/>
                  <a:gd name="T6" fmla="*/ 51 w 62"/>
                  <a:gd name="T7" fmla="*/ 6 h 36"/>
                  <a:gd name="T8" fmla="*/ 51 w 62"/>
                  <a:gd name="T9" fmla="*/ 29 h 36"/>
                </a:gdLst>
                <a:ahLst/>
                <a:cxnLst>
                  <a:cxn ang="0">
                    <a:pos x="T0" y="T1"/>
                  </a:cxn>
                  <a:cxn ang="0">
                    <a:pos x="T2" y="T3"/>
                  </a:cxn>
                  <a:cxn ang="0">
                    <a:pos x="T4" y="T5"/>
                  </a:cxn>
                  <a:cxn ang="0">
                    <a:pos x="T6" y="T7"/>
                  </a:cxn>
                  <a:cxn ang="0">
                    <a:pos x="T8" y="T9"/>
                  </a:cxn>
                </a:cxnLst>
                <a:rect l="0" t="0" r="r" b="b"/>
                <a:pathLst>
                  <a:path w="62" h="36">
                    <a:moveTo>
                      <a:pt x="51" y="29"/>
                    </a:moveTo>
                    <a:cubicBezTo>
                      <a:pt x="40" y="36"/>
                      <a:pt x="22" y="36"/>
                      <a:pt x="11" y="29"/>
                    </a:cubicBezTo>
                    <a:cubicBezTo>
                      <a:pt x="0" y="23"/>
                      <a:pt x="0" y="13"/>
                      <a:pt x="11" y="6"/>
                    </a:cubicBezTo>
                    <a:cubicBezTo>
                      <a:pt x="22" y="0"/>
                      <a:pt x="40" y="0"/>
                      <a:pt x="51" y="6"/>
                    </a:cubicBezTo>
                    <a:cubicBezTo>
                      <a:pt x="62" y="13"/>
                      <a:pt x="62" y="23"/>
                      <a:pt x="51" y="29"/>
                    </a:cubicBezTo>
                    <a:close/>
                  </a:path>
                </a:pathLst>
              </a:custGeom>
              <a:solidFill>
                <a:srgbClr val="8A2AE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1" name="iš1ïḍe"/>
              <p:cNvSpPr/>
              <p:nvPr/>
            </p:nvSpPr>
            <p:spPr bwMode="auto">
              <a:xfrm>
                <a:off x="4375423" y="3352761"/>
                <a:ext cx="72774" cy="474761"/>
              </a:xfrm>
              <a:custGeom>
                <a:avLst/>
                <a:gdLst>
                  <a:gd name="T0" fmla="*/ 10 w 20"/>
                  <a:gd name="T1" fmla="*/ 132 h 132"/>
                  <a:gd name="T2" fmla="*/ 10 w 20"/>
                  <a:gd name="T3" fmla="*/ 132 h 132"/>
                  <a:gd name="T4" fmla="*/ 0 w 20"/>
                  <a:gd name="T5" fmla="*/ 122 h 132"/>
                  <a:gd name="T6" fmla="*/ 0 w 20"/>
                  <a:gd name="T7" fmla="*/ 0 h 132"/>
                  <a:gd name="T8" fmla="*/ 20 w 20"/>
                  <a:gd name="T9" fmla="*/ 0 h 132"/>
                  <a:gd name="T10" fmla="*/ 20 w 20"/>
                  <a:gd name="T11" fmla="*/ 122 h 132"/>
                  <a:gd name="T12" fmla="*/ 10 w 20"/>
                  <a:gd name="T13" fmla="*/ 132 h 132"/>
                </a:gdLst>
                <a:ahLst/>
                <a:cxnLst>
                  <a:cxn ang="0">
                    <a:pos x="T0" y="T1"/>
                  </a:cxn>
                  <a:cxn ang="0">
                    <a:pos x="T2" y="T3"/>
                  </a:cxn>
                  <a:cxn ang="0">
                    <a:pos x="T4" y="T5"/>
                  </a:cxn>
                  <a:cxn ang="0">
                    <a:pos x="T6" y="T7"/>
                  </a:cxn>
                  <a:cxn ang="0">
                    <a:pos x="T8" y="T9"/>
                  </a:cxn>
                  <a:cxn ang="0">
                    <a:pos x="T10" y="T11"/>
                  </a:cxn>
                  <a:cxn ang="0">
                    <a:pos x="T12" y="T13"/>
                  </a:cxn>
                </a:cxnLst>
                <a:rect l="0" t="0" r="r" b="b"/>
                <a:pathLst>
                  <a:path w="20" h="132">
                    <a:moveTo>
                      <a:pt x="10" y="132"/>
                    </a:moveTo>
                    <a:cubicBezTo>
                      <a:pt x="10" y="132"/>
                      <a:pt x="10" y="132"/>
                      <a:pt x="10" y="132"/>
                    </a:cubicBezTo>
                    <a:cubicBezTo>
                      <a:pt x="5" y="132"/>
                      <a:pt x="0" y="128"/>
                      <a:pt x="0" y="122"/>
                    </a:cubicBezTo>
                    <a:cubicBezTo>
                      <a:pt x="0" y="0"/>
                      <a:pt x="0" y="0"/>
                      <a:pt x="0" y="0"/>
                    </a:cubicBezTo>
                    <a:cubicBezTo>
                      <a:pt x="20" y="0"/>
                      <a:pt x="20" y="0"/>
                      <a:pt x="20" y="0"/>
                    </a:cubicBezTo>
                    <a:cubicBezTo>
                      <a:pt x="20" y="122"/>
                      <a:pt x="20" y="122"/>
                      <a:pt x="20" y="122"/>
                    </a:cubicBezTo>
                    <a:cubicBezTo>
                      <a:pt x="20" y="128"/>
                      <a:pt x="15" y="132"/>
                      <a:pt x="10" y="132"/>
                    </a:cubicBezTo>
                    <a:close/>
                  </a:path>
                </a:pathLst>
              </a:custGeom>
              <a:solidFill>
                <a:srgbClr val="8A2AE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2" name="ísḻiḍè"/>
              <p:cNvSpPr/>
              <p:nvPr/>
            </p:nvSpPr>
            <p:spPr bwMode="auto">
              <a:xfrm>
                <a:off x="4371958" y="3331969"/>
                <a:ext cx="79704" cy="43318"/>
              </a:xfrm>
              <a:custGeom>
                <a:avLst/>
                <a:gdLst>
                  <a:gd name="T0" fmla="*/ 18 w 22"/>
                  <a:gd name="T1" fmla="*/ 10 h 12"/>
                  <a:gd name="T2" fmla="*/ 4 w 22"/>
                  <a:gd name="T3" fmla="*/ 10 h 12"/>
                  <a:gd name="T4" fmla="*/ 4 w 22"/>
                  <a:gd name="T5" fmla="*/ 2 h 12"/>
                  <a:gd name="T6" fmla="*/ 18 w 22"/>
                  <a:gd name="T7" fmla="*/ 2 h 12"/>
                  <a:gd name="T8" fmla="*/ 18 w 22"/>
                  <a:gd name="T9" fmla="*/ 10 h 12"/>
                </a:gdLst>
                <a:ahLst/>
                <a:cxnLst>
                  <a:cxn ang="0">
                    <a:pos x="T0" y="T1"/>
                  </a:cxn>
                  <a:cxn ang="0">
                    <a:pos x="T2" y="T3"/>
                  </a:cxn>
                  <a:cxn ang="0">
                    <a:pos x="T4" y="T5"/>
                  </a:cxn>
                  <a:cxn ang="0">
                    <a:pos x="T6" y="T7"/>
                  </a:cxn>
                  <a:cxn ang="0">
                    <a:pos x="T8" y="T9"/>
                  </a:cxn>
                </a:cxnLst>
                <a:rect l="0" t="0" r="r" b="b"/>
                <a:pathLst>
                  <a:path w="22" h="12">
                    <a:moveTo>
                      <a:pt x="18" y="10"/>
                    </a:moveTo>
                    <a:cubicBezTo>
                      <a:pt x="14" y="12"/>
                      <a:pt x="8" y="12"/>
                      <a:pt x="4" y="10"/>
                    </a:cubicBezTo>
                    <a:cubicBezTo>
                      <a:pt x="0" y="8"/>
                      <a:pt x="0" y="4"/>
                      <a:pt x="4" y="2"/>
                    </a:cubicBezTo>
                    <a:cubicBezTo>
                      <a:pt x="8" y="0"/>
                      <a:pt x="14" y="0"/>
                      <a:pt x="18" y="2"/>
                    </a:cubicBezTo>
                    <a:cubicBezTo>
                      <a:pt x="22" y="4"/>
                      <a:pt x="22" y="8"/>
                      <a:pt x="18" y="10"/>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3" name="iSlïḓe"/>
              <p:cNvSpPr/>
              <p:nvPr/>
            </p:nvSpPr>
            <p:spPr bwMode="auto">
              <a:xfrm>
                <a:off x="4382354" y="2924783"/>
                <a:ext cx="58912" cy="443573"/>
              </a:xfrm>
              <a:custGeom>
                <a:avLst/>
                <a:gdLst>
                  <a:gd name="T0" fmla="*/ 8 w 16"/>
                  <a:gd name="T1" fmla="*/ 123 h 123"/>
                  <a:gd name="T2" fmla="*/ 8 w 16"/>
                  <a:gd name="T3" fmla="*/ 123 h 123"/>
                  <a:gd name="T4" fmla="*/ 0 w 16"/>
                  <a:gd name="T5" fmla="*/ 115 h 123"/>
                  <a:gd name="T6" fmla="*/ 0 w 16"/>
                  <a:gd name="T7" fmla="*/ 0 h 123"/>
                  <a:gd name="T8" fmla="*/ 16 w 16"/>
                  <a:gd name="T9" fmla="*/ 0 h 123"/>
                  <a:gd name="T10" fmla="*/ 16 w 16"/>
                  <a:gd name="T11" fmla="*/ 115 h 123"/>
                  <a:gd name="T12" fmla="*/ 8 w 16"/>
                  <a:gd name="T13" fmla="*/ 123 h 123"/>
                </a:gdLst>
                <a:ahLst/>
                <a:cxnLst>
                  <a:cxn ang="0">
                    <a:pos x="T0" y="T1"/>
                  </a:cxn>
                  <a:cxn ang="0">
                    <a:pos x="T2" y="T3"/>
                  </a:cxn>
                  <a:cxn ang="0">
                    <a:pos x="T4" y="T5"/>
                  </a:cxn>
                  <a:cxn ang="0">
                    <a:pos x="T6" y="T7"/>
                  </a:cxn>
                  <a:cxn ang="0">
                    <a:pos x="T8" y="T9"/>
                  </a:cxn>
                  <a:cxn ang="0">
                    <a:pos x="T10" y="T11"/>
                  </a:cxn>
                  <a:cxn ang="0">
                    <a:pos x="T12" y="T13"/>
                  </a:cxn>
                </a:cxnLst>
                <a:rect l="0" t="0" r="r" b="b"/>
                <a:pathLst>
                  <a:path w="16" h="123">
                    <a:moveTo>
                      <a:pt x="8" y="123"/>
                    </a:moveTo>
                    <a:cubicBezTo>
                      <a:pt x="8" y="123"/>
                      <a:pt x="8" y="123"/>
                      <a:pt x="8" y="123"/>
                    </a:cubicBezTo>
                    <a:cubicBezTo>
                      <a:pt x="4" y="123"/>
                      <a:pt x="0" y="119"/>
                      <a:pt x="0" y="115"/>
                    </a:cubicBezTo>
                    <a:cubicBezTo>
                      <a:pt x="0" y="0"/>
                      <a:pt x="0" y="0"/>
                      <a:pt x="0" y="0"/>
                    </a:cubicBezTo>
                    <a:cubicBezTo>
                      <a:pt x="16" y="0"/>
                      <a:pt x="16" y="0"/>
                      <a:pt x="16" y="0"/>
                    </a:cubicBezTo>
                    <a:cubicBezTo>
                      <a:pt x="16" y="115"/>
                      <a:pt x="16" y="115"/>
                      <a:pt x="16" y="115"/>
                    </a:cubicBezTo>
                    <a:cubicBezTo>
                      <a:pt x="16" y="119"/>
                      <a:pt x="12" y="123"/>
                      <a:pt x="8" y="123"/>
                    </a:cubicBezTo>
                    <a:close/>
                  </a:path>
                </a:pathLst>
              </a:custGeom>
              <a:solidFill>
                <a:srgbClr val="8A2AE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4" name="iṣļidé"/>
              <p:cNvSpPr/>
              <p:nvPr/>
            </p:nvSpPr>
            <p:spPr bwMode="auto">
              <a:xfrm>
                <a:off x="4818996" y="3098053"/>
                <a:ext cx="103962" cy="60645"/>
              </a:xfrm>
              <a:custGeom>
                <a:avLst/>
                <a:gdLst>
                  <a:gd name="T0" fmla="*/ 0 w 29"/>
                  <a:gd name="T1" fmla="*/ 12 h 17"/>
                  <a:gd name="T2" fmla="*/ 0 w 29"/>
                  <a:gd name="T3" fmla="*/ 8 h 17"/>
                  <a:gd name="T4" fmla="*/ 7 w 29"/>
                  <a:gd name="T5" fmla="*/ 7 h 17"/>
                  <a:gd name="T6" fmla="*/ 14 w 29"/>
                  <a:gd name="T7" fmla="*/ 1 h 17"/>
                  <a:gd name="T8" fmla="*/ 19 w 29"/>
                  <a:gd name="T9" fmla="*/ 1 h 17"/>
                  <a:gd name="T10" fmla="*/ 24 w 29"/>
                  <a:gd name="T11" fmla="*/ 4 h 17"/>
                  <a:gd name="T12" fmla="*/ 29 w 29"/>
                  <a:gd name="T13" fmla="*/ 3 h 17"/>
                  <a:gd name="T14" fmla="*/ 29 w 29"/>
                  <a:gd name="T15" fmla="*/ 8 h 17"/>
                  <a:gd name="T16" fmla="*/ 29 w 29"/>
                  <a:gd name="T17" fmla="*/ 8 h 17"/>
                  <a:gd name="T18" fmla="*/ 28 w 29"/>
                  <a:gd name="T19" fmla="*/ 9 h 17"/>
                  <a:gd name="T20" fmla="*/ 11 w 29"/>
                  <a:gd name="T21" fmla="*/ 17 h 17"/>
                  <a:gd name="T22" fmla="*/ 7 w 29"/>
                  <a:gd name="T23" fmla="*/ 17 h 17"/>
                  <a:gd name="T24" fmla="*/ 1 w 29"/>
                  <a:gd name="T25" fmla="*/ 13 h 17"/>
                  <a:gd name="T26" fmla="*/ 0 w 29"/>
                  <a:gd name="T27" fmla="*/ 12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17">
                    <a:moveTo>
                      <a:pt x="0" y="12"/>
                    </a:moveTo>
                    <a:cubicBezTo>
                      <a:pt x="0" y="8"/>
                      <a:pt x="0" y="8"/>
                      <a:pt x="0" y="8"/>
                    </a:cubicBezTo>
                    <a:cubicBezTo>
                      <a:pt x="7" y="7"/>
                      <a:pt x="7" y="7"/>
                      <a:pt x="7" y="7"/>
                    </a:cubicBezTo>
                    <a:cubicBezTo>
                      <a:pt x="14" y="1"/>
                      <a:pt x="14" y="1"/>
                      <a:pt x="14" y="1"/>
                    </a:cubicBezTo>
                    <a:cubicBezTo>
                      <a:pt x="15" y="0"/>
                      <a:pt x="17" y="0"/>
                      <a:pt x="19" y="1"/>
                    </a:cubicBezTo>
                    <a:cubicBezTo>
                      <a:pt x="24" y="4"/>
                      <a:pt x="24" y="4"/>
                      <a:pt x="24" y="4"/>
                    </a:cubicBezTo>
                    <a:cubicBezTo>
                      <a:pt x="29" y="3"/>
                      <a:pt x="29" y="3"/>
                      <a:pt x="29" y="3"/>
                    </a:cubicBezTo>
                    <a:cubicBezTo>
                      <a:pt x="29" y="8"/>
                      <a:pt x="29" y="8"/>
                      <a:pt x="29" y="8"/>
                    </a:cubicBezTo>
                    <a:cubicBezTo>
                      <a:pt x="29" y="8"/>
                      <a:pt x="29" y="8"/>
                      <a:pt x="29" y="8"/>
                    </a:cubicBezTo>
                    <a:cubicBezTo>
                      <a:pt x="29" y="9"/>
                      <a:pt x="29" y="9"/>
                      <a:pt x="28" y="9"/>
                    </a:cubicBezTo>
                    <a:cubicBezTo>
                      <a:pt x="11" y="17"/>
                      <a:pt x="11" y="17"/>
                      <a:pt x="11" y="17"/>
                    </a:cubicBezTo>
                    <a:cubicBezTo>
                      <a:pt x="10" y="17"/>
                      <a:pt x="8" y="17"/>
                      <a:pt x="7" y="17"/>
                    </a:cubicBezTo>
                    <a:cubicBezTo>
                      <a:pt x="1" y="13"/>
                      <a:pt x="1" y="13"/>
                      <a:pt x="1" y="13"/>
                    </a:cubicBezTo>
                    <a:cubicBezTo>
                      <a:pt x="1" y="13"/>
                      <a:pt x="0" y="13"/>
                      <a:pt x="0" y="12"/>
                    </a:cubicBezTo>
                    <a:close/>
                  </a:path>
                </a:pathLst>
              </a:custGeom>
              <a:solidFill>
                <a:srgbClr val="B45E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5" name="iSliḋe"/>
              <p:cNvSpPr/>
              <p:nvPr/>
            </p:nvSpPr>
            <p:spPr bwMode="auto">
              <a:xfrm>
                <a:off x="4818996" y="3084192"/>
                <a:ext cx="103962" cy="60645"/>
              </a:xfrm>
              <a:custGeom>
                <a:avLst/>
                <a:gdLst>
                  <a:gd name="T0" fmla="*/ 1 w 29"/>
                  <a:gd name="T1" fmla="*/ 10 h 17"/>
                  <a:gd name="T2" fmla="*/ 14 w 29"/>
                  <a:gd name="T3" fmla="*/ 1 h 17"/>
                  <a:gd name="T4" fmla="*/ 19 w 29"/>
                  <a:gd name="T5" fmla="*/ 1 h 17"/>
                  <a:gd name="T6" fmla="*/ 28 w 29"/>
                  <a:gd name="T7" fmla="*/ 6 h 17"/>
                  <a:gd name="T8" fmla="*/ 28 w 29"/>
                  <a:gd name="T9" fmla="*/ 9 h 17"/>
                  <a:gd name="T10" fmla="*/ 11 w 29"/>
                  <a:gd name="T11" fmla="*/ 16 h 17"/>
                  <a:gd name="T12" fmla="*/ 7 w 29"/>
                  <a:gd name="T13" fmla="*/ 16 h 17"/>
                  <a:gd name="T14" fmla="*/ 1 w 29"/>
                  <a:gd name="T15" fmla="*/ 13 h 17"/>
                  <a:gd name="T16" fmla="*/ 1 w 29"/>
                  <a:gd name="T17" fmla="*/ 1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17">
                    <a:moveTo>
                      <a:pt x="1" y="10"/>
                    </a:moveTo>
                    <a:cubicBezTo>
                      <a:pt x="14" y="1"/>
                      <a:pt x="14" y="1"/>
                      <a:pt x="14" y="1"/>
                    </a:cubicBezTo>
                    <a:cubicBezTo>
                      <a:pt x="15" y="0"/>
                      <a:pt x="17" y="0"/>
                      <a:pt x="19" y="1"/>
                    </a:cubicBezTo>
                    <a:cubicBezTo>
                      <a:pt x="28" y="6"/>
                      <a:pt x="28" y="6"/>
                      <a:pt x="28" y="6"/>
                    </a:cubicBezTo>
                    <a:cubicBezTo>
                      <a:pt x="29" y="7"/>
                      <a:pt x="29" y="8"/>
                      <a:pt x="28" y="9"/>
                    </a:cubicBezTo>
                    <a:cubicBezTo>
                      <a:pt x="11" y="16"/>
                      <a:pt x="11" y="16"/>
                      <a:pt x="11" y="16"/>
                    </a:cubicBezTo>
                    <a:cubicBezTo>
                      <a:pt x="10" y="17"/>
                      <a:pt x="8" y="17"/>
                      <a:pt x="7" y="16"/>
                    </a:cubicBezTo>
                    <a:cubicBezTo>
                      <a:pt x="1" y="13"/>
                      <a:pt x="1" y="13"/>
                      <a:pt x="1" y="13"/>
                    </a:cubicBezTo>
                    <a:cubicBezTo>
                      <a:pt x="0" y="12"/>
                      <a:pt x="0" y="11"/>
                      <a:pt x="1" y="10"/>
                    </a:cubicBezTo>
                    <a:close/>
                  </a:path>
                </a:pathLst>
              </a:custGeom>
              <a:solidFill>
                <a:srgbClr val="8A2AE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6" name="îśḷíḓé"/>
              <p:cNvSpPr/>
              <p:nvPr/>
            </p:nvSpPr>
            <p:spPr bwMode="auto">
              <a:xfrm>
                <a:off x="4602407" y="3108449"/>
                <a:ext cx="237381" cy="90101"/>
              </a:xfrm>
              <a:custGeom>
                <a:avLst/>
                <a:gdLst>
                  <a:gd name="T0" fmla="*/ 39 w 66"/>
                  <a:gd name="T1" fmla="*/ 25 h 25"/>
                  <a:gd name="T2" fmla="*/ 44 w 66"/>
                  <a:gd name="T3" fmla="*/ 24 h 25"/>
                  <a:gd name="T4" fmla="*/ 64 w 66"/>
                  <a:gd name="T5" fmla="*/ 12 h 25"/>
                  <a:gd name="T6" fmla="*/ 65 w 66"/>
                  <a:gd name="T7" fmla="*/ 9 h 25"/>
                  <a:gd name="T8" fmla="*/ 62 w 66"/>
                  <a:gd name="T9" fmla="*/ 8 h 25"/>
                  <a:gd name="T10" fmla="*/ 42 w 66"/>
                  <a:gd name="T11" fmla="*/ 20 h 25"/>
                  <a:gd name="T12" fmla="*/ 36 w 66"/>
                  <a:gd name="T13" fmla="*/ 20 h 25"/>
                  <a:gd name="T14" fmla="*/ 3 w 66"/>
                  <a:gd name="T15" fmla="*/ 1 h 25"/>
                  <a:gd name="T16" fmla="*/ 0 w 66"/>
                  <a:gd name="T17" fmla="*/ 2 h 25"/>
                  <a:gd name="T18" fmla="*/ 1 w 66"/>
                  <a:gd name="T19" fmla="*/ 5 h 25"/>
                  <a:gd name="T20" fmla="*/ 34 w 66"/>
                  <a:gd name="T21" fmla="*/ 24 h 25"/>
                  <a:gd name="T22" fmla="*/ 39 w 66"/>
                  <a:gd name="T23"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6" h="25">
                    <a:moveTo>
                      <a:pt x="39" y="25"/>
                    </a:moveTo>
                    <a:cubicBezTo>
                      <a:pt x="41" y="25"/>
                      <a:pt x="43" y="25"/>
                      <a:pt x="44" y="24"/>
                    </a:cubicBezTo>
                    <a:cubicBezTo>
                      <a:pt x="64" y="12"/>
                      <a:pt x="64" y="12"/>
                      <a:pt x="64" y="12"/>
                    </a:cubicBezTo>
                    <a:cubicBezTo>
                      <a:pt x="66" y="12"/>
                      <a:pt x="66" y="10"/>
                      <a:pt x="65" y="9"/>
                    </a:cubicBezTo>
                    <a:cubicBezTo>
                      <a:pt x="65" y="8"/>
                      <a:pt x="63" y="8"/>
                      <a:pt x="62" y="8"/>
                    </a:cubicBezTo>
                    <a:cubicBezTo>
                      <a:pt x="42" y="20"/>
                      <a:pt x="42" y="20"/>
                      <a:pt x="42" y="20"/>
                    </a:cubicBezTo>
                    <a:cubicBezTo>
                      <a:pt x="41" y="21"/>
                      <a:pt x="38" y="21"/>
                      <a:pt x="36" y="20"/>
                    </a:cubicBezTo>
                    <a:cubicBezTo>
                      <a:pt x="3" y="1"/>
                      <a:pt x="3" y="1"/>
                      <a:pt x="3" y="1"/>
                    </a:cubicBezTo>
                    <a:cubicBezTo>
                      <a:pt x="2" y="0"/>
                      <a:pt x="1" y="0"/>
                      <a:pt x="0" y="2"/>
                    </a:cubicBezTo>
                    <a:cubicBezTo>
                      <a:pt x="0" y="3"/>
                      <a:pt x="0" y="4"/>
                      <a:pt x="1" y="5"/>
                    </a:cubicBezTo>
                    <a:cubicBezTo>
                      <a:pt x="34" y="24"/>
                      <a:pt x="34" y="24"/>
                      <a:pt x="34" y="24"/>
                    </a:cubicBezTo>
                    <a:cubicBezTo>
                      <a:pt x="36" y="25"/>
                      <a:pt x="37" y="25"/>
                      <a:pt x="39" y="25"/>
                    </a:cubicBezTo>
                    <a:close/>
                  </a:path>
                </a:pathLst>
              </a:custGeom>
              <a:solidFill>
                <a:srgbClr val="B45E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7" name="îS1îḋe"/>
              <p:cNvSpPr/>
              <p:nvPr/>
            </p:nvSpPr>
            <p:spPr bwMode="auto">
              <a:xfrm>
                <a:off x="4061803" y="2716858"/>
                <a:ext cx="731202" cy="464365"/>
              </a:xfrm>
              <a:custGeom>
                <a:avLst/>
                <a:gdLst>
                  <a:gd name="T0" fmla="*/ 203 w 203"/>
                  <a:gd name="T1" fmla="*/ 64 h 129"/>
                  <a:gd name="T2" fmla="*/ 198 w 203"/>
                  <a:gd name="T3" fmla="*/ 61 h 129"/>
                  <a:gd name="T4" fmla="*/ 130 w 203"/>
                  <a:gd name="T5" fmla="*/ 11 h 129"/>
                  <a:gd name="T6" fmla="*/ 95 w 203"/>
                  <a:gd name="T7" fmla="*/ 5 h 129"/>
                  <a:gd name="T8" fmla="*/ 94 w 203"/>
                  <a:gd name="T9" fmla="*/ 5 h 129"/>
                  <a:gd name="T10" fmla="*/ 94 w 203"/>
                  <a:gd name="T11" fmla="*/ 5 h 129"/>
                  <a:gd name="T12" fmla="*/ 0 w 203"/>
                  <a:gd name="T13" fmla="*/ 60 h 129"/>
                  <a:gd name="T14" fmla="*/ 8 w 203"/>
                  <a:gd name="T15" fmla="*/ 63 h 129"/>
                  <a:gd name="T16" fmla="*/ 41 w 203"/>
                  <a:gd name="T17" fmla="*/ 77 h 129"/>
                  <a:gd name="T18" fmla="*/ 86 w 203"/>
                  <a:gd name="T19" fmla="*/ 109 h 129"/>
                  <a:gd name="T20" fmla="*/ 121 w 203"/>
                  <a:gd name="T21" fmla="*/ 128 h 129"/>
                  <a:gd name="T22" fmla="*/ 123 w 203"/>
                  <a:gd name="T23" fmla="*/ 129 h 129"/>
                  <a:gd name="T24" fmla="*/ 146 w 203"/>
                  <a:gd name="T25" fmla="*/ 105 h 129"/>
                  <a:gd name="T26" fmla="*/ 193 w 203"/>
                  <a:gd name="T27" fmla="*/ 73 h 129"/>
                  <a:gd name="T28" fmla="*/ 198 w 203"/>
                  <a:gd name="T29" fmla="*/ 76 h 129"/>
                  <a:gd name="T30" fmla="*/ 203 w 203"/>
                  <a:gd name="T31" fmla="*/ 64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3" h="129">
                    <a:moveTo>
                      <a:pt x="203" y="64"/>
                    </a:moveTo>
                    <a:cubicBezTo>
                      <a:pt x="201" y="63"/>
                      <a:pt x="200" y="62"/>
                      <a:pt x="198" y="61"/>
                    </a:cubicBezTo>
                    <a:cubicBezTo>
                      <a:pt x="130" y="11"/>
                      <a:pt x="130" y="11"/>
                      <a:pt x="130" y="11"/>
                    </a:cubicBezTo>
                    <a:cubicBezTo>
                      <a:pt x="117" y="2"/>
                      <a:pt x="105" y="0"/>
                      <a:pt x="95" y="5"/>
                    </a:cubicBezTo>
                    <a:cubicBezTo>
                      <a:pt x="94" y="5"/>
                      <a:pt x="94" y="5"/>
                      <a:pt x="94" y="5"/>
                    </a:cubicBezTo>
                    <a:cubicBezTo>
                      <a:pt x="94" y="5"/>
                      <a:pt x="94" y="5"/>
                      <a:pt x="94" y="5"/>
                    </a:cubicBezTo>
                    <a:cubicBezTo>
                      <a:pt x="0" y="60"/>
                      <a:pt x="0" y="60"/>
                      <a:pt x="0" y="60"/>
                    </a:cubicBezTo>
                    <a:cubicBezTo>
                      <a:pt x="8" y="63"/>
                      <a:pt x="8" y="63"/>
                      <a:pt x="8" y="63"/>
                    </a:cubicBezTo>
                    <a:cubicBezTo>
                      <a:pt x="41" y="77"/>
                      <a:pt x="41" y="77"/>
                      <a:pt x="41" y="77"/>
                    </a:cubicBezTo>
                    <a:cubicBezTo>
                      <a:pt x="86" y="109"/>
                      <a:pt x="86" y="109"/>
                      <a:pt x="86" y="109"/>
                    </a:cubicBezTo>
                    <a:cubicBezTo>
                      <a:pt x="121" y="128"/>
                      <a:pt x="121" y="128"/>
                      <a:pt x="121" y="128"/>
                    </a:cubicBezTo>
                    <a:cubicBezTo>
                      <a:pt x="123" y="129"/>
                      <a:pt x="123" y="129"/>
                      <a:pt x="123" y="129"/>
                    </a:cubicBezTo>
                    <a:cubicBezTo>
                      <a:pt x="131" y="122"/>
                      <a:pt x="141" y="116"/>
                      <a:pt x="146" y="105"/>
                    </a:cubicBezTo>
                    <a:cubicBezTo>
                      <a:pt x="154" y="90"/>
                      <a:pt x="179" y="86"/>
                      <a:pt x="193" y="73"/>
                    </a:cubicBezTo>
                    <a:cubicBezTo>
                      <a:pt x="195" y="74"/>
                      <a:pt x="196" y="75"/>
                      <a:pt x="198" y="76"/>
                    </a:cubicBezTo>
                    <a:cubicBezTo>
                      <a:pt x="201" y="73"/>
                      <a:pt x="201" y="69"/>
                      <a:pt x="203" y="64"/>
                    </a:cubicBezTo>
                    <a:close/>
                  </a:path>
                </a:pathLst>
              </a:custGeom>
              <a:solidFill>
                <a:srgbClr val="8A2AE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8" name="îś1íḍê"/>
              <p:cNvSpPr/>
              <p:nvPr/>
            </p:nvSpPr>
            <p:spPr bwMode="auto">
              <a:xfrm>
                <a:off x="4505376" y="2867604"/>
                <a:ext cx="421048" cy="320551"/>
              </a:xfrm>
              <a:custGeom>
                <a:avLst/>
                <a:gdLst>
                  <a:gd name="T0" fmla="*/ 110 w 117"/>
                  <a:gd name="T1" fmla="*/ 0 h 89"/>
                  <a:gd name="T2" fmla="*/ 106 w 117"/>
                  <a:gd name="T3" fmla="*/ 1 h 89"/>
                  <a:gd name="T4" fmla="*/ 106 w 117"/>
                  <a:gd name="T5" fmla="*/ 1 h 89"/>
                  <a:gd name="T6" fmla="*/ 14 w 117"/>
                  <a:gd name="T7" fmla="*/ 55 h 89"/>
                  <a:gd name="T8" fmla="*/ 17 w 117"/>
                  <a:gd name="T9" fmla="*/ 68 h 89"/>
                  <a:gd name="T10" fmla="*/ 21 w 117"/>
                  <a:gd name="T11" fmla="*/ 67 h 89"/>
                  <a:gd name="T12" fmla="*/ 0 w 117"/>
                  <a:gd name="T13" fmla="*/ 87 h 89"/>
                  <a:gd name="T14" fmla="*/ 11 w 117"/>
                  <a:gd name="T15" fmla="*/ 89 h 89"/>
                  <a:gd name="T16" fmla="*/ 101 w 117"/>
                  <a:gd name="T17" fmla="*/ 36 h 89"/>
                  <a:gd name="T18" fmla="*/ 102 w 117"/>
                  <a:gd name="T19" fmla="*/ 36 h 89"/>
                  <a:gd name="T20" fmla="*/ 106 w 117"/>
                  <a:gd name="T21" fmla="*/ 33 h 89"/>
                  <a:gd name="T22" fmla="*/ 106 w 117"/>
                  <a:gd name="T23" fmla="*/ 33 h 89"/>
                  <a:gd name="T24" fmla="*/ 106 w 117"/>
                  <a:gd name="T25" fmla="*/ 33 h 89"/>
                  <a:gd name="T26" fmla="*/ 117 w 117"/>
                  <a:gd name="T27" fmla="*/ 7 h 89"/>
                  <a:gd name="T28" fmla="*/ 117 w 117"/>
                  <a:gd name="T29" fmla="*/ 6 h 89"/>
                  <a:gd name="T30" fmla="*/ 110 w 117"/>
                  <a:gd name="T31"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7" h="89">
                    <a:moveTo>
                      <a:pt x="110" y="0"/>
                    </a:moveTo>
                    <a:cubicBezTo>
                      <a:pt x="109" y="0"/>
                      <a:pt x="107" y="0"/>
                      <a:pt x="106" y="1"/>
                    </a:cubicBezTo>
                    <a:cubicBezTo>
                      <a:pt x="106" y="1"/>
                      <a:pt x="106" y="1"/>
                      <a:pt x="106" y="1"/>
                    </a:cubicBezTo>
                    <a:cubicBezTo>
                      <a:pt x="14" y="55"/>
                      <a:pt x="14" y="55"/>
                      <a:pt x="14" y="55"/>
                    </a:cubicBezTo>
                    <a:cubicBezTo>
                      <a:pt x="17" y="68"/>
                      <a:pt x="17" y="68"/>
                      <a:pt x="17" y="68"/>
                    </a:cubicBezTo>
                    <a:cubicBezTo>
                      <a:pt x="21" y="67"/>
                      <a:pt x="21" y="67"/>
                      <a:pt x="21" y="67"/>
                    </a:cubicBezTo>
                    <a:cubicBezTo>
                      <a:pt x="16" y="75"/>
                      <a:pt x="7" y="80"/>
                      <a:pt x="0" y="87"/>
                    </a:cubicBezTo>
                    <a:cubicBezTo>
                      <a:pt x="11" y="89"/>
                      <a:pt x="11" y="89"/>
                      <a:pt x="11" y="89"/>
                    </a:cubicBezTo>
                    <a:cubicBezTo>
                      <a:pt x="101" y="36"/>
                      <a:pt x="101" y="36"/>
                      <a:pt x="101" y="36"/>
                    </a:cubicBezTo>
                    <a:cubicBezTo>
                      <a:pt x="101" y="36"/>
                      <a:pt x="102" y="36"/>
                      <a:pt x="102" y="36"/>
                    </a:cubicBezTo>
                    <a:cubicBezTo>
                      <a:pt x="103" y="35"/>
                      <a:pt x="105" y="34"/>
                      <a:pt x="106" y="33"/>
                    </a:cubicBezTo>
                    <a:cubicBezTo>
                      <a:pt x="106" y="33"/>
                      <a:pt x="106" y="33"/>
                      <a:pt x="106" y="33"/>
                    </a:cubicBezTo>
                    <a:cubicBezTo>
                      <a:pt x="106" y="33"/>
                      <a:pt x="106" y="33"/>
                      <a:pt x="106" y="33"/>
                    </a:cubicBezTo>
                    <a:cubicBezTo>
                      <a:pt x="113" y="28"/>
                      <a:pt x="117" y="19"/>
                      <a:pt x="117" y="7"/>
                    </a:cubicBezTo>
                    <a:cubicBezTo>
                      <a:pt x="117" y="6"/>
                      <a:pt x="117" y="6"/>
                      <a:pt x="117" y="6"/>
                    </a:cubicBezTo>
                    <a:cubicBezTo>
                      <a:pt x="117" y="3"/>
                      <a:pt x="114" y="0"/>
                      <a:pt x="110" y="0"/>
                    </a:cubicBezTo>
                    <a:close/>
                  </a:path>
                </a:pathLst>
              </a:custGeom>
              <a:solidFill>
                <a:srgbClr val="721BD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9" name="ïṡļïḋé"/>
              <p:cNvSpPr/>
              <p:nvPr/>
            </p:nvSpPr>
            <p:spPr bwMode="auto">
              <a:xfrm>
                <a:off x="4448197" y="2723789"/>
                <a:ext cx="64111" cy="20792"/>
              </a:xfrm>
              <a:custGeom>
                <a:avLst/>
                <a:gdLst>
                  <a:gd name="T0" fmla="*/ 0 w 18"/>
                  <a:gd name="T1" fmla="*/ 0 h 6"/>
                  <a:gd name="T2" fmla="*/ 18 w 18"/>
                  <a:gd name="T3" fmla="*/ 6 h 6"/>
                  <a:gd name="T4" fmla="*/ 0 w 18"/>
                  <a:gd name="T5" fmla="*/ 0 h 6"/>
                </a:gdLst>
                <a:ahLst/>
                <a:cxnLst>
                  <a:cxn ang="0">
                    <a:pos x="T0" y="T1"/>
                  </a:cxn>
                  <a:cxn ang="0">
                    <a:pos x="T2" y="T3"/>
                  </a:cxn>
                  <a:cxn ang="0">
                    <a:pos x="T4" y="T5"/>
                  </a:cxn>
                </a:cxnLst>
                <a:rect l="0" t="0" r="r" b="b"/>
                <a:pathLst>
                  <a:path w="18" h="6">
                    <a:moveTo>
                      <a:pt x="0" y="0"/>
                    </a:moveTo>
                    <a:cubicBezTo>
                      <a:pt x="6" y="0"/>
                      <a:pt x="12" y="2"/>
                      <a:pt x="18" y="6"/>
                    </a:cubicBezTo>
                    <a:cubicBezTo>
                      <a:pt x="12" y="2"/>
                      <a:pt x="6" y="0"/>
                      <a:pt x="0" y="0"/>
                    </a:cubicBezTo>
                    <a:close/>
                  </a:path>
                </a:pathLst>
              </a:cu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0" name="iSḷîḓè"/>
              <p:cNvSpPr/>
              <p:nvPr/>
            </p:nvSpPr>
            <p:spPr bwMode="auto">
              <a:xfrm>
                <a:off x="4061803" y="2794830"/>
                <a:ext cx="537139" cy="386394"/>
              </a:xfrm>
              <a:custGeom>
                <a:avLst/>
                <a:gdLst>
                  <a:gd name="T0" fmla="*/ 149 w 149"/>
                  <a:gd name="T1" fmla="*/ 79 h 107"/>
                  <a:gd name="T2" fmla="*/ 149 w 149"/>
                  <a:gd name="T3" fmla="*/ 78 h 107"/>
                  <a:gd name="T4" fmla="*/ 142 w 149"/>
                  <a:gd name="T5" fmla="*/ 71 h 107"/>
                  <a:gd name="T6" fmla="*/ 136 w 149"/>
                  <a:gd name="T7" fmla="*/ 78 h 107"/>
                  <a:gd name="T8" fmla="*/ 136 w 149"/>
                  <a:gd name="T9" fmla="*/ 79 h 107"/>
                  <a:gd name="T10" fmla="*/ 129 w 149"/>
                  <a:gd name="T11" fmla="*/ 96 h 107"/>
                  <a:gd name="T12" fmla="*/ 107 w 149"/>
                  <a:gd name="T13" fmla="*/ 91 h 107"/>
                  <a:gd name="T14" fmla="*/ 39 w 149"/>
                  <a:gd name="T15" fmla="*/ 41 h 107"/>
                  <a:gd name="T16" fmla="*/ 9 w 149"/>
                  <a:gd name="T17" fmla="*/ 32 h 107"/>
                  <a:gd name="T18" fmla="*/ 65 w 149"/>
                  <a:gd name="T19" fmla="*/ 0 h 107"/>
                  <a:gd name="T20" fmla="*/ 0 w 149"/>
                  <a:gd name="T21" fmla="*/ 38 h 107"/>
                  <a:gd name="T22" fmla="*/ 8 w 149"/>
                  <a:gd name="T23" fmla="*/ 41 h 107"/>
                  <a:gd name="T24" fmla="*/ 41 w 149"/>
                  <a:gd name="T25" fmla="*/ 55 h 107"/>
                  <a:gd name="T26" fmla="*/ 86 w 149"/>
                  <a:gd name="T27" fmla="*/ 87 h 107"/>
                  <a:gd name="T28" fmla="*/ 121 w 149"/>
                  <a:gd name="T29" fmla="*/ 106 h 107"/>
                  <a:gd name="T30" fmla="*/ 123 w 149"/>
                  <a:gd name="T31" fmla="*/ 107 h 107"/>
                  <a:gd name="T32" fmla="*/ 146 w 149"/>
                  <a:gd name="T33" fmla="*/ 83 h 107"/>
                  <a:gd name="T34" fmla="*/ 149 w 149"/>
                  <a:gd name="T35" fmla="*/ 79 h 107"/>
                  <a:gd name="T36" fmla="*/ 149 w 149"/>
                  <a:gd name="T37" fmla="*/ 79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9" h="107">
                    <a:moveTo>
                      <a:pt x="149" y="79"/>
                    </a:moveTo>
                    <a:cubicBezTo>
                      <a:pt x="149" y="78"/>
                      <a:pt x="149" y="78"/>
                      <a:pt x="149" y="78"/>
                    </a:cubicBezTo>
                    <a:cubicBezTo>
                      <a:pt x="149" y="74"/>
                      <a:pt x="146" y="71"/>
                      <a:pt x="142" y="71"/>
                    </a:cubicBezTo>
                    <a:cubicBezTo>
                      <a:pt x="139" y="71"/>
                      <a:pt x="136" y="74"/>
                      <a:pt x="136" y="78"/>
                    </a:cubicBezTo>
                    <a:cubicBezTo>
                      <a:pt x="136" y="79"/>
                      <a:pt x="136" y="79"/>
                      <a:pt x="136" y="79"/>
                    </a:cubicBezTo>
                    <a:cubicBezTo>
                      <a:pt x="136" y="87"/>
                      <a:pt x="133" y="94"/>
                      <a:pt x="129" y="96"/>
                    </a:cubicBezTo>
                    <a:cubicBezTo>
                      <a:pt x="123" y="99"/>
                      <a:pt x="115" y="97"/>
                      <a:pt x="107" y="91"/>
                    </a:cubicBezTo>
                    <a:cubicBezTo>
                      <a:pt x="39" y="41"/>
                      <a:pt x="39" y="41"/>
                      <a:pt x="39" y="41"/>
                    </a:cubicBezTo>
                    <a:cubicBezTo>
                      <a:pt x="28" y="33"/>
                      <a:pt x="18" y="30"/>
                      <a:pt x="9" y="32"/>
                    </a:cubicBezTo>
                    <a:cubicBezTo>
                      <a:pt x="65" y="0"/>
                      <a:pt x="65" y="0"/>
                      <a:pt x="65" y="0"/>
                    </a:cubicBezTo>
                    <a:cubicBezTo>
                      <a:pt x="0" y="38"/>
                      <a:pt x="0" y="38"/>
                      <a:pt x="0" y="38"/>
                    </a:cubicBezTo>
                    <a:cubicBezTo>
                      <a:pt x="8" y="41"/>
                      <a:pt x="8" y="41"/>
                      <a:pt x="8" y="41"/>
                    </a:cubicBezTo>
                    <a:cubicBezTo>
                      <a:pt x="41" y="55"/>
                      <a:pt x="41" y="55"/>
                      <a:pt x="41" y="55"/>
                    </a:cubicBezTo>
                    <a:cubicBezTo>
                      <a:pt x="86" y="87"/>
                      <a:pt x="86" y="87"/>
                      <a:pt x="86" y="87"/>
                    </a:cubicBezTo>
                    <a:cubicBezTo>
                      <a:pt x="121" y="106"/>
                      <a:pt x="121" y="106"/>
                      <a:pt x="121" y="106"/>
                    </a:cubicBezTo>
                    <a:cubicBezTo>
                      <a:pt x="123" y="107"/>
                      <a:pt x="123" y="107"/>
                      <a:pt x="123" y="107"/>
                    </a:cubicBezTo>
                    <a:cubicBezTo>
                      <a:pt x="131" y="100"/>
                      <a:pt x="141" y="94"/>
                      <a:pt x="146" y="83"/>
                    </a:cubicBezTo>
                    <a:cubicBezTo>
                      <a:pt x="147" y="82"/>
                      <a:pt x="148" y="81"/>
                      <a:pt x="149" y="79"/>
                    </a:cubicBezTo>
                    <a:cubicBezTo>
                      <a:pt x="149" y="79"/>
                      <a:pt x="149" y="79"/>
                      <a:pt x="149" y="79"/>
                    </a:cubicBezTo>
                    <a:close/>
                  </a:path>
                </a:pathLst>
              </a:custGeom>
              <a:solidFill>
                <a:srgbClr val="B45E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1" name="ï$ḷïḑe"/>
              <p:cNvSpPr/>
              <p:nvPr/>
            </p:nvSpPr>
            <p:spPr bwMode="auto">
              <a:xfrm>
                <a:off x="4018486" y="2907456"/>
                <a:ext cx="573526" cy="291095"/>
              </a:xfrm>
              <a:custGeom>
                <a:avLst/>
                <a:gdLst>
                  <a:gd name="T0" fmla="*/ 133 w 159"/>
                  <a:gd name="T1" fmla="*/ 81 h 81"/>
                  <a:gd name="T2" fmla="*/ 110 w 159"/>
                  <a:gd name="T3" fmla="*/ 72 h 81"/>
                  <a:gd name="T4" fmla="*/ 41 w 159"/>
                  <a:gd name="T5" fmla="*/ 22 h 81"/>
                  <a:gd name="T6" fmla="*/ 20 w 159"/>
                  <a:gd name="T7" fmla="*/ 17 h 81"/>
                  <a:gd name="T8" fmla="*/ 12 w 159"/>
                  <a:gd name="T9" fmla="*/ 34 h 81"/>
                  <a:gd name="T10" fmla="*/ 6 w 159"/>
                  <a:gd name="T11" fmla="*/ 40 h 81"/>
                  <a:gd name="T12" fmla="*/ 0 w 159"/>
                  <a:gd name="T13" fmla="*/ 34 h 81"/>
                  <a:gd name="T14" fmla="*/ 14 w 159"/>
                  <a:gd name="T15" fmla="*/ 5 h 81"/>
                  <a:gd name="T16" fmla="*/ 49 w 159"/>
                  <a:gd name="T17" fmla="*/ 12 h 81"/>
                  <a:gd name="T18" fmla="*/ 117 w 159"/>
                  <a:gd name="T19" fmla="*/ 62 h 81"/>
                  <a:gd name="T20" fmla="*/ 139 w 159"/>
                  <a:gd name="T21" fmla="*/ 67 h 81"/>
                  <a:gd name="T22" fmla="*/ 146 w 159"/>
                  <a:gd name="T23" fmla="*/ 50 h 81"/>
                  <a:gd name="T24" fmla="*/ 146 w 159"/>
                  <a:gd name="T25" fmla="*/ 49 h 81"/>
                  <a:gd name="T26" fmla="*/ 153 w 159"/>
                  <a:gd name="T27" fmla="*/ 42 h 81"/>
                  <a:gd name="T28" fmla="*/ 159 w 159"/>
                  <a:gd name="T29" fmla="*/ 49 h 81"/>
                  <a:gd name="T30" fmla="*/ 159 w 159"/>
                  <a:gd name="T31" fmla="*/ 50 h 81"/>
                  <a:gd name="T32" fmla="*/ 145 w 159"/>
                  <a:gd name="T33" fmla="*/ 78 h 81"/>
                  <a:gd name="T34" fmla="*/ 133 w 159"/>
                  <a:gd name="T35"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9" h="81">
                    <a:moveTo>
                      <a:pt x="133" y="81"/>
                    </a:moveTo>
                    <a:cubicBezTo>
                      <a:pt x="126" y="81"/>
                      <a:pt x="118" y="78"/>
                      <a:pt x="110" y="72"/>
                    </a:cubicBezTo>
                    <a:cubicBezTo>
                      <a:pt x="41" y="22"/>
                      <a:pt x="41" y="22"/>
                      <a:pt x="41" y="22"/>
                    </a:cubicBezTo>
                    <a:cubicBezTo>
                      <a:pt x="33" y="16"/>
                      <a:pt x="25" y="14"/>
                      <a:pt x="20" y="17"/>
                    </a:cubicBezTo>
                    <a:cubicBezTo>
                      <a:pt x="15" y="19"/>
                      <a:pt x="12" y="25"/>
                      <a:pt x="12" y="34"/>
                    </a:cubicBezTo>
                    <a:cubicBezTo>
                      <a:pt x="12" y="37"/>
                      <a:pt x="10" y="40"/>
                      <a:pt x="6" y="40"/>
                    </a:cubicBezTo>
                    <a:cubicBezTo>
                      <a:pt x="3" y="40"/>
                      <a:pt x="0" y="37"/>
                      <a:pt x="0" y="34"/>
                    </a:cubicBezTo>
                    <a:cubicBezTo>
                      <a:pt x="0" y="20"/>
                      <a:pt x="5" y="10"/>
                      <a:pt x="14" y="5"/>
                    </a:cubicBezTo>
                    <a:cubicBezTo>
                      <a:pt x="24" y="0"/>
                      <a:pt x="37" y="3"/>
                      <a:pt x="49" y="12"/>
                    </a:cubicBezTo>
                    <a:cubicBezTo>
                      <a:pt x="117" y="62"/>
                      <a:pt x="117" y="62"/>
                      <a:pt x="117" y="62"/>
                    </a:cubicBezTo>
                    <a:cubicBezTo>
                      <a:pt x="125" y="68"/>
                      <a:pt x="133" y="70"/>
                      <a:pt x="139" y="67"/>
                    </a:cubicBezTo>
                    <a:cubicBezTo>
                      <a:pt x="143" y="65"/>
                      <a:pt x="146" y="58"/>
                      <a:pt x="146" y="50"/>
                    </a:cubicBezTo>
                    <a:cubicBezTo>
                      <a:pt x="146" y="49"/>
                      <a:pt x="146" y="49"/>
                      <a:pt x="146" y="49"/>
                    </a:cubicBezTo>
                    <a:cubicBezTo>
                      <a:pt x="146" y="45"/>
                      <a:pt x="149" y="42"/>
                      <a:pt x="153" y="42"/>
                    </a:cubicBezTo>
                    <a:cubicBezTo>
                      <a:pt x="156" y="42"/>
                      <a:pt x="159" y="45"/>
                      <a:pt x="159" y="49"/>
                    </a:cubicBezTo>
                    <a:cubicBezTo>
                      <a:pt x="159" y="50"/>
                      <a:pt x="159" y="50"/>
                      <a:pt x="159" y="50"/>
                    </a:cubicBezTo>
                    <a:cubicBezTo>
                      <a:pt x="159" y="63"/>
                      <a:pt x="154" y="74"/>
                      <a:pt x="145" y="78"/>
                    </a:cubicBezTo>
                    <a:cubicBezTo>
                      <a:pt x="141" y="80"/>
                      <a:pt x="137" y="81"/>
                      <a:pt x="133" y="81"/>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2" name="îŝlïḋé"/>
              <p:cNvSpPr/>
              <p:nvPr/>
            </p:nvSpPr>
            <p:spPr bwMode="auto">
              <a:xfrm>
                <a:off x="4158835" y="3576280"/>
                <a:ext cx="188865" cy="263371"/>
              </a:xfrm>
              <a:custGeom>
                <a:avLst/>
                <a:gdLst>
                  <a:gd name="T0" fmla="*/ 41 w 52"/>
                  <a:gd name="T1" fmla="*/ 7 h 73"/>
                  <a:gd name="T2" fmla="*/ 20 w 52"/>
                  <a:gd name="T3" fmla="*/ 10 h 73"/>
                  <a:gd name="T4" fmla="*/ 0 w 52"/>
                  <a:gd name="T5" fmla="*/ 58 h 73"/>
                  <a:gd name="T6" fmla="*/ 20 w 52"/>
                  <a:gd name="T7" fmla="*/ 68 h 73"/>
                  <a:gd name="T8" fmla="*/ 51 w 52"/>
                  <a:gd name="T9" fmla="*/ 27 h 73"/>
                  <a:gd name="T10" fmla="*/ 47 w 52"/>
                  <a:gd name="T11" fmla="*/ 11 h 73"/>
                  <a:gd name="T12" fmla="*/ 41 w 52"/>
                  <a:gd name="T13" fmla="*/ 7 h 73"/>
                </a:gdLst>
                <a:ahLst/>
                <a:cxnLst>
                  <a:cxn ang="0">
                    <a:pos x="T0" y="T1"/>
                  </a:cxn>
                  <a:cxn ang="0">
                    <a:pos x="T2" y="T3"/>
                  </a:cxn>
                  <a:cxn ang="0">
                    <a:pos x="T4" y="T5"/>
                  </a:cxn>
                  <a:cxn ang="0">
                    <a:pos x="T6" y="T7"/>
                  </a:cxn>
                  <a:cxn ang="0">
                    <a:pos x="T8" y="T9"/>
                  </a:cxn>
                  <a:cxn ang="0">
                    <a:pos x="T10" y="T11"/>
                  </a:cxn>
                  <a:cxn ang="0">
                    <a:pos x="T12" y="T13"/>
                  </a:cxn>
                </a:cxnLst>
                <a:rect l="0" t="0" r="r" b="b"/>
                <a:pathLst>
                  <a:path w="52" h="73">
                    <a:moveTo>
                      <a:pt x="41" y="7"/>
                    </a:moveTo>
                    <a:cubicBezTo>
                      <a:pt x="41" y="7"/>
                      <a:pt x="28" y="0"/>
                      <a:pt x="20" y="10"/>
                    </a:cubicBezTo>
                    <a:cubicBezTo>
                      <a:pt x="12" y="20"/>
                      <a:pt x="1" y="42"/>
                      <a:pt x="0" y="58"/>
                    </a:cubicBezTo>
                    <a:cubicBezTo>
                      <a:pt x="0" y="73"/>
                      <a:pt x="13" y="72"/>
                      <a:pt x="20" y="68"/>
                    </a:cubicBezTo>
                    <a:cubicBezTo>
                      <a:pt x="28" y="65"/>
                      <a:pt x="49" y="33"/>
                      <a:pt x="51" y="27"/>
                    </a:cubicBezTo>
                    <a:cubicBezTo>
                      <a:pt x="52" y="21"/>
                      <a:pt x="49" y="12"/>
                      <a:pt x="47" y="11"/>
                    </a:cubicBezTo>
                    <a:cubicBezTo>
                      <a:pt x="45" y="9"/>
                      <a:pt x="41" y="7"/>
                      <a:pt x="41" y="7"/>
                    </a:cubicBezTo>
                    <a:close/>
                  </a:path>
                </a:pathLst>
              </a:custGeom>
              <a:solidFill>
                <a:srgbClr val="173D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3" name="iŝlîḍê"/>
              <p:cNvSpPr/>
              <p:nvPr/>
            </p:nvSpPr>
            <p:spPr bwMode="auto">
              <a:xfrm>
                <a:off x="4228143" y="3555487"/>
                <a:ext cx="90101" cy="114359"/>
              </a:xfrm>
              <a:custGeom>
                <a:avLst/>
                <a:gdLst>
                  <a:gd name="T0" fmla="*/ 25 w 25"/>
                  <a:gd name="T1" fmla="*/ 10 h 32"/>
                  <a:gd name="T2" fmla="*/ 25 w 25"/>
                  <a:gd name="T3" fmla="*/ 23 h 32"/>
                  <a:gd name="T4" fmla="*/ 21 w 25"/>
                  <a:gd name="T5" fmla="*/ 30 h 32"/>
                  <a:gd name="T6" fmla="*/ 12 w 25"/>
                  <a:gd name="T7" fmla="*/ 31 h 32"/>
                  <a:gd name="T8" fmla="*/ 0 w 25"/>
                  <a:gd name="T9" fmla="*/ 14 h 32"/>
                  <a:gd name="T10" fmla="*/ 25 w 25"/>
                  <a:gd name="T11" fmla="*/ 10 h 32"/>
                </a:gdLst>
                <a:ahLst/>
                <a:cxnLst>
                  <a:cxn ang="0">
                    <a:pos x="T0" y="T1"/>
                  </a:cxn>
                  <a:cxn ang="0">
                    <a:pos x="T2" y="T3"/>
                  </a:cxn>
                  <a:cxn ang="0">
                    <a:pos x="T4" y="T5"/>
                  </a:cxn>
                  <a:cxn ang="0">
                    <a:pos x="T6" y="T7"/>
                  </a:cxn>
                  <a:cxn ang="0">
                    <a:pos x="T8" y="T9"/>
                  </a:cxn>
                  <a:cxn ang="0">
                    <a:pos x="T10" y="T11"/>
                  </a:cxn>
                </a:cxnLst>
                <a:rect l="0" t="0" r="r" b="b"/>
                <a:pathLst>
                  <a:path w="25" h="32">
                    <a:moveTo>
                      <a:pt x="25" y="10"/>
                    </a:moveTo>
                    <a:cubicBezTo>
                      <a:pt x="25" y="23"/>
                      <a:pt x="25" y="23"/>
                      <a:pt x="25" y="23"/>
                    </a:cubicBezTo>
                    <a:cubicBezTo>
                      <a:pt x="25" y="26"/>
                      <a:pt x="24" y="28"/>
                      <a:pt x="21" y="30"/>
                    </a:cubicBezTo>
                    <a:cubicBezTo>
                      <a:pt x="19" y="31"/>
                      <a:pt x="16" y="32"/>
                      <a:pt x="12" y="31"/>
                    </a:cubicBezTo>
                    <a:cubicBezTo>
                      <a:pt x="2" y="30"/>
                      <a:pt x="1" y="27"/>
                      <a:pt x="0" y="14"/>
                    </a:cubicBezTo>
                    <a:cubicBezTo>
                      <a:pt x="0" y="0"/>
                      <a:pt x="25" y="10"/>
                      <a:pt x="25" y="10"/>
                    </a:cubicBez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4" name="îŝḷíḋê"/>
              <p:cNvSpPr/>
              <p:nvPr/>
            </p:nvSpPr>
            <p:spPr bwMode="auto">
              <a:xfrm>
                <a:off x="3990763" y="3486179"/>
                <a:ext cx="187132" cy="263371"/>
              </a:xfrm>
              <a:custGeom>
                <a:avLst/>
                <a:gdLst>
                  <a:gd name="T0" fmla="*/ 41 w 52"/>
                  <a:gd name="T1" fmla="*/ 6 h 73"/>
                  <a:gd name="T2" fmla="*/ 20 w 52"/>
                  <a:gd name="T3" fmla="*/ 9 h 73"/>
                  <a:gd name="T4" fmla="*/ 0 w 52"/>
                  <a:gd name="T5" fmla="*/ 57 h 73"/>
                  <a:gd name="T6" fmla="*/ 20 w 52"/>
                  <a:gd name="T7" fmla="*/ 68 h 73"/>
                  <a:gd name="T8" fmla="*/ 51 w 52"/>
                  <a:gd name="T9" fmla="*/ 26 h 73"/>
                  <a:gd name="T10" fmla="*/ 47 w 52"/>
                  <a:gd name="T11" fmla="*/ 10 h 73"/>
                  <a:gd name="T12" fmla="*/ 41 w 52"/>
                  <a:gd name="T13" fmla="*/ 6 h 73"/>
                </a:gdLst>
                <a:ahLst/>
                <a:cxnLst>
                  <a:cxn ang="0">
                    <a:pos x="T0" y="T1"/>
                  </a:cxn>
                  <a:cxn ang="0">
                    <a:pos x="T2" y="T3"/>
                  </a:cxn>
                  <a:cxn ang="0">
                    <a:pos x="T4" y="T5"/>
                  </a:cxn>
                  <a:cxn ang="0">
                    <a:pos x="T6" y="T7"/>
                  </a:cxn>
                  <a:cxn ang="0">
                    <a:pos x="T8" y="T9"/>
                  </a:cxn>
                  <a:cxn ang="0">
                    <a:pos x="T10" y="T11"/>
                  </a:cxn>
                  <a:cxn ang="0">
                    <a:pos x="T12" y="T13"/>
                  </a:cxn>
                </a:cxnLst>
                <a:rect l="0" t="0" r="r" b="b"/>
                <a:pathLst>
                  <a:path w="52" h="73">
                    <a:moveTo>
                      <a:pt x="41" y="6"/>
                    </a:moveTo>
                    <a:cubicBezTo>
                      <a:pt x="41" y="6"/>
                      <a:pt x="28" y="0"/>
                      <a:pt x="20" y="9"/>
                    </a:cubicBezTo>
                    <a:cubicBezTo>
                      <a:pt x="12" y="19"/>
                      <a:pt x="1" y="42"/>
                      <a:pt x="0" y="57"/>
                    </a:cubicBezTo>
                    <a:cubicBezTo>
                      <a:pt x="0" y="73"/>
                      <a:pt x="13" y="71"/>
                      <a:pt x="20" y="68"/>
                    </a:cubicBezTo>
                    <a:cubicBezTo>
                      <a:pt x="28" y="64"/>
                      <a:pt x="49" y="33"/>
                      <a:pt x="51" y="26"/>
                    </a:cubicBezTo>
                    <a:cubicBezTo>
                      <a:pt x="52" y="20"/>
                      <a:pt x="49" y="12"/>
                      <a:pt x="47" y="10"/>
                    </a:cubicBezTo>
                    <a:cubicBezTo>
                      <a:pt x="45" y="9"/>
                      <a:pt x="41" y="6"/>
                      <a:pt x="41" y="6"/>
                    </a:cubicBezTo>
                    <a:close/>
                  </a:path>
                </a:pathLst>
              </a:custGeom>
              <a:solidFill>
                <a:srgbClr val="173D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5" name="îŝḻidê"/>
              <p:cNvSpPr/>
              <p:nvPr/>
            </p:nvSpPr>
            <p:spPr bwMode="auto">
              <a:xfrm>
                <a:off x="4054872" y="3465387"/>
                <a:ext cx="93566" cy="110893"/>
              </a:xfrm>
              <a:custGeom>
                <a:avLst/>
                <a:gdLst>
                  <a:gd name="T0" fmla="*/ 26 w 26"/>
                  <a:gd name="T1" fmla="*/ 9 h 31"/>
                  <a:gd name="T2" fmla="*/ 26 w 26"/>
                  <a:gd name="T3" fmla="*/ 22 h 31"/>
                  <a:gd name="T4" fmla="*/ 22 w 26"/>
                  <a:gd name="T5" fmla="*/ 29 h 31"/>
                  <a:gd name="T6" fmla="*/ 12 w 26"/>
                  <a:gd name="T7" fmla="*/ 31 h 31"/>
                  <a:gd name="T8" fmla="*/ 1 w 26"/>
                  <a:gd name="T9" fmla="*/ 13 h 31"/>
                  <a:gd name="T10" fmla="*/ 26 w 26"/>
                  <a:gd name="T11" fmla="*/ 9 h 31"/>
                </a:gdLst>
                <a:ahLst/>
                <a:cxnLst>
                  <a:cxn ang="0">
                    <a:pos x="T0" y="T1"/>
                  </a:cxn>
                  <a:cxn ang="0">
                    <a:pos x="T2" y="T3"/>
                  </a:cxn>
                  <a:cxn ang="0">
                    <a:pos x="T4" y="T5"/>
                  </a:cxn>
                  <a:cxn ang="0">
                    <a:pos x="T6" y="T7"/>
                  </a:cxn>
                  <a:cxn ang="0">
                    <a:pos x="T8" y="T9"/>
                  </a:cxn>
                  <a:cxn ang="0">
                    <a:pos x="T10" y="T11"/>
                  </a:cxn>
                </a:cxnLst>
                <a:rect l="0" t="0" r="r" b="b"/>
                <a:pathLst>
                  <a:path w="26" h="31">
                    <a:moveTo>
                      <a:pt x="26" y="9"/>
                    </a:moveTo>
                    <a:cubicBezTo>
                      <a:pt x="26" y="22"/>
                      <a:pt x="26" y="22"/>
                      <a:pt x="26" y="22"/>
                    </a:cubicBezTo>
                    <a:cubicBezTo>
                      <a:pt x="26" y="25"/>
                      <a:pt x="25" y="28"/>
                      <a:pt x="22" y="29"/>
                    </a:cubicBezTo>
                    <a:cubicBezTo>
                      <a:pt x="20" y="31"/>
                      <a:pt x="17" y="31"/>
                      <a:pt x="12" y="31"/>
                    </a:cubicBezTo>
                    <a:cubicBezTo>
                      <a:pt x="3" y="29"/>
                      <a:pt x="2" y="26"/>
                      <a:pt x="1" y="13"/>
                    </a:cubicBezTo>
                    <a:cubicBezTo>
                      <a:pt x="0" y="0"/>
                      <a:pt x="26" y="9"/>
                      <a:pt x="26" y="9"/>
                    </a:cubicBez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6" name="î$lîḑe"/>
              <p:cNvSpPr/>
              <p:nvPr/>
            </p:nvSpPr>
            <p:spPr bwMode="auto">
              <a:xfrm>
                <a:off x="3983832" y="2392843"/>
                <a:ext cx="590853" cy="1143586"/>
              </a:xfrm>
              <a:custGeom>
                <a:avLst/>
                <a:gdLst>
                  <a:gd name="T0" fmla="*/ 160 w 164"/>
                  <a:gd name="T1" fmla="*/ 62 h 318"/>
                  <a:gd name="T2" fmla="*/ 93 w 164"/>
                  <a:gd name="T3" fmla="*/ 71 h 318"/>
                  <a:gd name="T4" fmla="*/ 50 w 164"/>
                  <a:gd name="T5" fmla="*/ 114 h 318"/>
                  <a:gd name="T6" fmla="*/ 11 w 164"/>
                  <a:gd name="T7" fmla="*/ 157 h 318"/>
                  <a:gd name="T8" fmla="*/ 1 w 164"/>
                  <a:gd name="T9" fmla="*/ 188 h 318"/>
                  <a:gd name="T10" fmla="*/ 17 w 164"/>
                  <a:gd name="T11" fmla="*/ 308 h 318"/>
                  <a:gd name="T12" fmla="*/ 29 w 164"/>
                  <a:gd name="T13" fmla="*/ 318 h 318"/>
                  <a:gd name="T14" fmla="*/ 35 w 164"/>
                  <a:gd name="T15" fmla="*/ 317 h 318"/>
                  <a:gd name="T16" fmla="*/ 48 w 164"/>
                  <a:gd name="T17" fmla="*/ 302 h 318"/>
                  <a:gd name="T18" fmla="*/ 45 w 164"/>
                  <a:gd name="T19" fmla="*/ 190 h 318"/>
                  <a:gd name="T20" fmla="*/ 127 w 164"/>
                  <a:gd name="T21" fmla="*/ 140 h 318"/>
                  <a:gd name="T22" fmla="*/ 160 w 164"/>
                  <a:gd name="T23" fmla="*/ 62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318">
                    <a:moveTo>
                      <a:pt x="160" y="62"/>
                    </a:moveTo>
                    <a:cubicBezTo>
                      <a:pt x="156" y="0"/>
                      <a:pt x="93" y="71"/>
                      <a:pt x="93" y="71"/>
                    </a:cubicBezTo>
                    <a:cubicBezTo>
                      <a:pt x="50" y="114"/>
                      <a:pt x="50" y="114"/>
                      <a:pt x="50" y="114"/>
                    </a:cubicBezTo>
                    <a:cubicBezTo>
                      <a:pt x="11" y="157"/>
                      <a:pt x="11" y="157"/>
                      <a:pt x="11" y="157"/>
                    </a:cubicBezTo>
                    <a:cubicBezTo>
                      <a:pt x="3" y="165"/>
                      <a:pt x="0" y="176"/>
                      <a:pt x="1" y="188"/>
                    </a:cubicBezTo>
                    <a:cubicBezTo>
                      <a:pt x="17" y="308"/>
                      <a:pt x="17" y="308"/>
                      <a:pt x="17" y="308"/>
                    </a:cubicBezTo>
                    <a:cubicBezTo>
                      <a:pt x="18" y="314"/>
                      <a:pt x="23" y="318"/>
                      <a:pt x="29" y="318"/>
                    </a:cubicBezTo>
                    <a:cubicBezTo>
                      <a:pt x="31" y="318"/>
                      <a:pt x="32" y="318"/>
                      <a:pt x="35" y="317"/>
                    </a:cubicBezTo>
                    <a:cubicBezTo>
                      <a:pt x="49" y="315"/>
                      <a:pt x="48" y="302"/>
                      <a:pt x="48" y="302"/>
                    </a:cubicBezTo>
                    <a:cubicBezTo>
                      <a:pt x="45" y="190"/>
                      <a:pt x="45" y="190"/>
                      <a:pt x="45" y="190"/>
                    </a:cubicBezTo>
                    <a:cubicBezTo>
                      <a:pt x="127" y="140"/>
                      <a:pt x="127" y="140"/>
                      <a:pt x="127" y="140"/>
                    </a:cubicBezTo>
                    <a:cubicBezTo>
                      <a:pt x="127" y="140"/>
                      <a:pt x="164" y="124"/>
                      <a:pt x="160" y="62"/>
                    </a:cubicBezTo>
                    <a:close/>
                  </a:path>
                </a:pathLst>
              </a:custGeom>
              <a:solidFill>
                <a:srgbClr val="FDD76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7" name="íṧļïḓé"/>
              <p:cNvSpPr/>
              <p:nvPr/>
            </p:nvSpPr>
            <p:spPr bwMode="auto">
              <a:xfrm>
                <a:off x="4151904" y="2479478"/>
                <a:ext cx="590853" cy="1143586"/>
              </a:xfrm>
              <a:custGeom>
                <a:avLst/>
                <a:gdLst>
                  <a:gd name="T0" fmla="*/ 160 w 164"/>
                  <a:gd name="T1" fmla="*/ 62 h 318"/>
                  <a:gd name="T2" fmla="*/ 93 w 164"/>
                  <a:gd name="T3" fmla="*/ 71 h 318"/>
                  <a:gd name="T4" fmla="*/ 50 w 164"/>
                  <a:gd name="T5" fmla="*/ 114 h 318"/>
                  <a:gd name="T6" fmla="*/ 11 w 164"/>
                  <a:gd name="T7" fmla="*/ 156 h 318"/>
                  <a:gd name="T8" fmla="*/ 1 w 164"/>
                  <a:gd name="T9" fmla="*/ 187 h 318"/>
                  <a:gd name="T10" fmla="*/ 17 w 164"/>
                  <a:gd name="T11" fmla="*/ 307 h 318"/>
                  <a:gd name="T12" fmla="*/ 29 w 164"/>
                  <a:gd name="T13" fmla="*/ 318 h 318"/>
                  <a:gd name="T14" fmla="*/ 35 w 164"/>
                  <a:gd name="T15" fmla="*/ 317 h 318"/>
                  <a:gd name="T16" fmla="*/ 48 w 164"/>
                  <a:gd name="T17" fmla="*/ 302 h 318"/>
                  <a:gd name="T18" fmla="*/ 45 w 164"/>
                  <a:gd name="T19" fmla="*/ 189 h 318"/>
                  <a:gd name="T20" fmla="*/ 127 w 164"/>
                  <a:gd name="T21" fmla="*/ 140 h 318"/>
                  <a:gd name="T22" fmla="*/ 160 w 164"/>
                  <a:gd name="T23" fmla="*/ 62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318">
                    <a:moveTo>
                      <a:pt x="160" y="62"/>
                    </a:moveTo>
                    <a:cubicBezTo>
                      <a:pt x="157" y="0"/>
                      <a:pt x="93" y="71"/>
                      <a:pt x="93" y="71"/>
                    </a:cubicBezTo>
                    <a:cubicBezTo>
                      <a:pt x="50" y="114"/>
                      <a:pt x="50" y="114"/>
                      <a:pt x="50" y="114"/>
                    </a:cubicBezTo>
                    <a:cubicBezTo>
                      <a:pt x="11" y="156"/>
                      <a:pt x="11" y="156"/>
                      <a:pt x="11" y="156"/>
                    </a:cubicBezTo>
                    <a:cubicBezTo>
                      <a:pt x="3" y="165"/>
                      <a:pt x="0" y="176"/>
                      <a:pt x="1" y="187"/>
                    </a:cubicBezTo>
                    <a:cubicBezTo>
                      <a:pt x="17" y="307"/>
                      <a:pt x="17" y="307"/>
                      <a:pt x="17" y="307"/>
                    </a:cubicBezTo>
                    <a:cubicBezTo>
                      <a:pt x="18" y="313"/>
                      <a:pt x="23" y="318"/>
                      <a:pt x="29" y="318"/>
                    </a:cubicBezTo>
                    <a:cubicBezTo>
                      <a:pt x="31" y="318"/>
                      <a:pt x="33" y="317"/>
                      <a:pt x="35" y="317"/>
                    </a:cubicBezTo>
                    <a:cubicBezTo>
                      <a:pt x="49" y="315"/>
                      <a:pt x="48" y="302"/>
                      <a:pt x="48" y="302"/>
                    </a:cubicBezTo>
                    <a:cubicBezTo>
                      <a:pt x="45" y="189"/>
                      <a:pt x="45" y="189"/>
                      <a:pt x="45" y="189"/>
                    </a:cubicBezTo>
                    <a:cubicBezTo>
                      <a:pt x="127" y="140"/>
                      <a:pt x="127" y="140"/>
                      <a:pt x="127" y="140"/>
                    </a:cubicBezTo>
                    <a:cubicBezTo>
                      <a:pt x="127" y="140"/>
                      <a:pt x="164" y="124"/>
                      <a:pt x="160" y="62"/>
                    </a:cubicBezTo>
                    <a:close/>
                  </a:path>
                </a:pathLst>
              </a:custGeom>
              <a:solidFill>
                <a:srgbClr val="FDD76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8" name="ïs1ïḓé"/>
              <p:cNvSpPr/>
              <p:nvPr/>
            </p:nvSpPr>
            <p:spPr bwMode="auto">
              <a:xfrm>
                <a:off x="4188291" y="1942339"/>
                <a:ext cx="580457" cy="954721"/>
              </a:xfrm>
              <a:custGeom>
                <a:avLst/>
                <a:gdLst>
                  <a:gd name="T0" fmla="*/ 113 w 161"/>
                  <a:gd name="T1" fmla="*/ 12 h 265"/>
                  <a:gd name="T2" fmla="*/ 160 w 161"/>
                  <a:gd name="T3" fmla="*/ 60 h 265"/>
                  <a:gd name="T4" fmla="*/ 154 w 161"/>
                  <a:gd name="T5" fmla="*/ 234 h 265"/>
                  <a:gd name="T6" fmla="*/ 23 w 161"/>
                  <a:gd name="T7" fmla="*/ 188 h 265"/>
                  <a:gd name="T8" fmla="*/ 53 w 161"/>
                  <a:gd name="T9" fmla="*/ 11 h 265"/>
                  <a:gd name="T10" fmla="*/ 113 w 161"/>
                  <a:gd name="T11" fmla="*/ 12 h 265"/>
                </a:gdLst>
                <a:ahLst/>
                <a:cxnLst>
                  <a:cxn ang="0">
                    <a:pos x="T0" y="T1"/>
                  </a:cxn>
                  <a:cxn ang="0">
                    <a:pos x="T2" y="T3"/>
                  </a:cxn>
                  <a:cxn ang="0">
                    <a:pos x="T4" y="T5"/>
                  </a:cxn>
                  <a:cxn ang="0">
                    <a:pos x="T6" y="T7"/>
                  </a:cxn>
                  <a:cxn ang="0">
                    <a:pos x="T8" y="T9"/>
                  </a:cxn>
                  <a:cxn ang="0">
                    <a:pos x="T10" y="T11"/>
                  </a:cxn>
                </a:cxnLst>
                <a:rect l="0" t="0" r="r" b="b"/>
                <a:pathLst>
                  <a:path w="161" h="265">
                    <a:moveTo>
                      <a:pt x="113" y="12"/>
                    </a:moveTo>
                    <a:cubicBezTo>
                      <a:pt x="161" y="32"/>
                      <a:pt x="160" y="60"/>
                      <a:pt x="160" y="60"/>
                    </a:cubicBezTo>
                    <a:cubicBezTo>
                      <a:pt x="160" y="60"/>
                      <a:pt x="151" y="164"/>
                      <a:pt x="154" y="234"/>
                    </a:cubicBezTo>
                    <a:cubicBezTo>
                      <a:pt x="155" y="263"/>
                      <a:pt x="0" y="265"/>
                      <a:pt x="23" y="188"/>
                    </a:cubicBezTo>
                    <a:cubicBezTo>
                      <a:pt x="50" y="96"/>
                      <a:pt x="40" y="22"/>
                      <a:pt x="53" y="11"/>
                    </a:cubicBezTo>
                    <a:cubicBezTo>
                      <a:pt x="65" y="0"/>
                      <a:pt x="101" y="7"/>
                      <a:pt x="113" y="12"/>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9" name="íṣļide"/>
              <p:cNvSpPr/>
              <p:nvPr/>
            </p:nvSpPr>
            <p:spPr bwMode="auto">
              <a:xfrm>
                <a:off x="4468990" y="1978725"/>
                <a:ext cx="192331" cy="150746"/>
              </a:xfrm>
              <a:custGeom>
                <a:avLst/>
                <a:gdLst>
                  <a:gd name="T0" fmla="*/ 50 w 53"/>
                  <a:gd name="T1" fmla="*/ 27 h 42"/>
                  <a:gd name="T2" fmla="*/ 22 w 53"/>
                  <a:gd name="T3" fmla="*/ 39 h 42"/>
                  <a:gd name="T4" fmla="*/ 2 w 53"/>
                  <a:gd name="T5" fmla="*/ 15 h 42"/>
                  <a:gd name="T6" fmla="*/ 31 w 53"/>
                  <a:gd name="T7" fmla="*/ 3 h 42"/>
                  <a:gd name="T8" fmla="*/ 50 w 53"/>
                  <a:gd name="T9" fmla="*/ 27 h 42"/>
                </a:gdLst>
                <a:ahLst/>
                <a:cxnLst>
                  <a:cxn ang="0">
                    <a:pos x="T0" y="T1"/>
                  </a:cxn>
                  <a:cxn ang="0">
                    <a:pos x="T2" y="T3"/>
                  </a:cxn>
                  <a:cxn ang="0">
                    <a:pos x="T4" y="T5"/>
                  </a:cxn>
                  <a:cxn ang="0">
                    <a:pos x="T6" y="T7"/>
                  </a:cxn>
                  <a:cxn ang="0">
                    <a:pos x="T8" y="T9"/>
                  </a:cxn>
                </a:cxnLst>
                <a:rect l="0" t="0" r="r" b="b"/>
                <a:pathLst>
                  <a:path w="53" h="42">
                    <a:moveTo>
                      <a:pt x="50" y="27"/>
                    </a:moveTo>
                    <a:cubicBezTo>
                      <a:pt x="48" y="37"/>
                      <a:pt x="35" y="42"/>
                      <a:pt x="22" y="39"/>
                    </a:cubicBezTo>
                    <a:cubicBezTo>
                      <a:pt x="9" y="35"/>
                      <a:pt x="0" y="25"/>
                      <a:pt x="2" y="15"/>
                    </a:cubicBezTo>
                    <a:cubicBezTo>
                      <a:pt x="5" y="5"/>
                      <a:pt x="18" y="0"/>
                      <a:pt x="31" y="3"/>
                    </a:cubicBezTo>
                    <a:cubicBezTo>
                      <a:pt x="44" y="7"/>
                      <a:pt x="53" y="18"/>
                      <a:pt x="50" y="27"/>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0" name="îṣ1ïḋê"/>
              <p:cNvSpPr/>
              <p:nvPr/>
            </p:nvSpPr>
            <p:spPr bwMode="auto">
              <a:xfrm>
                <a:off x="4458593" y="1971795"/>
                <a:ext cx="209658" cy="157677"/>
              </a:xfrm>
              <a:custGeom>
                <a:avLst/>
                <a:gdLst>
                  <a:gd name="T0" fmla="*/ 33 w 58"/>
                  <a:gd name="T1" fmla="*/ 44 h 44"/>
                  <a:gd name="T2" fmla="*/ 24 w 58"/>
                  <a:gd name="T3" fmla="*/ 43 h 44"/>
                  <a:gd name="T4" fmla="*/ 3 w 58"/>
                  <a:gd name="T5" fmla="*/ 16 h 44"/>
                  <a:gd name="T6" fmla="*/ 35 w 58"/>
                  <a:gd name="T7" fmla="*/ 3 h 44"/>
                  <a:gd name="T8" fmla="*/ 56 w 58"/>
                  <a:gd name="T9" fmla="*/ 30 h 44"/>
                  <a:gd name="T10" fmla="*/ 44 w 58"/>
                  <a:gd name="T11" fmla="*/ 42 h 44"/>
                  <a:gd name="T12" fmla="*/ 33 w 58"/>
                  <a:gd name="T13" fmla="*/ 44 h 44"/>
                  <a:gd name="T14" fmla="*/ 26 w 58"/>
                  <a:gd name="T15" fmla="*/ 7 h 44"/>
                  <a:gd name="T16" fmla="*/ 8 w 58"/>
                  <a:gd name="T17" fmla="*/ 18 h 44"/>
                  <a:gd name="T18" fmla="*/ 25 w 58"/>
                  <a:gd name="T19" fmla="*/ 39 h 44"/>
                  <a:gd name="T20" fmla="*/ 42 w 58"/>
                  <a:gd name="T21" fmla="*/ 38 h 44"/>
                  <a:gd name="T22" fmla="*/ 51 w 58"/>
                  <a:gd name="T23" fmla="*/ 29 h 44"/>
                  <a:gd name="T24" fmla="*/ 33 w 58"/>
                  <a:gd name="T25" fmla="*/ 8 h 44"/>
                  <a:gd name="T26" fmla="*/ 26 w 58"/>
                  <a:gd name="T27" fmla="*/ 7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 h="44">
                    <a:moveTo>
                      <a:pt x="33" y="44"/>
                    </a:moveTo>
                    <a:cubicBezTo>
                      <a:pt x="30" y="44"/>
                      <a:pt x="27" y="44"/>
                      <a:pt x="24" y="43"/>
                    </a:cubicBezTo>
                    <a:cubicBezTo>
                      <a:pt x="10" y="39"/>
                      <a:pt x="0" y="27"/>
                      <a:pt x="3" y="16"/>
                    </a:cubicBezTo>
                    <a:cubicBezTo>
                      <a:pt x="6" y="5"/>
                      <a:pt x="20" y="0"/>
                      <a:pt x="35" y="3"/>
                    </a:cubicBezTo>
                    <a:cubicBezTo>
                      <a:pt x="49" y="7"/>
                      <a:pt x="58" y="19"/>
                      <a:pt x="56" y="30"/>
                    </a:cubicBezTo>
                    <a:cubicBezTo>
                      <a:pt x="54" y="35"/>
                      <a:pt x="50" y="40"/>
                      <a:pt x="44" y="42"/>
                    </a:cubicBezTo>
                    <a:cubicBezTo>
                      <a:pt x="41" y="43"/>
                      <a:pt x="37" y="44"/>
                      <a:pt x="33" y="44"/>
                    </a:cubicBezTo>
                    <a:close/>
                    <a:moveTo>
                      <a:pt x="26" y="7"/>
                    </a:moveTo>
                    <a:cubicBezTo>
                      <a:pt x="17" y="7"/>
                      <a:pt x="9" y="11"/>
                      <a:pt x="8" y="18"/>
                    </a:cubicBezTo>
                    <a:cubicBezTo>
                      <a:pt x="5" y="26"/>
                      <a:pt x="13" y="35"/>
                      <a:pt x="25" y="39"/>
                    </a:cubicBezTo>
                    <a:cubicBezTo>
                      <a:pt x="31" y="40"/>
                      <a:pt x="37" y="40"/>
                      <a:pt x="42" y="38"/>
                    </a:cubicBezTo>
                    <a:cubicBezTo>
                      <a:pt x="47" y="36"/>
                      <a:pt x="50" y="33"/>
                      <a:pt x="51" y="29"/>
                    </a:cubicBezTo>
                    <a:cubicBezTo>
                      <a:pt x="53" y="20"/>
                      <a:pt x="45" y="11"/>
                      <a:pt x="33" y="8"/>
                    </a:cubicBezTo>
                    <a:cubicBezTo>
                      <a:pt x="31" y="7"/>
                      <a:pt x="28" y="7"/>
                      <a:pt x="26" y="7"/>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1" name="iṣļíde"/>
              <p:cNvSpPr/>
              <p:nvPr/>
            </p:nvSpPr>
            <p:spPr bwMode="auto">
              <a:xfrm>
                <a:off x="4522703" y="1909417"/>
                <a:ext cx="95299" cy="162874"/>
              </a:xfrm>
              <a:custGeom>
                <a:avLst/>
                <a:gdLst>
                  <a:gd name="T0" fmla="*/ 1 w 26"/>
                  <a:gd name="T1" fmla="*/ 19 h 45"/>
                  <a:gd name="T2" fmla="*/ 0 w 26"/>
                  <a:gd name="T3" fmla="*/ 36 h 45"/>
                  <a:gd name="T4" fmla="*/ 21 w 26"/>
                  <a:gd name="T5" fmla="*/ 41 h 45"/>
                  <a:gd name="T6" fmla="*/ 25 w 26"/>
                  <a:gd name="T7" fmla="*/ 16 h 45"/>
                  <a:gd name="T8" fmla="*/ 1 w 26"/>
                  <a:gd name="T9" fmla="*/ 19 h 45"/>
                </a:gdLst>
                <a:ahLst/>
                <a:cxnLst>
                  <a:cxn ang="0">
                    <a:pos x="T0" y="T1"/>
                  </a:cxn>
                  <a:cxn ang="0">
                    <a:pos x="T2" y="T3"/>
                  </a:cxn>
                  <a:cxn ang="0">
                    <a:pos x="T4" y="T5"/>
                  </a:cxn>
                  <a:cxn ang="0">
                    <a:pos x="T6" y="T7"/>
                  </a:cxn>
                  <a:cxn ang="0">
                    <a:pos x="T8" y="T9"/>
                  </a:cxn>
                </a:cxnLst>
                <a:rect l="0" t="0" r="r" b="b"/>
                <a:pathLst>
                  <a:path w="26" h="45">
                    <a:moveTo>
                      <a:pt x="1" y="19"/>
                    </a:moveTo>
                    <a:cubicBezTo>
                      <a:pt x="1" y="19"/>
                      <a:pt x="1" y="21"/>
                      <a:pt x="0" y="36"/>
                    </a:cubicBezTo>
                    <a:cubicBezTo>
                      <a:pt x="0" y="41"/>
                      <a:pt x="17" y="45"/>
                      <a:pt x="21" y="41"/>
                    </a:cubicBezTo>
                    <a:cubicBezTo>
                      <a:pt x="25" y="37"/>
                      <a:pt x="24" y="32"/>
                      <a:pt x="25" y="16"/>
                    </a:cubicBezTo>
                    <a:cubicBezTo>
                      <a:pt x="26" y="0"/>
                      <a:pt x="1" y="19"/>
                      <a:pt x="1" y="19"/>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2" name="íṩ1íḋé"/>
              <p:cNvSpPr/>
              <p:nvPr/>
            </p:nvSpPr>
            <p:spPr bwMode="auto">
              <a:xfrm>
                <a:off x="4522703" y="1968329"/>
                <a:ext cx="90101" cy="74507"/>
              </a:xfrm>
              <a:custGeom>
                <a:avLst/>
                <a:gdLst>
                  <a:gd name="T0" fmla="*/ 25 w 25"/>
                  <a:gd name="T1" fmla="*/ 0 h 21"/>
                  <a:gd name="T2" fmla="*/ 0 w 25"/>
                  <a:gd name="T3" fmla="*/ 21 h 21"/>
                  <a:gd name="T4" fmla="*/ 1 w 25"/>
                  <a:gd name="T5" fmla="*/ 7 h 21"/>
                  <a:gd name="T6" fmla="*/ 25 w 25"/>
                  <a:gd name="T7" fmla="*/ 0 h 21"/>
                </a:gdLst>
                <a:ahLst/>
                <a:cxnLst>
                  <a:cxn ang="0">
                    <a:pos x="T0" y="T1"/>
                  </a:cxn>
                  <a:cxn ang="0">
                    <a:pos x="T2" y="T3"/>
                  </a:cxn>
                  <a:cxn ang="0">
                    <a:pos x="T4" y="T5"/>
                  </a:cxn>
                  <a:cxn ang="0">
                    <a:pos x="T6" y="T7"/>
                  </a:cxn>
                </a:cxnLst>
                <a:rect l="0" t="0" r="r" b="b"/>
                <a:pathLst>
                  <a:path w="25" h="21">
                    <a:moveTo>
                      <a:pt x="25" y="0"/>
                    </a:moveTo>
                    <a:cubicBezTo>
                      <a:pt x="25" y="0"/>
                      <a:pt x="21" y="15"/>
                      <a:pt x="0" y="21"/>
                    </a:cubicBezTo>
                    <a:cubicBezTo>
                      <a:pt x="1" y="7"/>
                      <a:pt x="1" y="7"/>
                      <a:pt x="1" y="7"/>
                    </a:cubicBezTo>
                    <a:lnTo>
                      <a:pt x="25" y="0"/>
                    </a:lnTo>
                    <a:close/>
                  </a:path>
                </a:pathLst>
              </a:custGeom>
              <a:solidFill>
                <a:srgbClr val="EA9C9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3" name="iṥḻiḍe"/>
              <p:cNvSpPr/>
              <p:nvPr/>
            </p:nvSpPr>
            <p:spPr bwMode="auto">
              <a:xfrm>
                <a:off x="4382354" y="1715354"/>
                <a:ext cx="296293" cy="296293"/>
              </a:xfrm>
              <a:custGeom>
                <a:avLst/>
                <a:gdLst>
                  <a:gd name="T0" fmla="*/ 77 w 82"/>
                  <a:gd name="T1" fmla="*/ 32 h 82"/>
                  <a:gd name="T2" fmla="*/ 50 w 82"/>
                  <a:gd name="T3" fmla="*/ 77 h 82"/>
                  <a:gd name="T4" fmla="*/ 5 w 82"/>
                  <a:gd name="T5" fmla="*/ 50 h 82"/>
                  <a:gd name="T6" fmla="*/ 32 w 82"/>
                  <a:gd name="T7" fmla="*/ 5 h 82"/>
                  <a:gd name="T8" fmla="*/ 77 w 82"/>
                  <a:gd name="T9" fmla="*/ 32 h 82"/>
                </a:gdLst>
                <a:ahLst/>
                <a:cxnLst>
                  <a:cxn ang="0">
                    <a:pos x="T0" y="T1"/>
                  </a:cxn>
                  <a:cxn ang="0">
                    <a:pos x="T2" y="T3"/>
                  </a:cxn>
                  <a:cxn ang="0">
                    <a:pos x="T4" y="T5"/>
                  </a:cxn>
                  <a:cxn ang="0">
                    <a:pos x="T6" y="T7"/>
                  </a:cxn>
                  <a:cxn ang="0">
                    <a:pos x="T8" y="T9"/>
                  </a:cxn>
                </a:cxnLst>
                <a:rect l="0" t="0" r="r" b="b"/>
                <a:pathLst>
                  <a:path w="82" h="82">
                    <a:moveTo>
                      <a:pt x="77" y="32"/>
                    </a:moveTo>
                    <a:cubicBezTo>
                      <a:pt x="82" y="51"/>
                      <a:pt x="70" y="72"/>
                      <a:pt x="50" y="77"/>
                    </a:cubicBezTo>
                    <a:cubicBezTo>
                      <a:pt x="30" y="82"/>
                      <a:pt x="10" y="70"/>
                      <a:pt x="5" y="50"/>
                    </a:cubicBezTo>
                    <a:cubicBezTo>
                      <a:pt x="0" y="30"/>
                      <a:pt x="12" y="10"/>
                      <a:pt x="32" y="5"/>
                    </a:cubicBezTo>
                    <a:cubicBezTo>
                      <a:pt x="51" y="0"/>
                      <a:pt x="71" y="12"/>
                      <a:pt x="77" y="32"/>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4" name="ïŝ1íḓè"/>
              <p:cNvSpPr/>
              <p:nvPr/>
            </p:nvSpPr>
            <p:spPr bwMode="auto">
              <a:xfrm>
                <a:off x="4385820" y="1834911"/>
                <a:ext cx="173271" cy="64111"/>
              </a:xfrm>
              <a:custGeom>
                <a:avLst/>
                <a:gdLst>
                  <a:gd name="T0" fmla="*/ 48 w 48"/>
                  <a:gd name="T1" fmla="*/ 9 h 18"/>
                  <a:gd name="T2" fmla="*/ 14 w 48"/>
                  <a:gd name="T3" fmla="*/ 18 h 18"/>
                  <a:gd name="T4" fmla="*/ 3 w 48"/>
                  <a:gd name="T5" fmla="*/ 6 h 18"/>
                  <a:gd name="T6" fmla="*/ 45 w 48"/>
                  <a:gd name="T7" fmla="*/ 0 h 18"/>
                  <a:gd name="T8" fmla="*/ 48 w 48"/>
                  <a:gd name="T9" fmla="*/ 9 h 18"/>
                </a:gdLst>
                <a:ahLst/>
                <a:cxnLst>
                  <a:cxn ang="0">
                    <a:pos x="T0" y="T1"/>
                  </a:cxn>
                  <a:cxn ang="0">
                    <a:pos x="T2" y="T3"/>
                  </a:cxn>
                  <a:cxn ang="0">
                    <a:pos x="T4" y="T5"/>
                  </a:cxn>
                  <a:cxn ang="0">
                    <a:pos x="T6" y="T7"/>
                  </a:cxn>
                  <a:cxn ang="0">
                    <a:pos x="T8" y="T9"/>
                  </a:cxn>
                </a:cxnLst>
                <a:rect l="0" t="0" r="r" b="b"/>
                <a:pathLst>
                  <a:path w="48" h="18">
                    <a:moveTo>
                      <a:pt x="48" y="9"/>
                    </a:moveTo>
                    <a:cubicBezTo>
                      <a:pt x="48" y="9"/>
                      <a:pt x="28" y="18"/>
                      <a:pt x="14" y="18"/>
                    </a:cubicBezTo>
                    <a:cubicBezTo>
                      <a:pt x="0" y="18"/>
                      <a:pt x="3" y="6"/>
                      <a:pt x="3" y="6"/>
                    </a:cubicBezTo>
                    <a:cubicBezTo>
                      <a:pt x="45" y="0"/>
                      <a:pt x="45" y="0"/>
                      <a:pt x="45" y="0"/>
                    </a:cubicBezTo>
                    <a:lnTo>
                      <a:pt x="48" y="9"/>
                    </a:lnTo>
                    <a:close/>
                  </a:path>
                </a:pathLst>
              </a:custGeom>
              <a:solidFill>
                <a:srgbClr val="EA9C9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5" name="íŝlíďe"/>
              <p:cNvSpPr/>
              <p:nvPr/>
            </p:nvSpPr>
            <p:spPr bwMode="auto">
              <a:xfrm>
                <a:off x="4314778" y="1618323"/>
                <a:ext cx="414117" cy="327482"/>
              </a:xfrm>
              <a:custGeom>
                <a:avLst/>
                <a:gdLst>
                  <a:gd name="T0" fmla="*/ 30 w 115"/>
                  <a:gd name="T1" fmla="*/ 72 h 91"/>
                  <a:gd name="T2" fmla="*/ 63 w 115"/>
                  <a:gd name="T3" fmla="*/ 67 h 91"/>
                  <a:gd name="T4" fmla="*/ 72 w 115"/>
                  <a:gd name="T5" fmla="*/ 73 h 91"/>
                  <a:gd name="T6" fmla="*/ 75 w 115"/>
                  <a:gd name="T7" fmla="*/ 75 h 91"/>
                  <a:gd name="T8" fmla="*/ 88 w 115"/>
                  <a:gd name="T9" fmla="*/ 64 h 91"/>
                  <a:gd name="T10" fmla="*/ 92 w 115"/>
                  <a:gd name="T11" fmla="*/ 74 h 91"/>
                  <a:gd name="T12" fmla="*/ 91 w 115"/>
                  <a:gd name="T13" fmla="*/ 90 h 91"/>
                  <a:gd name="T14" fmla="*/ 96 w 115"/>
                  <a:gd name="T15" fmla="*/ 38 h 91"/>
                  <a:gd name="T16" fmla="*/ 22 w 115"/>
                  <a:gd name="T17" fmla="*/ 28 h 91"/>
                  <a:gd name="T18" fmla="*/ 7 w 115"/>
                  <a:gd name="T19" fmla="*/ 29 h 91"/>
                  <a:gd name="T20" fmla="*/ 30 w 115"/>
                  <a:gd name="T21" fmla="*/ 72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5" h="91">
                    <a:moveTo>
                      <a:pt x="30" y="72"/>
                    </a:moveTo>
                    <a:cubicBezTo>
                      <a:pt x="30" y="72"/>
                      <a:pt x="47" y="64"/>
                      <a:pt x="63" y="67"/>
                    </a:cubicBezTo>
                    <a:cubicBezTo>
                      <a:pt x="67" y="68"/>
                      <a:pt x="70" y="70"/>
                      <a:pt x="72" y="73"/>
                    </a:cubicBezTo>
                    <a:cubicBezTo>
                      <a:pt x="73" y="74"/>
                      <a:pt x="74" y="75"/>
                      <a:pt x="75" y="75"/>
                    </a:cubicBezTo>
                    <a:cubicBezTo>
                      <a:pt x="78" y="75"/>
                      <a:pt x="82" y="64"/>
                      <a:pt x="88" y="64"/>
                    </a:cubicBezTo>
                    <a:cubicBezTo>
                      <a:pt x="93" y="63"/>
                      <a:pt x="97" y="67"/>
                      <a:pt x="92" y="74"/>
                    </a:cubicBezTo>
                    <a:cubicBezTo>
                      <a:pt x="88" y="81"/>
                      <a:pt x="89" y="89"/>
                      <a:pt x="91" y="90"/>
                    </a:cubicBezTo>
                    <a:cubicBezTo>
                      <a:pt x="93" y="91"/>
                      <a:pt x="115" y="75"/>
                      <a:pt x="96" y="38"/>
                    </a:cubicBezTo>
                    <a:cubicBezTo>
                      <a:pt x="77" y="0"/>
                      <a:pt x="29" y="20"/>
                      <a:pt x="22" y="28"/>
                    </a:cubicBezTo>
                    <a:cubicBezTo>
                      <a:pt x="22" y="28"/>
                      <a:pt x="14" y="35"/>
                      <a:pt x="7" y="29"/>
                    </a:cubicBezTo>
                    <a:cubicBezTo>
                      <a:pt x="7" y="29"/>
                      <a:pt x="0" y="82"/>
                      <a:pt x="30" y="72"/>
                    </a:cubicBezTo>
                    <a:close/>
                  </a:path>
                </a:pathLst>
              </a:custGeom>
              <a:solidFill>
                <a:srgbClr val="FF2C9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6" name="iṡľïḓe"/>
              <p:cNvSpPr/>
              <p:nvPr/>
            </p:nvSpPr>
            <p:spPr bwMode="auto">
              <a:xfrm>
                <a:off x="4448197" y="2373782"/>
                <a:ext cx="337878" cy="417583"/>
              </a:xfrm>
              <a:custGeom>
                <a:avLst/>
                <a:gdLst>
                  <a:gd name="T0" fmla="*/ 61 w 94"/>
                  <a:gd name="T1" fmla="*/ 16 h 116"/>
                  <a:gd name="T2" fmla="*/ 61 w 94"/>
                  <a:gd name="T3" fmla="*/ 44 h 116"/>
                  <a:gd name="T4" fmla="*/ 57 w 94"/>
                  <a:gd name="T5" fmla="*/ 53 h 116"/>
                  <a:gd name="T6" fmla="*/ 0 w 94"/>
                  <a:gd name="T7" fmla="*/ 105 h 116"/>
                  <a:gd name="T8" fmla="*/ 6 w 94"/>
                  <a:gd name="T9" fmla="*/ 116 h 116"/>
                  <a:gd name="T10" fmla="*/ 82 w 94"/>
                  <a:gd name="T11" fmla="*/ 60 h 116"/>
                  <a:gd name="T12" fmla="*/ 89 w 94"/>
                  <a:gd name="T13" fmla="*/ 49 h 116"/>
                  <a:gd name="T14" fmla="*/ 94 w 94"/>
                  <a:gd name="T15" fmla="*/ 0 h 116"/>
                  <a:gd name="T16" fmla="*/ 61 w 94"/>
                  <a:gd name="T17" fmla="*/ 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 h="116">
                    <a:moveTo>
                      <a:pt x="61" y="16"/>
                    </a:moveTo>
                    <a:cubicBezTo>
                      <a:pt x="61" y="44"/>
                      <a:pt x="61" y="44"/>
                      <a:pt x="61" y="44"/>
                    </a:cubicBezTo>
                    <a:cubicBezTo>
                      <a:pt x="61" y="48"/>
                      <a:pt x="60" y="51"/>
                      <a:pt x="57" y="53"/>
                    </a:cubicBezTo>
                    <a:cubicBezTo>
                      <a:pt x="0" y="105"/>
                      <a:pt x="0" y="105"/>
                      <a:pt x="0" y="105"/>
                    </a:cubicBezTo>
                    <a:cubicBezTo>
                      <a:pt x="6" y="116"/>
                      <a:pt x="6" y="116"/>
                      <a:pt x="6" y="116"/>
                    </a:cubicBezTo>
                    <a:cubicBezTo>
                      <a:pt x="82" y="60"/>
                      <a:pt x="82" y="60"/>
                      <a:pt x="82" y="60"/>
                    </a:cubicBezTo>
                    <a:cubicBezTo>
                      <a:pt x="86" y="58"/>
                      <a:pt x="88" y="54"/>
                      <a:pt x="89" y="49"/>
                    </a:cubicBezTo>
                    <a:cubicBezTo>
                      <a:pt x="94" y="0"/>
                      <a:pt x="94" y="0"/>
                      <a:pt x="94" y="0"/>
                    </a:cubicBezTo>
                    <a:lnTo>
                      <a:pt x="61" y="16"/>
                    </a:ln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7" name="iṡ1ïḍè"/>
              <p:cNvSpPr/>
              <p:nvPr/>
            </p:nvSpPr>
            <p:spPr bwMode="auto">
              <a:xfrm>
                <a:off x="4605873" y="2108679"/>
                <a:ext cx="230450" cy="381195"/>
              </a:xfrm>
              <a:custGeom>
                <a:avLst/>
                <a:gdLst>
                  <a:gd name="T0" fmla="*/ 40 w 64"/>
                  <a:gd name="T1" fmla="*/ 0 h 106"/>
                  <a:gd name="T2" fmla="*/ 64 w 64"/>
                  <a:gd name="T3" fmla="*/ 96 h 106"/>
                  <a:gd name="T4" fmla="*/ 17 w 64"/>
                  <a:gd name="T5" fmla="*/ 100 h 106"/>
                  <a:gd name="T6" fmla="*/ 40 w 64"/>
                  <a:gd name="T7" fmla="*/ 0 h 106"/>
                </a:gdLst>
                <a:ahLst/>
                <a:cxnLst>
                  <a:cxn ang="0">
                    <a:pos x="T0" y="T1"/>
                  </a:cxn>
                  <a:cxn ang="0">
                    <a:pos x="T2" y="T3"/>
                  </a:cxn>
                  <a:cxn ang="0">
                    <a:pos x="T4" y="T5"/>
                  </a:cxn>
                  <a:cxn ang="0">
                    <a:pos x="T6" y="T7"/>
                  </a:cxn>
                </a:cxnLst>
                <a:rect l="0" t="0" r="r" b="b"/>
                <a:pathLst>
                  <a:path w="64" h="106">
                    <a:moveTo>
                      <a:pt x="40" y="0"/>
                    </a:moveTo>
                    <a:cubicBezTo>
                      <a:pt x="40" y="0"/>
                      <a:pt x="57" y="27"/>
                      <a:pt x="64" y="96"/>
                    </a:cubicBezTo>
                    <a:cubicBezTo>
                      <a:pt x="64" y="96"/>
                      <a:pt x="34" y="106"/>
                      <a:pt x="17" y="100"/>
                    </a:cubicBezTo>
                    <a:cubicBezTo>
                      <a:pt x="0" y="95"/>
                      <a:pt x="40" y="0"/>
                      <a:pt x="40" y="0"/>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8" name="îsľïďè"/>
              <p:cNvSpPr/>
              <p:nvPr/>
            </p:nvSpPr>
            <p:spPr bwMode="auto">
              <a:xfrm>
                <a:off x="4628398" y="2229968"/>
                <a:ext cx="27723" cy="230450"/>
              </a:xfrm>
              <a:custGeom>
                <a:avLst/>
                <a:gdLst>
                  <a:gd name="T0" fmla="*/ 8 w 8"/>
                  <a:gd name="T1" fmla="*/ 0 h 64"/>
                  <a:gd name="T2" fmla="*/ 1 w 8"/>
                  <a:gd name="T3" fmla="*/ 54 h 64"/>
                  <a:gd name="T4" fmla="*/ 8 w 8"/>
                  <a:gd name="T5" fmla="*/ 64 h 64"/>
                  <a:gd name="T6" fmla="*/ 8 w 8"/>
                  <a:gd name="T7" fmla="*/ 64 h 64"/>
                  <a:gd name="T8" fmla="*/ 8 w 8"/>
                  <a:gd name="T9" fmla="*/ 0 h 64"/>
                </a:gdLst>
                <a:ahLst/>
                <a:cxnLst>
                  <a:cxn ang="0">
                    <a:pos x="T0" y="T1"/>
                  </a:cxn>
                  <a:cxn ang="0">
                    <a:pos x="T2" y="T3"/>
                  </a:cxn>
                  <a:cxn ang="0">
                    <a:pos x="T4" y="T5"/>
                  </a:cxn>
                  <a:cxn ang="0">
                    <a:pos x="T6" y="T7"/>
                  </a:cxn>
                  <a:cxn ang="0">
                    <a:pos x="T8" y="T9"/>
                  </a:cxn>
                </a:cxnLst>
                <a:rect l="0" t="0" r="r" b="b"/>
                <a:pathLst>
                  <a:path w="8" h="64">
                    <a:moveTo>
                      <a:pt x="8" y="0"/>
                    </a:moveTo>
                    <a:cubicBezTo>
                      <a:pt x="8" y="0"/>
                      <a:pt x="1" y="36"/>
                      <a:pt x="1" y="54"/>
                    </a:cubicBezTo>
                    <a:cubicBezTo>
                      <a:pt x="0" y="58"/>
                      <a:pt x="3" y="63"/>
                      <a:pt x="8" y="64"/>
                    </a:cubicBezTo>
                    <a:cubicBezTo>
                      <a:pt x="8" y="64"/>
                      <a:pt x="8" y="64"/>
                      <a:pt x="8" y="64"/>
                    </a:cubicBezTo>
                    <a:lnTo>
                      <a:pt x="8" y="0"/>
                    </a:lnTo>
                    <a:close/>
                  </a:path>
                </a:pathLst>
              </a:custGeom>
              <a:solidFill>
                <a:srgbClr val="6614C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9" name="iŝ1ïďé"/>
              <p:cNvSpPr/>
              <p:nvPr/>
            </p:nvSpPr>
            <p:spPr bwMode="auto">
              <a:xfrm>
                <a:off x="3983832" y="2701264"/>
                <a:ext cx="618576" cy="363868"/>
              </a:xfrm>
              <a:custGeom>
                <a:avLst/>
                <a:gdLst>
                  <a:gd name="T0" fmla="*/ 172 w 172"/>
                  <a:gd name="T1" fmla="*/ 51 h 101"/>
                  <a:gd name="T2" fmla="*/ 159 w 172"/>
                  <a:gd name="T3" fmla="*/ 49 h 101"/>
                  <a:gd name="T4" fmla="*/ 77 w 172"/>
                  <a:gd name="T5" fmla="*/ 2 h 101"/>
                  <a:gd name="T6" fmla="*/ 66 w 172"/>
                  <a:gd name="T7" fmla="*/ 2 h 101"/>
                  <a:gd name="T8" fmla="*/ 8 w 172"/>
                  <a:gd name="T9" fmla="*/ 36 h 101"/>
                  <a:gd name="T10" fmla="*/ 0 w 172"/>
                  <a:gd name="T11" fmla="*/ 35 h 101"/>
                  <a:gd name="T12" fmla="*/ 0 w 172"/>
                  <a:gd name="T13" fmla="*/ 43 h 101"/>
                  <a:gd name="T14" fmla="*/ 0 w 172"/>
                  <a:gd name="T15" fmla="*/ 43 h 101"/>
                  <a:gd name="T16" fmla="*/ 2 w 172"/>
                  <a:gd name="T17" fmla="*/ 45 h 101"/>
                  <a:gd name="T18" fmla="*/ 96 w 172"/>
                  <a:gd name="T19" fmla="*/ 99 h 101"/>
                  <a:gd name="T20" fmla="*/ 106 w 172"/>
                  <a:gd name="T21" fmla="*/ 99 h 101"/>
                  <a:gd name="T22" fmla="*/ 169 w 172"/>
                  <a:gd name="T23" fmla="*/ 62 h 101"/>
                  <a:gd name="T24" fmla="*/ 172 w 172"/>
                  <a:gd name="T25" fmla="*/ 59 h 101"/>
                  <a:gd name="T26" fmla="*/ 172 w 172"/>
                  <a:gd name="T27" fmla="*/ 59 h 101"/>
                  <a:gd name="T28" fmla="*/ 172 w 172"/>
                  <a:gd name="T29" fmla="*/ 5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2" h="101">
                    <a:moveTo>
                      <a:pt x="172" y="51"/>
                    </a:moveTo>
                    <a:cubicBezTo>
                      <a:pt x="159" y="49"/>
                      <a:pt x="159" y="49"/>
                      <a:pt x="159" y="49"/>
                    </a:cubicBezTo>
                    <a:cubicBezTo>
                      <a:pt x="77" y="2"/>
                      <a:pt x="77" y="2"/>
                      <a:pt x="77" y="2"/>
                    </a:cubicBezTo>
                    <a:cubicBezTo>
                      <a:pt x="74" y="0"/>
                      <a:pt x="70" y="0"/>
                      <a:pt x="66" y="2"/>
                    </a:cubicBezTo>
                    <a:cubicBezTo>
                      <a:pt x="8" y="36"/>
                      <a:pt x="8" y="36"/>
                      <a:pt x="8" y="36"/>
                    </a:cubicBezTo>
                    <a:cubicBezTo>
                      <a:pt x="0" y="35"/>
                      <a:pt x="0" y="35"/>
                      <a:pt x="0" y="35"/>
                    </a:cubicBezTo>
                    <a:cubicBezTo>
                      <a:pt x="0" y="43"/>
                      <a:pt x="0" y="43"/>
                      <a:pt x="0" y="43"/>
                    </a:cubicBezTo>
                    <a:cubicBezTo>
                      <a:pt x="0" y="43"/>
                      <a:pt x="0" y="43"/>
                      <a:pt x="0" y="43"/>
                    </a:cubicBezTo>
                    <a:cubicBezTo>
                      <a:pt x="0" y="44"/>
                      <a:pt x="1" y="45"/>
                      <a:pt x="2" y="45"/>
                    </a:cubicBezTo>
                    <a:cubicBezTo>
                      <a:pt x="96" y="99"/>
                      <a:pt x="96" y="99"/>
                      <a:pt x="96" y="99"/>
                    </a:cubicBezTo>
                    <a:cubicBezTo>
                      <a:pt x="98" y="101"/>
                      <a:pt x="103" y="100"/>
                      <a:pt x="106" y="99"/>
                    </a:cubicBezTo>
                    <a:cubicBezTo>
                      <a:pt x="169" y="62"/>
                      <a:pt x="169" y="62"/>
                      <a:pt x="169" y="62"/>
                    </a:cubicBezTo>
                    <a:cubicBezTo>
                      <a:pt x="171" y="61"/>
                      <a:pt x="172" y="60"/>
                      <a:pt x="172" y="59"/>
                    </a:cubicBezTo>
                    <a:cubicBezTo>
                      <a:pt x="172" y="59"/>
                      <a:pt x="172" y="59"/>
                      <a:pt x="172" y="59"/>
                    </a:cubicBezTo>
                    <a:lnTo>
                      <a:pt x="172" y="51"/>
                    </a:lnTo>
                    <a:close/>
                  </a:path>
                </a:pathLst>
              </a:custGeom>
              <a:solidFill>
                <a:srgbClr val="173D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0" name="ïṧḻidè"/>
              <p:cNvSpPr/>
              <p:nvPr/>
            </p:nvSpPr>
            <p:spPr bwMode="auto">
              <a:xfrm>
                <a:off x="3983832" y="2767107"/>
                <a:ext cx="395057" cy="294560"/>
              </a:xfrm>
              <a:custGeom>
                <a:avLst/>
                <a:gdLst>
                  <a:gd name="T0" fmla="*/ 110 w 110"/>
                  <a:gd name="T1" fmla="*/ 3 h 82"/>
                  <a:gd name="T2" fmla="*/ 104 w 110"/>
                  <a:gd name="T3" fmla="*/ 0 h 82"/>
                  <a:gd name="T4" fmla="*/ 40 w 110"/>
                  <a:gd name="T5" fmla="*/ 0 h 82"/>
                  <a:gd name="T6" fmla="*/ 8 w 110"/>
                  <a:gd name="T7" fmla="*/ 18 h 82"/>
                  <a:gd name="T8" fmla="*/ 0 w 110"/>
                  <a:gd name="T9" fmla="*/ 17 h 82"/>
                  <a:gd name="T10" fmla="*/ 0 w 110"/>
                  <a:gd name="T11" fmla="*/ 25 h 82"/>
                  <a:gd name="T12" fmla="*/ 0 w 110"/>
                  <a:gd name="T13" fmla="*/ 25 h 82"/>
                  <a:gd name="T14" fmla="*/ 2 w 110"/>
                  <a:gd name="T15" fmla="*/ 27 h 82"/>
                  <a:gd name="T16" fmla="*/ 96 w 110"/>
                  <a:gd name="T17" fmla="*/ 81 h 82"/>
                  <a:gd name="T18" fmla="*/ 101 w 110"/>
                  <a:gd name="T19" fmla="*/ 82 h 82"/>
                  <a:gd name="T20" fmla="*/ 110 w 110"/>
                  <a:gd name="T21" fmla="*/ 3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82">
                    <a:moveTo>
                      <a:pt x="110" y="3"/>
                    </a:moveTo>
                    <a:cubicBezTo>
                      <a:pt x="104" y="0"/>
                      <a:pt x="104" y="0"/>
                      <a:pt x="104" y="0"/>
                    </a:cubicBezTo>
                    <a:cubicBezTo>
                      <a:pt x="40" y="0"/>
                      <a:pt x="40" y="0"/>
                      <a:pt x="40" y="0"/>
                    </a:cubicBezTo>
                    <a:cubicBezTo>
                      <a:pt x="8" y="18"/>
                      <a:pt x="8" y="18"/>
                      <a:pt x="8" y="18"/>
                    </a:cubicBezTo>
                    <a:cubicBezTo>
                      <a:pt x="0" y="17"/>
                      <a:pt x="0" y="17"/>
                      <a:pt x="0" y="17"/>
                    </a:cubicBezTo>
                    <a:cubicBezTo>
                      <a:pt x="0" y="25"/>
                      <a:pt x="0" y="25"/>
                      <a:pt x="0" y="25"/>
                    </a:cubicBezTo>
                    <a:cubicBezTo>
                      <a:pt x="0" y="25"/>
                      <a:pt x="0" y="25"/>
                      <a:pt x="0" y="25"/>
                    </a:cubicBezTo>
                    <a:cubicBezTo>
                      <a:pt x="0" y="26"/>
                      <a:pt x="1" y="27"/>
                      <a:pt x="2" y="27"/>
                    </a:cubicBezTo>
                    <a:cubicBezTo>
                      <a:pt x="96" y="81"/>
                      <a:pt x="96" y="81"/>
                      <a:pt x="96" y="81"/>
                    </a:cubicBezTo>
                    <a:cubicBezTo>
                      <a:pt x="97" y="82"/>
                      <a:pt x="99" y="82"/>
                      <a:pt x="101" y="82"/>
                    </a:cubicBezTo>
                    <a:lnTo>
                      <a:pt x="110" y="3"/>
                    </a:lnTo>
                    <a:close/>
                  </a:path>
                </a:pathLst>
              </a:custGeom>
              <a:solidFill>
                <a:srgbClr val="396CA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1" name="ïsļiḋê"/>
              <p:cNvSpPr/>
              <p:nvPr/>
            </p:nvSpPr>
            <p:spPr bwMode="auto">
              <a:xfrm>
                <a:off x="3983832" y="2827751"/>
                <a:ext cx="13862" cy="39853"/>
              </a:xfrm>
              <a:custGeom>
                <a:avLst/>
                <a:gdLst>
                  <a:gd name="T0" fmla="*/ 4 w 4"/>
                  <a:gd name="T1" fmla="*/ 0 h 11"/>
                  <a:gd name="T2" fmla="*/ 0 w 4"/>
                  <a:gd name="T3" fmla="*/ 0 h 11"/>
                  <a:gd name="T4" fmla="*/ 0 w 4"/>
                  <a:gd name="T5" fmla="*/ 8 h 11"/>
                  <a:gd name="T6" fmla="*/ 0 w 4"/>
                  <a:gd name="T7" fmla="*/ 8 h 11"/>
                  <a:gd name="T8" fmla="*/ 2 w 4"/>
                  <a:gd name="T9" fmla="*/ 10 h 11"/>
                  <a:gd name="T10" fmla="*/ 4 w 4"/>
                  <a:gd name="T11" fmla="*/ 11 h 11"/>
                  <a:gd name="T12" fmla="*/ 4 w 4"/>
                  <a:gd name="T13" fmla="*/ 0 h 11"/>
                </a:gdLst>
                <a:ahLst/>
                <a:cxnLst>
                  <a:cxn ang="0">
                    <a:pos x="T0" y="T1"/>
                  </a:cxn>
                  <a:cxn ang="0">
                    <a:pos x="T2" y="T3"/>
                  </a:cxn>
                  <a:cxn ang="0">
                    <a:pos x="T4" y="T5"/>
                  </a:cxn>
                  <a:cxn ang="0">
                    <a:pos x="T6" y="T7"/>
                  </a:cxn>
                  <a:cxn ang="0">
                    <a:pos x="T8" y="T9"/>
                  </a:cxn>
                  <a:cxn ang="0">
                    <a:pos x="T10" y="T11"/>
                  </a:cxn>
                  <a:cxn ang="0">
                    <a:pos x="T12" y="T13"/>
                  </a:cxn>
                </a:cxnLst>
                <a:rect l="0" t="0" r="r" b="b"/>
                <a:pathLst>
                  <a:path w="4" h="11">
                    <a:moveTo>
                      <a:pt x="4" y="0"/>
                    </a:moveTo>
                    <a:cubicBezTo>
                      <a:pt x="0" y="0"/>
                      <a:pt x="0" y="0"/>
                      <a:pt x="0" y="0"/>
                    </a:cubicBezTo>
                    <a:cubicBezTo>
                      <a:pt x="0" y="8"/>
                      <a:pt x="0" y="8"/>
                      <a:pt x="0" y="8"/>
                    </a:cubicBezTo>
                    <a:cubicBezTo>
                      <a:pt x="0" y="8"/>
                      <a:pt x="0" y="8"/>
                      <a:pt x="0" y="8"/>
                    </a:cubicBezTo>
                    <a:cubicBezTo>
                      <a:pt x="0" y="9"/>
                      <a:pt x="1" y="10"/>
                      <a:pt x="2" y="10"/>
                    </a:cubicBezTo>
                    <a:cubicBezTo>
                      <a:pt x="4" y="11"/>
                      <a:pt x="4" y="11"/>
                      <a:pt x="4" y="11"/>
                    </a:cubicBezTo>
                    <a:lnTo>
                      <a:pt x="4" y="0"/>
                    </a:lnTo>
                    <a:close/>
                  </a:path>
                </a:pathLst>
              </a:custGeom>
              <a:solidFill>
                <a:srgbClr val="5793C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2" name="íṡḷîde"/>
              <p:cNvSpPr/>
              <p:nvPr/>
            </p:nvSpPr>
            <p:spPr bwMode="auto">
              <a:xfrm>
                <a:off x="4328640" y="3011418"/>
                <a:ext cx="32922" cy="50249"/>
              </a:xfrm>
              <a:custGeom>
                <a:avLst/>
                <a:gdLst>
                  <a:gd name="T0" fmla="*/ 0 w 9"/>
                  <a:gd name="T1" fmla="*/ 14 h 14"/>
                  <a:gd name="T2" fmla="*/ 9 w 9"/>
                  <a:gd name="T3" fmla="*/ 13 h 14"/>
                  <a:gd name="T4" fmla="*/ 9 w 9"/>
                  <a:gd name="T5" fmla="*/ 0 h 14"/>
                  <a:gd name="T6" fmla="*/ 0 w 9"/>
                  <a:gd name="T7" fmla="*/ 0 h 14"/>
                  <a:gd name="T8" fmla="*/ 0 w 9"/>
                  <a:gd name="T9" fmla="*/ 14 h 14"/>
                </a:gdLst>
                <a:ahLst/>
                <a:cxnLst>
                  <a:cxn ang="0">
                    <a:pos x="T0" y="T1"/>
                  </a:cxn>
                  <a:cxn ang="0">
                    <a:pos x="T2" y="T3"/>
                  </a:cxn>
                  <a:cxn ang="0">
                    <a:pos x="T4" y="T5"/>
                  </a:cxn>
                  <a:cxn ang="0">
                    <a:pos x="T6" y="T7"/>
                  </a:cxn>
                  <a:cxn ang="0">
                    <a:pos x="T8" y="T9"/>
                  </a:cxn>
                </a:cxnLst>
                <a:rect l="0" t="0" r="r" b="b"/>
                <a:pathLst>
                  <a:path w="9" h="14">
                    <a:moveTo>
                      <a:pt x="0" y="14"/>
                    </a:moveTo>
                    <a:cubicBezTo>
                      <a:pt x="3" y="14"/>
                      <a:pt x="7" y="14"/>
                      <a:pt x="9" y="13"/>
                    </a:cubicBezTo>
                    <a:cubicBezTo>
                      <a:pt x="9" y="0"/>
                      <a:pt x="9" y="0"/>
                      <a:pt x="9" y="0"/>
                    </a:cubicBezTo>
                    <a:cubicBezTo>
                      <a:pt x="0" y="0"/>
                      <a:pt x="0" y="0"/>
                      <a:pt x="0" y="0"/>
                    </a:cubicBezTo>
                    <a:lnTo>
                      <a:pt x="0" y="14"/>
                    </a:lnTo>
                    <a:close/>
                  </a:path>
                </a:pathLst>
              </a:custGeom>
              <a:solidFill>
                <a:srgbClr val="274F8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3" name="ïSlîďé"/>
              <p:cNvSpPr/>
              <p:nvPr/>
            </p:nvSpPr>
            <p:spPr bwMode="auto">
              <a:xfrm>
                <a:off x="3983832" y="2677006"/>
                <a:ext cx="622042" cy="360403"/>
              </a:xfrm>
              <a:custGeom>
                <a:avLst/>
                <a:gdLst>
                  <a:gd name="T0" fmla="*/ 96 w 173"/>
                  <a:gd name="T1" fmla="*/ 98 h 100"/>
                  <a:gd name="T2" fmla="*/ 2 w 173"/>
                  <a:gd name="T3" fmla="*/ 45 h 100"/>
                  <a:gd name="T4" fmla="*/ 3 w 173"/>
                  <a:gd name="T5" fmla="*/ 39 h 100"/>
                  <a:gd name="T6" fmla="*/ 66 w 173"/>
                  <a:gd name="T7" fmla="*/ 2 h 100"/>
                  <a:gd name="T8" fmla="*/ 77 w 173"/>
                  <a:gd name="T9" fmla="*/ 2 h 100"/>
                  <a:gd name="T10" fmla="*/ 170 w 173"/>
                  <a:gd name="T11" fmla="*/ 55 h 100"/>
                  <a:gd name="T12" fmla="*/ 169 w 173"/>
                  <a:gd name="T13" fmla="*/ 61 h 100"/>
                  <a:gd name="T14" fmla="*/ 106 w 173"/>
                  <a:gd name="T15" fmla="*/ 98 h 100"/>
                  <a:gd name="T16" fmla="*/ 96 w 173"/>
                  <a:gd name="T17" fmla="*/ 98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 h="100">
                    <a:moveTo>
                      <a:pt x="96" y="98"/>
                    </a:moveTo>
                    <a:cubicBezTo>
                      <a:pt x="2" y="45"/>
                      <a:pt x="2" y="45"/>
                      <a:pt x="2" y="45"/>
                    </a:cubicBezTo>
                    <a:cubicBezTo>
                      <a:pt x="0" y="43"/>
                      <a:pt x="0" y="40"/>
                      <a:pt x="3" y="39"/>
                    </a:cubicBezTo>
                    <a:cubicBezTo>
                      <a:pt x="66" y="2"/>
                      <a:pt x="66" y="2"/>
                      <a:pt x="66" y="2"/>
                    </a:cubicBezTo>
                    <a:cubicBezTo>
                      <a:pt x="70" y="0"/>
                      <a:pt x="74" y="0"/>
                      <a:pt x="77" y="2"/>
                    </a:cubicBezTo>
                    <a:cubicBezTo>
                      <a:pt x="170" y="55"/>
                      <a:pt x="170" y="55"/>
                      <a:pt x="170" y="55"/>
                    </a:cubicBezTo>
                    <a:cubicBezTo>
                      <a:pt x="173" y="57"/>
                      <a:pt x="172" y="60"/>
                      <a:pt x="169" y="61"/>
                    </a:cubicBezTo>
                    <a:cubicBezTo>
                      <a:pt x="106" y="98"/>
                      <a:pt x="106" y="98"/>
                      <a:pt x="106" y="98"/>
                    </a:cubicBezTo>
                    <a:cubicBezTo>
                      <a:pt x="103" y="100"/>
                      <a:pt x="98" y="100"/>
                      <a:pt x="96" y="98"/>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4" name="iṥḷîde"/>
              <p:cNvSpPr/>
              <p:nvPr/>
            </p:nvSpPr>
            <p:spPr bwMode="auto">
              <a:xfrm>
                <a:off x="4034080" y="2748047"/>
                <a:ext cx="450503" cy="259906"/>
              </a:xfrm>
              <a:custGeom>
                <a:avLst/>
                <a:gdLst>
                  <a:gd name="T0" fmla="*/ 80 w 125"/>
                  <a:gd name="T1" fmla="*/ 70 h 72"/>
                  <a:gd name="T2" fmla="*/ 2 w 125"/>
                  <a:gd name="T3" fmla="*/ 25 h 72"/>
                  <a:gd name="T4" fmla="*/ 3 w 125"/>
                  <a:gd name="T5" fmla="*/ 21 h 72"/>
                  <a:gd name="T6" fmla="*/ 37 w 125"/>
                  <a:gd name="T7" fmla="*/ 1 h 72"/>
                  <a:gd name="T8" fmla="*/ 46 w 125"/>
                  <a:gd name="T9" fmla="*/ 1 h 72"/>
                  <a:gd name="T10" fmla="*/ 123 w 125"/>
                  <a:gd name="T11" fmla="*/ 46 h 72"/>
                  <a:gd name="T12" fmla="*/ 123 w 125"/>
                  <a:gd name="T13" fmla="*/ 51 h 72"/>
                  <a:gd name="T14" fmla="*/ 88 w 125"/>
                  <a:gd name="T15" fmla="*/ 70 h 72"/>
                  <a:gd name="T16" fmla="*/ 80 w 125"/>
                  <a:gd name="T17" fmla="*/ 7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5" h="72">
                    <a:moveTo>
                      <a:pt x="80" y="70"/>
                    </a:moveTo>
                    <a:cubicBezTo>
                      <a:pt x="2" y="25"/>
                      <a:pt x="2" y="25"/>
                      <a:pt x="2" y="25"/>
                    </a:cubicBezTo>
                    <a:cubicBezTo>
                      <a:pt x="0" y="24"/>
                      <a:pt x="0" y="22"/>
                      <a:pt x="3" y="21"/>
                    </a:cubicBezTo>
                    <a:cubicBezTo>
                      <a:pt x="37" y="1"/>
                      <a:pt x="37" y="1"/>
                      <a:pt x="37" y="1"/>
                    </a:cubicBezTo>
                    <a:cubicBezTo>
                      <a:pt x="40" y="0"/>
                      <a:pt x="43" y="0"/>
                      <a:pt x="46" y="1"/>
                    </a:cubicBezTo>
                    <a:cubicBezTo>
                      <a:pt x="123" y="46"/>
                      <a:pt x="123" y="46"/>
                      <a:pt x="123" y="46"/>
                    </a:cubicBezTo>
                    <a:cubicBezTo>
                      <a:pt x="125" y="47"/>
                      <a:pt x="125" y="49"/>
                      <a:pt x="123" y="51"/>
                    </a:cubicBezTo>
                    <a:cubicBezTo>
                      <a:pt x="88" y="70"/>
                      <a:pt x="88" y="70"/>
                      <a:pt x="88" y="70"/>
                    </a:cubicBezTo>
                    <a:cubicBezTo>
                      <a:pt x="86" y="71"/>
                      <a:pt x="82" y="72"/>
                      <a:pt x="80" y="70"/>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5" name="ïSļïďe"/>
              <p:cNvSpPr/>
              <p:nvPr/>
            </p:nvSpPr>
            <p:spPr bwMode="auto">
              <a:xfrm>
                <a:off x="4228143" y="2651015"/>
                <a:ext cx="83170" cy="155943"/>
              </a:xfrm>
              <a:custGeom>
                <a:avLst/>
                <a:gdLst>
                  <a:gd name="T0" fmla="*/ 2 w 23"/>
                  <a:gd name="T1" fmla="*/ 7 h 43"/>
                  <a:gd name="T2" fmla="*/ 1 w 23"/>
                  <a:gd name="T3" fmla="*/ 14 h 43"/>
                  <a:gd name="T4" fmla="*/ 2 w 23"/>
                  <a:gd name="T5" fmla="*/ 30 h 43"/>
                  <a:gd name="T6" fmla="*/ 3 w 23"/>
                  <a:gd name="T7" fmla="*/ 36 h 43"/>
                  <a:gd name="T8" fmla="*/ 9 w 23"/>
                  <a:gd name="T9" fmla="*/ 42 h 43"/>
                  <a:gd name="T10" fmla="*/ 9 w 23"/>
                  <a:gd name="T11" fmla="*/ 42 h 43"/>
                  <a:gd name="T12" fmla="*/ 14 w 23"/>
                  <a:gd name="T13" fmla="*/ 38 h 43"/>
                  <a:gd name="T14" fmla="*/ 16 w 23"/>
                  <a:gd name="T15" fmla="*/ 24 h 43"/>
                  <a:gd name="T16" fmla="*/ 21 w 23"/>
                  <a:gd name="T17" fmla="*/ 29 h 43"/>
                  <a:gd name="T18" fmla="*/ 15 w 23"/>
                  <a:gd name="T19" fmla="*/ 8 h 43"/>
                  <a:gd name="T20" fmla="*/ 2 w 23"/>
                  <a:gd name="T21" fmla="*/ 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 h="43">
                    <a:moveTo>
                      <a:pt x="2" y="7"/>
                    </a:moveTo>
                    <a:cubicBezTo>
                      <a:pt x="1" y="14"/>
                      <a:pt x="1" y="14"/>
                      <a:pt x="1" y="14"/>
                    </a:cubicBezTo>
                    <a:cubicBezTo>
                      <a:pt x="0" y="19"/>
                      <a:pt x="0" y="25"/>
                      <a:pt x="2" y="30"/>
                    </a:cubicBezTo>
                    <a:cubicBezTo>
                      <a:pt x="3" y="36"/>
                      <a:pt x="3" y="36"/>
                      <a:pt x="3" y="36"/>
                    </a:cubicBezTo>
                    <a:cubicBezTo>
                      <a:pt x="3" y="39"/>
                      <a:pt x="6" y="41"/>
                      <a:pt x="9" y="42"/>
                    </a:cubicBezTo>
                    <a:cubicBezTo>
                      <a:pt x="9" y="42"/>
                      <a:pt x="9" y="42"/>
                      <a:pt x="9" y="42"/>
                    </a:cubicBezTo>
                    <a:cubicBezTo>
                      <a:pt x="12" y="43"/>
                      <a:pt x="14" y="41"/>
                      <a:pt x="14" y="38"/>
                    </a:cubicBezTo>
                    <a:cubicBezTo>
                      <a:pt x="16" y="24"/>
                      <a:pt x="16" y="24"/>
                      <a:pt x="16" y="24"/>
                    </a:cubicBezTo>
                    <a:cubicBezTo>
                      <a:pt x="16" y="24"/>
                      <a:pt x="19" y="29"/>
                      <a:pt x="21" y="29"/>
                    </a:cubicBezTo>
                    <a:cubicBezTo>
                      <a:pt x="23" y="29"/>
                      <a:pt x="19" y="15"/>
                      <a:pt x="15" y="8"/>
                    </a:cubicBezTo>
                    <a:cubicBezTo>
                      <a:pt x="11" y="0"/>
                      <a:pt x="2" y="7"/>
                      <a:pt x="2" y="7"/>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6" name="iṧľîďè"/>
              <p:cNvSpPr/>
              <p:nvPr/>
            </p:nvSpPr>
            <p:spPr bwMode="auto">
              <a:xfrm>
                <a:off x="4214281" y="2236899"/>
                <a:ext cx="136884" cy="443573"/>
              </a:xfrm>
              <a:custGeom>
                <a:avLst/>
                <a:gdLst>
                  <a:gd name="T0" fmla="*/ 38 w 38"/>
                  <a:gd name="T1" fmla="*/ 20 h 123"/>
                  <a:gd name="T2" fmla="*/ 28 w 38"/>
                  <a:gd name="T3" fmla="*/ 40 h 123"/>
                  <a:gd name="T4" fmla="*/ 24 w 38"/>
                  <a:gd name="T5" fmla="*/ 55 h 123"/>
                  <a:gd name="T6" fmla="*/ 19 w 38"/>
                  <a:gd name="T7" fmla="*/ 123 h 123"/>
                  <a:gd name="T8" fmla="*/ 6 w 38"/>
                  <a:gd name="T9" fmla="*/ 122 h 123"/>
                  <a:gd name="T10" fmla="*/ 0 w 38"/>
                  <a:gd name="T11" fmla="*/ 46 h 123"/>
                  <a:gd name="T12" fmla="*/ 0 w 38"/>
                  <a:gd name="T13" fmla="*/ 39 h 123"/>
                  <a:gd name="T14" fmla="*/ 7 w 38"/>
                  <a:gd name="T15" fmla="*/ 0 h 123"/>
                  <a:gd name="T16" fmla="*/ 38 w 38"/>
                  <a:gd name="T17" fmla="*/ 2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123">
                    <a:moveTo>
                      <a:pt x="38" y="20"/>
                    </a:moveTo>
                    <a:cubicBezTo>
                      <a:pt x="28" y="40"/>
                      <a:pt x="28" y="40"/>
                      <a:pt x="28" y="40"/>
                    </a:cubicBezTo>
                    <a:cubicBezTo>
                      <a:pt x="25" y="44"/>
                      <a:pt x="24" y="50"/>
                      <a:pt x="24" y="55"/>
                    </a:cubicBezTo>
                    <a:cubicBezTo>
                      <a:pt x="19" y="123"/>
                      <a:pt x="19" y="123"/>
                      <a:pt x="19" y="123"/>
                    </a:cubicBezTo>
                    <a:cubicBezTo>
                      <a:pt x="6" y="122"/>
                      <a:pt x="6" y="122"/>
                      <a:pt x="6" y="122"/>
                    </a:cubicBezTo>
                    <a:cubicBezTo>
                      <a:pt x="0" y="46"/>
                      <a:pt x="0" y="46"/>
                      <a:pt x="0" y="46"/>
                    </a:cubicBezTo>
                    <a:cubicBezTo>
                      <a:pt x="0" y="44"/>
                      <a:pt x="0" y="41"/>
                      <a:pt x="0" y="39"/>
                    </a:cubicBezTo>
                    <a:cubicBezTo>
                      <a:pt x="7" y="0"/>
                      <a:pt x="7" y="0"/>
                      <a:pt x="7" y="0"/>
                    </a:cubicBezTo>
                    <a:lnTo>
                      <a:pt x="38" y="20"/>
                    </a:ln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7" name="îṩḻîḍé"/>
              <p:cNvSpPr/>
              <p:nvPr/>
            </p:nvSpPr>
            <p:spPr bwMode="auto">
              <a:xfrm>
                <a:off x="3957841" y="2533191"/>
                <a:ext cx="381195" cy="518079"/>
              </a:xfrm>
              <a:custGeom>
                <a:avLst/>
                <a:gdLst>
                  <a:gd name="T0" fmla="*/ 99 w 106"/>
                  <a:gd name="T1" fmla="*/ 144 h 144"/>
                  <a:gd name="T2" fmla="*/ 92 w 106"/>
                  <a:gd name="T3" fmla="*/ 133 h 144"/>
                  <a:gd name="T4" fmla="*/ 9 w 106"/>
                  <a:gd name="T5" fmla="*/ 86 h 144"/>
                  <a:gd name="T6" fmla="*/ 4 w 106"/>
                  <a:gd name="T7" fmla="*/ 77 h 144"/>
                  <a:gd name="T8" fmla="*/ 5 w 106"/>
                  <a:gd name="T9" fmla="*/ 9 h 144"/>
                  <a:gd name="T10" fmla="*/ 0 w 106"/>
                  <a:gd name="T11" fmla="*/ 3 h 144"/>
                  <a:gd name="T12" fmla="*/ 4 w 106"/>
                  <a:gd name="T13" fmla="*/ 1 h 144"/>
                  <a:gd name="T14" fmla="*/ 4 w 106"/>
                  <a:gd name="T15" fmla="*/ 1 h 144"/>
                  <a:gd name="T16" fmla="*/ 8 w 106"/>
                  <a:gd name="T17" fmla="*/ 1 h 144"/>
                  <a:gd name="T18" fmla="*/ 101 w 106"/>
                  <a:gd name="T19" fmla="*/ 55 h 144"/>
                  <a:gd name="T20" fmla="*/ 106 w 106"/>
                  <a:gd name="T21" fmla="*/ 64 h 144"/>
                  <a:gd name="T22" fmla="*/ 105 w 106"/>
                  <a:gd name="T23" fmla="*/ 137 h 144"/>
                  <a:gd name="T24" fmla="*/ 104 w 106"/>
                  <a:gd name="T25" fmla="*/ 141 h 144"/>
                  <a:gd name="T26" fmla="*/ 104 w 106"/>
                  <a:gd name="T27" fmla="*/ 141 h 144"/>
                  <a:gd name="T28" fmla="*/ 99 w 106"/>
                  <a:gd name="T29"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6" h="144">
                    <a:moveTo>
                      <a:pt x="99" y="144"/>
                    </a:moveTo>
                    <a:cubicBezTo>
                      <a:pt x="92" y="133"/>
                      <a:pt x="92" y="133"/>
                      <a:pt x="92" y="133"/>
                    </a:cubicBezTo>
                    <a:cubicBezTo>
                      <a:pt x="9" y="86"/>
                      <a:pt x="9" y="86"/>
                      <a:pt x="9" y="86"/>
                    </a:cubicBezTo>
                    <a:cubicBezTo>
                      <a:pt x="7" y="84"/>
                      <a:pt x="4" y="80"/>
                      <a:pt x="4" y="77"/>
                    </a:cubicBezTo>
                    <a:cubicBezTo>
                      <a:pt x="5" y="9"/>
                      <a:pt x="5" y="9"/>
                      <a:pt x="5" y="9"/>
                    </a:cubicBezTo>
                    <a:cubicBezTo>
                      <a:pt x="0" y="3"/>
                      <a:pt x="0" y="3"/>
                      <a:pt x="0" y="3"/>
                    </a:cubicBezTo>
                    <a:cubicBezTo>
                      <a:pt x="4" y="1"/>
                      <a:pt x="4" y="1"/>
                      <a:pt x="4" y="1"/>
                    </a:cubicBezTo>
                    <a:cubicBezTo>
                      <a:pt x="4" y="1"/>
                      <a:pt x="4" y="1"/>
                      <a:pt x="4" y="1"/>
                    </a:cubicBezTo>
                    <a:cubicBezTo>
                      <a:pt x="5" y="0"/>
                      <a:pt x="6" y="0"/>
                      <a:pt x="8" y="1"/>
                    </a:cubicBezTo>
                    <a:cubicBezTo>
                      <a:pt x="101" y="55"/>
                      <a:pt x="101" y="55"/>
                      <a:pt x="101" y="55"/>
                    </a:cubicBezTo>
                    <a:cubicBezTo>
                      <a:pt x="103" y="56"/>
                      <a:pt x="106" y="60"/>
                      <a:pt x="106" y="64"/>
                    </a:cubicBezTo>
                    <a:cubicBezTo>
                      <a:pt x="105" y="137"/>
                      <a:pt x="105" y="137"/>
                      <a:pt x="105" y="137"/>
                    </a:cubicBezTo>
                    <a:cubicBezTo>
                      <a:pt x="105" y="139"/>
                      <a:pt x="105" y="141"/>
                      <a:pt x="104" y="141"/>
                    </a:cubicBezTo>
                    <a:cubicBezTo>
                      <a:pt x="104" y="141"/>
                      <a:pt x="104" y="141"/>
                      <a:pt x="104" y="141"/>
                    </a:cubicBezTo>
                    <a:lnTo>
                      <a:pt x="99" y="144"/>
                    </a:lnTo>
                    <a:close/>
                  </a:path>
                </a:pathLst>
              </a:custGeom>
              <a:solidFill>
                <a:srgbClr val="173D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8" name="ïṩḷiďê"/>
              <p:cNvSpPr/>
              <p:nvPr/>
            </p:nvSpPr>
            <p:spPr bwMode="auto">
              <a:xfrm>
                <a:off x="3957841" y="2533191"/>
                <a:ext cx="374264" cy="377730"/>
              </a:xfrm>
              <a:custGeom>
                <a:avLst/>
                <a:gdLst>
                  <a:gd name="T0" fmla="*/ 42 w 104"/>
                  <a:gd name="T1" fmla="*/ 105 h 105"/>
                  <a:gd name="T2" fmla="*/ 37 w 104"/>
                  <a:gd name="T3" fmla="*/ 102 h 105"/>
                  <a:gd name="T4" fmla="*/ 5 w 104"/>
                  <a:gd name="T5" fmla="*/ 46 h 105"/>
                  <a:gd name="T6" fmla="*/ 5 w 104"/>
                  <a:gd name="T7" fmla="*/ 9 h 105"/>
                  <a:gd name="T8" fmla="*/ 0 w 104"/>
                  <a:gd name="T9" fmla="*/ 3 h 105"/>
                  <a:gd name="T10" fmla="*/ 4 w 104"/>
                  <a:gd name="T11" fmla="*/ 1 h 105"/>
                  <a:gd name="T12" fmla="*/ 4 w 104"/>
                  <a:gd name="T13" fmla="*/ 1 h 105"/>
                  <a:gd name="T14" fmla="*/ 8 w 104"/>
                  <a:gd name="T15" fmla="*/ 1 h 105"/>
                  <a:gd name="T16" fmla="*/ 101 w 104"/>
                  <a:gd name="T17" fmla="*/ 55 h 105"/>
                  <a:gd name="T18" fmla="*/ 104 w 104"/>
                  <a:gd name="T19" fmla="*/ 59 h 105"/>
                  <a:gd name="T20" fmla="*/ 42 w 104"/>
                  <a:gd name="T21" fmla="*/ 10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4" h="105">
                    <a:moveTo>
                      <a:pt x="42" y="105"/>
                    </a:moveTo>
                    <a:cubicBezTo>
                      <a:pt x="37" y="102"/>
                      <a:pt x="37" y="102"/>
                      <a:pt x="37" y="102"/>
                    </a:cubicBezTo>
                    <a:cubicBezTo>
                      <a:pt x="5" y="46"/>
                      <a:pt x="5" y="46"/>
                      <a:pt x="5" y="46"/>
                    </a:cubicBezTo>
                    <a:cubicBezTo>
                      <a:pt x="5" y="9"/>
                      <a:pt x="5" y="9"/>
                      <a:pt x="5" y="9"/>
                    </a:cubicBezTo>
                    <a:cubicBezTo>
                      <a:pt x="0" y="3"/>
                      <a:pt x="0" y="3"/>
                      <a:pt x="0" y="3"/>
                    </a:cubicBezTo>
                    <a:cubicBezTo>
                      <a:pt x="4" y="1"/>
                      <a:pt x="4" y="1"/>
                      <a:pt x="4" y="1"/>
                    </a:cubicBezTo>
                    <a:cubicBezTo>
                      <a:pt x="4" y="1"/>
                      <a:pt x="4" y="1"/>
                      <a:pt x="4" y="1"/>
                    </a:cubicBezTo>
                    <a:cubicBezTo>
                      <a:pt x="5" y="0"/>
                      <a:pt x="6" y="0"/>
                      <a:pt x="8" y="1"/>
                    </a:cubicBezTo>
                    <a:cubicBezTo>
                      <a:pt x="101" y="55"/>
                      <a:pt x="101" y="55"/>
                      <a:pt x="101" y="55"/>
                    </a:cubicBezTo>
                    <a:cubicBezTo>
                      <a:pt x="102" y="56"/>
                      <a:pt x="103" y="57"/>
                      <a:pt x="104" y="59"/>
                    </a:cubicBezTo>
                    <a:lnTo>
                      <a:pt x="42" y="105"/>
                    </a:lnTo>
                    <a:close/>
                  </a:path>
                </a:pathLst>
              </a:custGeom>
              <a:solidFill>
                <a:srgbClr val="396CA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9" name="ísḻídè"/>
              <p:cNvSpPr/>
              <p:nvPr/>
            </p:nvSpPr>
            <p:spPr bwMode="auto">
              <a:xfrm>
                <a:off x="3957841" y="2533191"/>
                <a:ext cx="32922" cy="20792"/>
              </a:xfrm>
              <a:custGeom>
                <a:avLst/>
                <a:gdLst>
                  <a:gd name="T0" fmla="*/ 2 w 9"/>
                  <a:gd name="T1" fmla="*/ 6 h 6"/>
                  <a:gd name="T2" fmla="*/ 0 w 9"/>
                  <a:gd name="T3" fmla="*/ 3 h 6"/>
                  <a:gd name="T4" fmla="*/ 4 w 9"/>
                  <a:gd name="T5" fmla="*/ 1 h 6"/>
                  <a:gd name="T6" fmla="*/ 4 w 9"/>
                  <a:gd name="T7" fmla="*/ 1 h 6"/>
                  <a:gd name="T8" fmla="*/ 8 w 9"/>
                  <a:gd name="T9" fmla="*/ 1 h 6"/>
                  <a:gd name="T10" fmla="*/ 9 w 9"/>
                  <a:gd name="T11" fmla="*/ 2 h 6"/>
                  <a:gd name="T12" fmla="*/ 2 w 9"/>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9" h="6">
                    <a:moveTo>
                      <a:pt x="2" y="6"/>
                    </a:moveTo>
                    <a:cubicBezTo>
                      <a:pt x="0" y="3"/>
                      <a:pt x="0" y="3"/>
                      <a:pt x="0" y="3"/>
                    </a:cubicBezTo>
                    <a:cubicBezTo>
                      <a:pt x="4" y="1"/>
                      <a:pt x="4" y="1"/>
                      <a:pt x="4" y="1"/>
                    </a:cubicBezTo>
                    <a:cubicBezTo>
                      <a:pt x="4" y="1"/>
                      <a:pt x="4" y="1"/>
                      <a:pt x="4" y="1"/>
                    </a:cubicBezTo>
                    <a:cubicBezTo>
                      <a:pt x="5" y="0"/>
                      <a:pt x="6" y="0"/>
                      <a:pt x="8" y="1"/>
                    </a:cubicBezTo>
                    <a:cubicBezTo>
                      <a:pt x="9" y="2"/>
                      <a:pt x="9" y="2"/>
                      <a:pt x="9" y="2"/>
                    </a:cubicBezTo>
                    <a:lnTo>
                      <a:pt x="2" y="6"/>
                    </a:lnTo>
                    <a:close/>
                  </a:path>
                </a:pathLst>
              </a:custGeom>
              <a:solidFill>
                <a:srgbClr val="5793C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0" name="îśḻíde"/>
              <p:cNvSpPr/>
              <p:nvPr/>
            </p:nvSpPr>
            <p:spPr bwMode="auto">
              <a:xfrm>
                <a:off x="4288788" y="2730720"/>
                <a:ext cx="46784" cy="46784"/>
              </a:xfrm>
              <a:custGeom>
                <a:avLst/>
                <a:gdLst>
                  <a:gd name="T0" fmla="*/ 10 w 13"/>
                  <a:gd name="T1" fmla="*/ 0 h 13"/>
                  <a:gd name="T2" fmla="*/ 13 w 13"/>
                  <a:gd name="T3" fmla="*/ 8 h 13"/>
                  <a:gd name="T4" fmla="*/ 4 w 13"/>
                  <a:gd name="T5" fmla="*/ 13 h 13"/>
                  <a:gd name="T6" fmla="*/ 0 w 13"/>
                  <a:gd name="T7" fmla="*/ 6 h 13"/>
                  <a:gd name="T8" fmla="*/ 10 w 13"/>
                  <a:gd name="T9" fmla="*/ 0 h 13"/>
                </a:gdLst>
                <a:ahLst/>
                <a:cxnLst>
                  <a:cxn ang="0">
                    <a:pos x="T0" y="T1"/>
                  </a:cxn>
                  <a:cxn ang="0">
                    <a:pos x="T2" y="T3"/>
                  </a:cxn>
                  <a:cxn ang="0">
                    <a:pos x="T4" y="T5"/>
                  </a:cxn>
                  <a:cxn ang="0">
                    <a:pos x="T6" y="T7"/>
                  </a:cxn>
                  <a:cxn ang="0">
                    <a:pos x="T8" y="T9"/>
                  </a:cxn>
                </a:cxnLst>
                <a:rect l="0" t="0" r="r" b="b"/>
                <a:pathLst>
                  <a:path w="13" h="13">
                    <a:moveTo>
                      <a:pt x="10" y="0"/>
                    </a:moveTo>
                    <a:cubicBezTo>
                      <a:pt x="12" y="2"/>
                      <a:pt x="13" y="5"/>
                      <a:pt x="13" y="8"/>
                    </a:cubicBezTo>
                    <a:cubicBezTo>
                      <a:pt x="4" y="13"/>
                      <a:pt x="4" y="13"/>
                      <a:pt x="4" y="13"/>
                    </a:cubicBezTo>
                    <a:cubicBezTo>
                      <a:pt x="0" y="6"/>
                      <a:pt x="0" y="6"/>
                      <a:pt x="0" y="6"/>
                    </a:cubicBezTo>
                    <a:lnTo>
                      <a:pt x="10" y="0"/>
                    </a:lnTo>
                    <a:close/>
                  </a:path>
                </a:pathLst>
              </a:custGeom>
              <a:solidFill>
                <a:srgbClr val="274F8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1" name="íṩľîḍe"/>
              <p:cNvSpPr/>
              <p:nvPr/>
            </p:nvSpPr>
            <p:spPr bwMode="auto">
              <a:xfrm>
                <a:off x="3950910" y="2540122"/>
                <a:ext cx="370799" cy="514614"/>
              </a:xfrm>
              <a:custGeom>
                <a:avLst/>
                <a:gdLst>
                  <a:gd name="T0" fmla="*/ 98 w 103"/>
                  <a:gd name="T1" fmla="*/ 55 h 143"/>
                  <a:gd name="T2" fmla="*/ 5 w 103"/>
                  <a:gd name="T3" fmla="*/ 1 h 143"/>
                  <a:gd name="T4" fmla="*/ 0 w 103"/>
                  <a:gd name="T5" fmla="*/ 5 h 143"/>
                  <a:gd name="T6" fmla="*/ 0 w 103"/>
                  <a:gd name="T7" fmla="*/ 78 h 143"/>
                  <a:gd name="T8" fmla="*/ 5 w 103"/>
                  <a:gd name="T9" fmla="*/ 87 h 143"/>
                  <a:gd name="T10" fmla="*/ 98 w 103"/>
                  <a:gd name="T11" fmla="*/ 141 h 143"/>
                  <a:gd name="T12" fmla="*/ 103 w 103"/>
                  <a:gd name="T13" fmla="*/ 138 h 143"/>
                  <a:gd name="T14" fmla="*/ 103 w 103"/>
                  <a:gd name="T15" fmla="*/ 64 h 143"/>
                  <a:gd name="T16" fmla="*/ 98 w 103"/>
                  <a:gd name="T17" fmla="*/ 55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 h="143">
                    <a:moveTo>
                      <a:pt x="98" y="55"/>
                    </a:moveTo>
                    <a:cubicBezTo>
                      <a:pt x="5" y="1"/>
                      <a:pt x="5" y="1"/>
                      <a:pt x="5" y="1"/>
                    </a:cubicBezTo>
                    <a:cubicBezTo>
                      <a:pt x="2" y="0"/>
                      <a:pt x="0" y="1"/>
                      <a:pt x="0" y="5"/>
                    </a:cubicBezTo>
                    <a:cubicBezTo>
                      <a:pt x="0" y="78"/>
                      <a:pt x="0" y="78"/>
                      <a:pt x="0" y="78"/>
                    </a:cubicBezTo>
                    <a:cubicBezTo>
                      <a:pt x="0" y="82"/>
                      <a:pt x="2" y="86"/>
                      <a:pt x="5" y="87"/>
                    </a:cubicBezTo>
                    <a:cubicBezTo>
                      <a:pt x="98" y="141"/>
                      <a:pt x="98" y="141"/>
                      <a:pt x="98" y="141"/>
                    </a:cubicBezTo>
                    <a:cubicBezTo>
                      <a:pt x="101" y="143"/>
                      <a:pt x="103" y="141"/>
                      <a:pt x="103" y="138"/>
                    </a:cubicBezTo>
                    <a:cubicBezTo>
                      <a:pt x="103" y="64"/>
                      <a:pt x="103" y="64"/>
                      <a:pt x="103" y="64"/>
                    </a:cubicBezTo>
                    <a:cubicBezTo>
                      <a:pt x="103" y="61"/>
                      <a:pt x="101" y="57"/>
                      <a:pt x="98" y="5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2" name="îś1ïdè"/>
              <p:cNvSpPr/>
              <p:nvPr/>
            </p:nvSpPr>
            <p:spPr bwMode="auto">
              <a:xfrm>
                <a:off x="4358096" y="2751512"/>
                <a:ext cx="110893" cy="109161"/>
              </a:xfrm>
              <a:custGeom>
                <a:avLst/>
                <a:gdLst>
                  <a:gd name="T0" fmla="*/ 31 w 31"/>
                  <a:gd name="T1" fmla="*/ 11 h 30"/>
                  <a:gd name="T2" fmla="*/ 30 w 31"/>
                  <a:gd name="T3" fmla="*/ 14 h 30"/>
                  <a:gd name="T4" fmla="*/ 22 w 31"/>
                  <a:gd name="T5" fmla="*/ 22 h 30"/>
                  <a:gd name="T6" fmla="*/ 13 w 31"/>
                  <a:gd name="T7" fmla="*/ 28 h 30"/>
                  <a:gd name="T8" fmla="*/ 3 w 31"/>
                  <a:gd name="T9" fmla="*/ 28 h 30"/>
                  <a:gd name="T10" fmla="*/ 3 w 31"/>
                  <a:gd name="T11" fmla="*/ 28 h 30"/>
                  <a:gd name="T12" fmla="*/ 2 w 31"/>
                  <a:gd name="T13" fmla="*/ 19 h 30"/>
                  <a:gd name="T14" fmla="*/ 12 w 31"/>
                  <a:gd name="T15" fmla="*/ 9 h 30"/>
                  <a:gd name="T16" fmla="*/ 5 w 31"/>
                  <a:gd name="T17" fmla="*/ 12 h 30"/>
                  <a:gd name="T18" fmla="*/ 15 w 31"/>
                  <a:gd name="T19" fmla="*/ 5 h 30"/>
                  <a:gd name="T20" fmla="*/ 25 w 31"/>
                  <a:gd name="T21" fmla="*/ 0 h 30"/>
                  <a:gd name="T22" fmla="*/ 31 w 31"/>
                  <a:gd name="T23" fmla="*/ 1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 h="30">
                    <a:moveTo>
                      <a:pt x="31" y="11"/>
                    </a:moveTo>
                    <a:cubicBezTo>
                      <a:pt x="30" y="14"/>
                      <a:pt x="30" y="14"/>
                      <a:pt x="30" y="14"/>
                    </a:cubicBezTo>
                    <a:cubicBezTo>
                      <a:pt x="28" y="17"/>
                      <a:pt x="25" y="20"/>
                      <a:pt x="22" y="22"/>
                    </a:cubicBezTo>
                    <a:cubicBezTo>
                      <a:pt x="13" y="28"/>
                      <a:pt x="13" y="28"/>
                      <a:pt x="13" y="28"/>
                    </a:cubicBezTo>
                    <a:cubicBezTo>
                      <a:pt x="10" y="30"/>
                      <a:pt x="6" y="30"/>
                      <a:pt x="3" y="28"/>
                    </a:cubicBezTo>
                    <a:cubicBezTo>
                      <a:pt x="3" y="28"/>
                      <a:pt x="3" y="28"/>
                      <a:pt x="3" y="28"/>
                    </a:cubicBezTo>
                    <a:cubicBezTo>
                      <a:pt x="0" y="26"/>
                      <a:pt x="0" y="22"/>
                      <a:pt x="2" y="19"/>
                    </a:cubicBezTo>
                    <a:cubicBezTo>
                      <a:pt x="12" y="9"/>
                      <a:pt x="12" y="9"/>
                      <a:pt x="12" y="9"/>
                    </a:cubicBezTo>
                    <a:cubicBezTo>
                      <a:pt x="12" y="9"/>
                      <a:pt x="6" y="14"/>
                      <a:pt x="5" y="12"/>
                    </a:cubicBezTo>
                    <a:cubicBezTo>
                      <a:pt x="4" y="11"/>
                      <a:pt x="10" y="5"/>
                      <a:pt x="15" y="5"/>
                    </a:cubicBezTo>
                    <a:cubicBezTo>
                      <a:pt x="20" y="4"/>
                      <a:pt x="25" y="0"/>
                      <a:pt x="25" y="0"/>
                    </a:cubicBezTo>
                    <a:lnTo>
                      <a:pt x="31" y="11"/>
                    </a:ln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3" name="îṥ1íďé"/>
              <p:cNvSpPr/>
              <p:nvPr/>
            </p:nvSpPr>
            <p:spPr bwMode="auto">
              <a:xfrm>
                <a:off x="4202153" y="1982191"/>
                <a:ext cx="256440" cy="407186"/>
              </a:xfrm>
              <a:custGeom>
                <a:avLst/>
                <a:gdLst>
                  <a:gd name="T0" fmla="*/ 50 w 71"/>
                  <a:gd name="T1" fmla="*/ 0 h 113"/>
                  <a:gd name="T2" fmla="*/ 0 w 71"/>
                  <a:gd name="T3" fmla="*/ 74 h 113"/>
                  <a:gd name="T4" fmla="*/ 42 w 71"/>
                  <a:gd name="T5" fmla="*/ 105 h 113"/>
                  <a:gd name="T6" fmla="*/ 50 w 71"/>
                  <a:gd name="T7" fmla="*/ 0 h 113"/>
                </a:gdLst>
                <a:ahLst/>
                <a:cxnLst>
                  <a:cxn ang="0">
                    <a:pos x="T0" y="T1"/>
                  </a:cxn>
                  <a:cxn ang="0">
                    <a:pos x="T2" y="T3"/>
                  </a:cxn>
                  <a:cxn ang="0">
                    <a:pos x="T4" y="T5"/>
                  </a:cxn>
                  <a:cxn ang="0">
                    <a:pos x="T6" y="T7"/>
                  </a:cxn>
                </a:cxnLst>
                <a:rect l="0" t="0" r="r" b="b"/>
                <a:pathLst>
                  <a:path w="71" h="113">
                    <a:moveTo>
                      <a:pt x="50" y="0"/>
                    </a:moveTo>
                    <a:cubicBezTo>
                      <a:pt x="50" y="0"/>
                      <a:pt x="14" y="39"/>
                      <a:pt x="0" y="74"/>
                    </a:cubicBezTo>
                    <a:cubicBezTo>
                      <a:pt x="0" y="74"/>
                      <a:pt x="12" y="96"/>
                      <a:pt x="42" y="105"/>
                    </a:cubicBezTo>
                    <a:cubicBezTo>
                      <a:pt x="71" y="113"/>
                      <a:pt x="50" y="0"/>
                      <a:pt x="50" y="0"/>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4" name="îṧ1îḍé"/>
              <p:cNvSpPr/>
              <p:nvPr/>
            </p:nvSpPr>
            <p:spPr bwMode="auto">
              <a:xfrm>
                <a:off x="4300917" y="2151996"/>
                <a:ext cx="50249" cy="197528"/>
              </a:xfrm>
              <a:custGeom>
                <a:avLst/>
                <a:gdLst>
                  <a:gd name="T0" fmla="*/ 8 w 14"/>
                  <a:gd name="T1" fmla="*/ 55 h 55"/>
                  <a:gd name="T2" fmla="*/ 14 w 14"/>
                  <a:gd name="T3" fmla="*/ 0 h 55"/>
                  <a:gd name="T4" fmla="*/ 0 w 14"/>
                  <a:gd name="T5" fmla="*/ 52 h 55"/>
                  <a:gd name="T6" fmla="*/ 8 w 14"/>
                  <a:gd name="T7" fmla="*/ 55 h 55"/>
                </a:gdLst>
                <a:ahLst/>
                <a:cxnLst>
                  <a:cxn ang="0">
                    <a:pos x="T0" y="T1"/>
                  </a:cxn>
                  <a:cxn ang="0">
                    <a:pos x="T2" y="T3"/>
                  </a:cxn>
                  <a:cxn ang="0">
                    <a:pos x="T4" y="T5"/>
                  </a:cxn>
                  <a:cxn ang="0">
                    <a:pos x="T6" y="T7"/>
                  </a:cxn>
                </a:cxnLst>
                <a:rect l="0" t="0" r="r" b="b"/>
                <a:pathLst>
                  <a:path w="14" h="55">
                    <a:moveTo>
                      <a:pt x="8" y="55"/>
                    </a:moveTo>
                    <a:cubicBezTo>
                      <a:pt x="14" y="0"/>
                      <a:pt x="14" y="0"/>
                      <a:pt x="14" y="0"/>
                    </a:cubicBezTo>
                    <a:cubicBezTo>
                      <a:pt x="0" y="52"/>
                      <a:pt x="0" y="52"/>
                      <a:pt x="0" y="52"/>
                    </a:cubicBezTo>
                    <a:cubicBezTo>
                      <a:pt x="3" y="53"/>
                      <a:pt x="5" y="54"/>
                      <a:pt x="8" y="55"/>
                    </a:cubicBezTo>
                    <a:close/>
                  </a:path>
                </a:pathLst>
              </a:custGeom>
              <a:solidFill>
                <a:srgbClr val="6614C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5" name="išḷïdé"/>
              <p:cNvSpPr/>
              <p:nvPr/>
            </p:nvSpPr>
            <p:spPr bwMode="auto">
              <a:xfrm>
                <a:off x="4444732" y="1945805"/>
                <a:ext cx="67576" cy="36387"/>
              </a:xfrm>
              <a:custGeom>
                <a:avLst/>
                <a:gdLst>
                  <a:gd name="T0" fmla="*/ 9 w 19"/>
                  <a:gd name="T1" fmla="*/ 2 h 10"/>
                  <a:gd name="T2" fmla="*/ 0 w 19"/>
                  <a:gd name="T3" fmla="*/ 0 h 10"/>
                  <a:gd name="T4" fmla="*/ 11 w 19"/>
                  <a:gd name="T5" fmla="*/ 9 h 10"/>
                  <a:gd name="T6" fmla="*/ 19 w 19"/>
                  <a:gd name="T7" fmla="*/ 5 h 10"/>
                  <a:gd name="T8" fmla="*/ 9 w 19"/>
                  <a:gd name="T9" fmla="*/ 2 h 10"/>
                </a:gdLst>
                <a:ahLst/>
                <a:cxnLst>
                  <a:cxn ang="0">
                    <a:pos x="T0" y="T1"/>
                  </a:cxn>
                  <a:cxn ang="0">
                    <a:pos x="T2" y="T3"/>
                  </a:cxn>
                  <a:cxn ang="0">
                    <a:pos x="T4" y="T5"/>
                  </a:cxn>
                  <a:cxn ang="0">
                    <a:pos x="T6" y="T7"/>
                  </a:cxn>
                  <a:cxn ang="0">
                    <a:pos x="T8" y="T9"/>
                  </a:cxn>
                </a:cxnLst>
                <a:rect l="0" t="0" r="r" b="b"/>
                <a:pathLst>
                  <a:path w="19" h="10">
                    <a:moveTo>
                      <a:pt x="9" y="2"/>
                    </a:moveTo>
                    <a:cubicBezTo>
                      <a:pt x="0" y="0"/>
                      <a:pt x="0" y="0"/>
                      <a:pt x="0" y="0"/>
                    </a:cubicBezTo>
                    <a:cubicBezTo>
                      <a:pt x="0" y="0"/>
                      <a:pt x="4" y="7"/>
                      <a:pt x="11" y="9"/>
                    </a:cubicBezTo>
                    <a:cubicBezTo>
                      <a:pt x="17" y="10"/>
                      <a:pt x="19" y="5"/>
                      <a:pt x="19" y="5"/>
                    </a:cubicBezTo>
                    <a:lnTo>
                      <a:pt x="9" y="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6" name="íṩlîḋe"/>
              <p:cNvSpPr/>
              <p:nvPr/>
            </p:nvSpPr>
            <p:spPr bwMode="auto">
              <a:xfrm>
                <a:off x="6955421" y="5116656"/>
                <a:ext cx="734667" cy="424513"/>
              </a:xfrm>
              <a:custGeom>
                <a:avLst/>
                <a:gdLst>
                  <a:gd name="T0" fmla="*/ 167 w 204"/>
                  <a:gd name="T1" fmla="*/ 97 h 118"/>
                  <a:gd name="T2" fmla="*/ 36 w 204"/>
                  <a:gd name="T3" fmla="*/ 97 h 118"/>
                  <a:gd name="T4" fmla="*/ 36 w 204"/>
                  <a:gd name="T5" fmla="*/ 21 h 118"/>
                  <a:gd name="T6" fmla="*/ 167 w 204"/>
                  <a:gd name="T7" fmla="*/ 21 h 118"/>
                  <a:gd name="T8" fmla="*/ 167 w 204"/>
                  <a:gd name="T9" fmla="*/ 97 h 118"/>
                </a:gdLst>
                <a:ahLst/>
                <a:cxnLst>
                  <a:cxn ang="0">
                    <a:pos x="T0" y="T1"/>
                  </a:cxn>
                  <a:cxn ang="0">
                    <a:pos x="T2" y="T3"/>
                  </a:cxn>
                  <a:cxn ang="0">
                    <a:pos x="T4" y="T5"/>
                  </a:cxn>
                  <a:cxn ang="0">
                    <a:pos x="T6" y="T7"/>
                  </a:cxn>
                  <a:cxn ang="0">
                    <a:pos x="T8" y="T9"/>
                  </a:cxn>
                </a:cxnLst>
                <a:rect l="0" t="0" r="r" b="b"/>
                <a:pathLst>
                  <a:path w="204" h="118">
                    <a:moveTo>
                      <a:pt x="167" y="97"/>
                    </a:moveTo>
                    <a:cubicBezTo>
                      <a:pt x="131" y="118"/>
                      <a:pt x="72" y="118"/>
                      <a:pt x="36" y="97"/>
                    </a:cubicBezTo>
                    <a:cubicBezTo>
                      <a:pt x="0" y="76"/>
                      <a:pt x="0" y="42"/>
                      <a:pt x="36" y="21"/>
                    </a:cubicBezTo>
                    <a:cubicBezTo>
                      <a:pt x="72" y="0"/>
                      <a:pt x="131" y="0"/>
                      <a:pt x="167" y="21"/>
                    </a:cubicBezTo>
                    <a:cubicBezTo>
                      <a:pt x="204" y="42"/>
                      <a:pt x="204" y="76"/>
                      <a:pt x="167" y="97"/>
                    </a:cubicBezTo>
                    <a:close/>
                  </a:path>
                </a:pathLst>
              </a:custGeom>
              <a:solidFill>
                <a:srgbClr val="B2D3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7" name="is1îḍé"/>
              <p:cNvSpPr/>
              <p:nvPr/>
            </p:nvSpPr>
            <p:spPr bwMode="auto">
              <a:xfrm>
                <a:off x="5016525" y="3411674"/>
                <a:ext cx="3224564" cy="1859193"/>
              </a:xfrm>
              <a:custGeom>
                <a:avLst/>
                <a:gdLst>
                  <a:gd name="T0" fmla="*/ 330 w 895"/>
                  <a:gd name="T1" fmla="*/ 512 h 517"/>
                  <a:gd name="T2" fmla="*/ 10 w 895"/>
                  <a:gd name="T3" fmla="*/ 327 h 517"/>
                  <a:gd name="T4" fmla="*/ 12 w 895"/>
                  <a:gd name="T5" fmla="*/ 306 h 517"/>
                  <a:gd name="T6" fmla="*/ 528 w 895"/>
                  <a:gd name="T7" fmla="*/ 7 h 517"/>
                  <a:gd name="T8" fmla="*/ 565 w 895"/>
                  <a:gd name="T9" fmla="*/ 5 h 517"/>
                  <a:gd name="T10" fmla="*/ 885 w 895"/>
                  <a:gd name="T11" fmla="*/ 190 h 517"/>
                  <a:gd name="T12" fmla="*/ 882 w 895"/>
                  <a:gd name="T13" fmla="*/ 211 h 517"/>
                  <a:gd name="T14" fmla="*/ 367 w 895"/>
                  <a:gd name="T15" fmla="*/ 510 h 517"/>
                  <a:gd name="T16" fmla="*/ 330 w 895"/>
                  <a:gd name="T17" fmla="*/ 512 h 5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5" h="517">
                    <a:moveTo>
                      <a:pt x="330" y="512"/>
                    </a:moveTo>
                    <a:cubicBezTo>
                      <a:pt x="10" y="327"/>
                      <a:pt x="10" y="327"/>
                      <a:pt x="10" y="327"/>
                    </a:cubicBezTo>
                    <a:cubicBezTo>
                      <a:pt x="0" y="322"/>
                      <a:pt x="1" y="312"/>
                      <a:pt x="12" y="306"/>
                    </a:cubicBezTo>
                    <a:cubicBezTo>
                      <a:pt x="528" y="7"/>
                      <a:pt x="528" y="7"/>
                      <a:pt x="528" y="7"/>
                    </a:cubicBezTo>
                    <a:cubicBezTo>
                      <a:pt x="539" y="0"/>
                      <a:pt x="556" y="0"/>
                      <a:pt x="565" y="5"/>
                    </a:cubicBezTo>
                    <a:cubicBezTo>
                      <a:pt x="885" y="190"/>
                      <a:pt x="885" y="190"/>
                      <a:pt x="885" y="190"/>
                    </a:cubicBezTo>
                    <a:cubicBezTo>
                      <a:pt x="895" y="195"/>
                      <a:pt x="893" y="205"/>
                      <a:pt x="882" y="211"/>
                    </a:cubicBezTo>
                    <a:cubicBezTo>
                      <a:pt x="367" y="510"/>
                      <a:pt x="367" y="510"/>
                      <a:pt x="367" y="510"/>
                    </a:cubicBezTo>
                    <a:cubicBezTo>
                      <a:pt x="356" y="517"/>
                      <a:pt x="339" y="517"/>
                      <a:pt x="330" y="512"/>
                    </a:cubicBezTo>
                    <a:close/>
                  </a:path>
                </a:pathLst>
              </a:custGeom>
              <a:solidFill>
                <a:srgbClr val="B2D3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8" name="ïṩ1îḑé"/>
              <p:cNvSpPr/>
              <p:nvPr/>
            </p:nvSpPr>
            <p:spPr bwMode="auto">
              <a:xfrm>
                <a:off x="7203199" y="3262661"/>
                <a:ext cx="289362" cy="370799"/>
              </a:xfrm>
              <a:custGeom>
                <a:avLst/>
                <a:gdLst>
                  <a:gd name="T0" fmla="*/ 80 w 80"/>
                  <a:gd name="T1" fmla="*/ 0 h 103"/>
                  <a:gd name="T2" fmla="*/ 74 w 80"/>
                  <a:gd name="T3" fmla="*/ 73 h 103"/>
                  <a:gd name="T4" fmla="*/ 0 w 80"/>
                  <a:gd name="T5" fmla="*/ 51 h 103"/>
                  <a:gd name="T6" fmla="*/ 0 w 80"/>
                  <a:gd name="T7" fmla="*/ 18 h 103"/>
                  <a:gd name="T8" fmla="*/ 80 w 80"/>
                  <a:gd name="T9" fmla="*/ 0 h 103"/>
                </a:gdLst>
                <a:ahLst/>
                <a:cxnLst>
                  <a:cxn ang="0">
                    <a:pos x="T0" y="T1"/>
                  </a:cxn>
                  <a:cxn ang="0">
                    <a:pos x="T2" y="T3"/>
                  </a:cxn>
                  <a:cxn ang="0">
                    <a:pos x="T4" y="T5"/>
                  </a:cxn>
                  <a:cxn ang="0">
                    <a:pos x="T6" y="T7"/>
                  </a:cxn>
                  <a:cxn ang="0">
                    <a:pos x="T8" y="T9"/>
                  </a:cxn>
                </a:cxnLst>
                <a:rect l="0" t="0" r="r" b="b"/>
                <a:pathLst>
                  <a:path w="80" h="103">
                    <a:moveTo>
                      <a:pt x="80" y="0"/>
                    </a:moveTo>
                    <a:cubicBezTo>
                      <a:pt x="80" y="0"/>
                      <a:pt x="78" y="44"/>
                      <a:pt x="74" y="73"/>
                    </a:cubicBezTo>
                    <a:cubicBezTo>
                      <a:pt x="71" y="103"/>
                      <a:pt x="0" y="51"/>
                      <a:pt x="0" y="51"/>
                    </a:cubicBezTo>
                    <a:cubicBezTo>
                      <a:pt x="0" y="18"/>
                      <a:pt x="0" y="18"/>
                      <a:pt x="0" y="18"/>
                    </a:cubicBezTo>
                    <a:lnTo>
                      <a:pt x="80" y="0"/>
                    </a:lnTo>
                    <a:close/>
                  </a:path>
                </a:pathLst>
              </a:custGeom>
              <a:solidFill>
                <a:srgbClr val="6614C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9" name="íślíḓè"/>
              <p:cNvSpPr/>
              <p:nvPr/>
            </p:nvSpPr>
            <p:spPr bwMode="auto">
              <a:xfrm>
                <a:off x="7139088" y="5116656"/>
                <a:ext cx="240847" cy="223520"/>
              </a:xfrm>
              <a:custGeom>
                <a:avLst/>
                <a:gdLst>
                  <a:gd name="T0" fmla="*/ 60 w 67"/>
                  <a:gd name="T1" fmla="*/ 29 h 62"/>
                  <a:gd name="T2" fmla="*/ 22 w 67"/>
                  <a:gd name="T3" fmla="*/ 59 h 62"/>
                  <a:gd name="T4" fmla="*/ 5 w 67"/>
                  <a:gd name="T5" fmla="*/ 62 h 62"/>
                  <a:gd name="T6" fmla="*/ 1 w 67"/>
                  <a:gd name="T7" fmla="*/ 54 h 62"/>
                  <a:gd name="T8" fmla="*/ 36 w 67"/>
                  <a:gd name="T9" fmla="*/ 16 h 62"/>
                  <a:gd name="T10" fmla="*/ 60 w 67"/>
                  <a:gd name="T11" fmla="*/ 29 h 62"/>
                </a:gdLst>
                <a:ahLst/>
                <a:cxnLst>
                  <a:cxn ang="0">
                    <a:pos x="T0" y="T1"/>
                  </a:cxn>
                  <a:cxn ang="0">
                    <a:pos x="T2" y="T3"/>
                  </a:cxn>
                  <a:cxn ang="0">
                    <a:pos x="T4" y="T5"/>
                  </a:cxn>
                  <a:cxn ang="0">
                    <a:pos x="T6" y="T7"/>
                  </a:cxn>
                  <a:cxn ang="0">
                    <a:pos x="T8" y="T9"/>
                  </a:cxn>
                  <a:cxn ang="0">
                    <a:pos x="T10" y="T11"/>
                  </a:cxn>
                </a:cxnLst>
                <a:rect l="0" t="0" r="r" b="b"/>
                <a:pathLst>
                  <a:path w="67" h="62">
                    <a:moveTo>
                      <a:pt x="60" y="29"/>
                    </a:moveTo>
                    <a:cubicBezTo>
                      <a:pt x="59" y="32"/>
                      <a:pt x="41" y="54"/>
                      <a:pt x="22" y="59"/>
                    </a:cubicBezTo>
                    <a:cubicBezTo>
                      <a:pt x="14" y="62"/>
                      <a:pt x="9" y="62"/>
                      <a:pt x="5" y="62"/>
                    </a:cubicBezTo>
                    <a:cubicBezTo>
                      <a:pt x="2" y="61"/>
                      <a:pt x="0" y="58"/>
                      <a:pt x="1" y="54"/>
                    </a:cubicBezTo>
                    <a:cubicBezTo>
                      <a:pt x="4" y="45"/>
                      <a:pt x="13" y="27"/>
                      <a:pt x="36" y="16"/>
                    </a:cubicBezTo>
                    <a:cubicBezTo>
                      <a:pt x="67" y="0"/>
                      <a:pt x="60" y="29"/>
                      <a:pt x="60" y="29"/>
                    </a:cubicBezTo>
                    <a:close/>
                  </a:path>
                </a:pathLst>
              </a:custGeom>
              <a:solidFill>
                <a:srgbClr val="173D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0" name="iŝḻïḑé"/>
              <p:cNvSpPr/>
              <p:nvPr/>
            </p:nvSpPr>
            <p:spPr bwMode="auto">
              <a:xfrm>
                <a:off x="7340082" y="5250073"/>
                <a:ext cx="133419" cy="223520"/>
              </a:xfrm>
              <a:custGeom>
                <a:avLst/>
                <a:gdLst>
                  <a:gd name="T0" fmla="*/ 10 w 37"/>
                  <a:gd name="T1" fmla="*/ 0 h 62"/>
                  <a:gd name="T2" fmla="*/ 1 w 37"/>
                  <a:gd name="T3" fmla="*/ 30 h 62"/>
                  <a:gd name="T4" fmla="*/ 8 w 37"/>
                  <a:gd name="T5" fmla="*/ 56 h 62"/>
                  <a:gd name="T6" fmla="*/ 20 w 37"/>
                  <a:gd name="T7" fmla="*/ 58 h 62"/>
                  <a:gd name="T8" fmla="*/ 35 w 37"/>
                  <a:gd name="T9" fmla="*/ 30 h 62"/>
                  <a:gd name="T10" fmla="*/ 35 w 37"/>
                  <a:gd name="T11" fmla="*/ 3 h 62"/>
                  <a:gd name="T12" fmla="*/ 10 w 37"/>
                  <a:gd name="T13" fmla="*/ 0 h 62"/>
                </a:gdLst>
                <a:ahLst/>
                <a:cxnLst>
                  <a:cxn ang="0">
                    <a:pos x="T0" y="T1"/>
                  </a:cxn>
                  <a:cxn ang="0">
                    <a:pos x="T2" y="T3"/>
                  </a:cxn>
                  <a:cxn ang="0">
                    <a:pos x="T4" y="T5"/>
                  </a:cxn>
                  <a:cxn ang="0">
                    <a:pos x="T6" y="T7"/>
                  </a:cxn>
                  <a:cxn ang="0">
                    <a:pos x="T8" y="T9"/>
                  </a:cxn>
                  <a:cxn ang="0">
                    <a:pos x="T10" y="T11"/>
                  </a:cxn>
                  <a:cxn ang="0">
                    <a:pos x="T12" y="T13"/>
                  </a:cxn>
                </a:cxnLst>
                <a:rect l="0" t="0" r="r" b="b"/>
                <a:pathLst>
                  <a:path w="37" h="62">
                    <a:moveTo>
                      <a:pt x="10" y="0"/>
                    </a:moveTo>
                    <a:cubicBezTo>
                      <a:pt x="10" y="0"/>
                      <a:pt x="3" y="17"/>
                      <a:pt x="1" y="30"/>
                    </a:cubicBezTo>
                    <a:cubicBezTo>
                      <a:pt x="0" y="38"/>
                      <a:pt x="4" y="49"/>
                      <a:pt x="8" y="56"/>
                    </a:cubicBezTo>
                    <a:cubicBezTo>
                      <a:pt x="10" y="61"/>
                      <a:pt x="16" y="62"/>
                      <a:pt x="20" y="58"/>
                    </a:cubicBezTo>
                    <a:cubicBezTo>
                      <a:pt x="26" y="53"/>
                      <a:pt x="34" y="43"/>
                      <a:pt x="35" y="30"/>
                    </a:cubicBezTo>
                    <a:cubicBezTo>
                      <a:pt x="37" y="7"/>
                      <a:pt x="35" y="3"/>
                      <a:pt x="35" y="3"/>
                    </a:cubicBezTo>
                    <a:lnTo>
                      <a:pt x="10" y="0"/>
                    </a:lnTo>
                    <a:close/>
                  </a:path>
                </a:pathLst>
              </a:custGeom>
              <a:solidFill>
                <a:srgbClr val="173D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1" name="íṧ1íḑé"/>
              <p:cNvSpPr/>
              <p:nvPr/>
            </p:nvSpPr>
            <p:spPr bwMode="auto">
              <a:xfrm>
                <a:off x="7132157" y="4177529"/>
                <a:ext cx="414117" cy="1119328"/>
              </a:xfrm>
              <a:custGeom>
                <a:avLst/>
                <a:gdLst>
                  <a:gd name="T0" fmla="*/ 112 w 115"/>
                  <a:gd name="T1" fmla="*/ 23 h 311"/>
                  <a:gd name="T2" fmla="*/ 112 w 115"/>
                  <a:gd name="T3" fmla="*/ 83 h 311"/>
                  <a:gd name="T4" fmla="*/ 100 w 115"/>
                  <a:gd name="T5" fmla="*/ 300 h 311"/>
                  <a:gd name="T6" fmla="*/ 79 w 115"/>
                  <a:gd name="T7" fmla="*/ 308 h 311"/>
                  <a:gd name="T8" fmla="*/ 60 w 115"/>
                  <a:gd name="T9" fmla="*/ 294 h 311"/>
                  <a:gd name="T10" fmla="*/ 30 w 115"/>
                  <a:gd name="T11" fmla="*/ 276 h 311"/>
                  <a:gd name="T12" fmla="*/ 0 w 115"/>
                  <a:gd name="T13" fmla="*/ 0 h 311"/>
                  <a:gd name="T14" fmla="*/ 112 w 115"/>
                  <a:gd name="T15" fmla="*/ 23 h 3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5" h="311">
                    <a:moveTo>
                      <a:pt x="112" y="23"/>
                    </a:moveTo>
                    <a:cubicBezTo>
                      <a:pt x="112" y="23"/>
                      <a:pt x="115" y="51"/>
                      <a:pt x="112" y="83"/>
                    </a:cubicBezTo>
                    <a:cubicBezTo>
                      <a:pt x="110" y="115"/>
                      <a:pt x="101" y="264"/>
                      <a:pt x="100" y="300"/>
                    </a:cubicBezTo>
                    <a:cubicBezTo>
                      <a:pt x="100" y="300"/>
                      <a:pt x="100" y="311"/>
                      <a:pt x="79" y="308"/>
                    </a:cubicBezTo>
                    <a:cubicBezTo>
                      <a:pt x="58" y="306"/>
                      <a:pt x="60" y="294"/>
                      <a:pt x="60" y="294"/>
                    </a:cubicBezTo>
                    <a:cubicBezTo>
                      <a:pt x="60" y="294"/>
                      <a:pt x="31" y="293"/>
                      <a:pt x="30" y="276"/>
                    </a:cubicBezTo>
                    <a:cubicBezTo>
                      <a:pt x="29" y="259"/>
                      <a:pt x="0" y="68"/>
                      <a:pt x="0" y="0"/>
                    </a:cubicBezTo>
                    <a:lnTo>
                      <a:pt x="112" y="23"/>
                    </a:lnTo>
                    <a:close/>
                  </a:path>
                </a:pathLst>
              </a:custGeom>
              <a:solidFill>
                <a:srgbClr val="FDD76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2" name="isľïḋê"/>
              <p:cNvSpPr/>
              <p:nvPr/>
            </p:nvSpPr>
            <p:spPr bwMode="auto">
              <a:xfrm>
                <a:off x="7048987" y="3723560"/>
                <a:ext cx="119557" cy="374264"/>
              </a:xfrm>
              <a:custGeom>
                <a:avLst/>
                <a:gdLst>
                  <a:gd name="T0" fmla="*/ 69 w 69"/>
                  <a:gd name="T1" fmla="*/ 0 h 216"/>
                  <a:gd name="T2" fmla="*/ 33 w 69"/>
                  <a:gd name="T3" fmla="*/ 216 h 216"/>
                  <a:gd name="T4" fmla="*/ 0 w 69"/>
                  <a:gd name="T5" fmla="*/ 216 h 216"/>
                  <a:gd name="T6" fmla="*/ 4 w 69"/>
                  <a:gd name="T7" fmla="*/ 17 h 216"/>
                  <a:gd name="T8" fmla="*/ 69 w 69"/>
                  <a:gd name="T9" fmla="*/ 0 h 216"/>
                </a:gdLst>
                <a:ahLst/>
                <a:cxnLst>
                  <a:cxn ang="0">
                    <a:pos x="T0" y="T1"/>
                  </a:cxn>
                  <a:cxn ang="0">
                    <a:pos x="T2" y="T3"/>
                  </a:cxn>
                  <a:cxn ang="0">
                    <a:pos x="T4" y="T5"/>
                  </a:cxn>
                  <a:cxn ang="0">
                    <a:pos x="T6" y="T7"/>
                  </a:cxn>
                  <a:cxn ang="0">
                    <a:pos x="T8" y="T9"/>
                  </a:cxn>
                </a:cxnLst>
                <a:rect l="0" t="0" r="r" b="b"/>
                <a:pathLst>
                  <a:path w="69" h="216">
                    <a:moveTo>
                      <a:pt x="69" y="0"/>
                    </a:moveTo>
                    <a:lnTo>
                      <a:pt x="33" y="216"/>
                    </a:lnTo>
                    <a:lnTo>
                      <a:pt x="0" y="216"/>
                    </a:lnTo>
                    <a:lnTo>
                      <a:pt x="4" y="17"/>
                    </a:lnTo>
                    <a:lnTo>
                      <a:pt x="69" y="0"/>
                    </a:ln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3" name="îSľíďe"/>
              <p:cNvSpPr/>
              <p:nvPr/>
            </p:nvSpPr>
            <p:spPr bwMode="auto">
              <a:xfrm>
                <a:off x="7031660" y="3389148"/>
                <a:ext cx="161142" cy="438375"/>
              </a:xfrm>
              <a:custGeom>
                <a:avLst/>
                <a:gdLst>
                  <a:gd name="T0" fmla="*/ 45 w 45"/>
                  <a:gd name="T1" fmla="*/ 1 h 122"/>
                  <a:gd name="T2" fmla="*/ 14 w 45"/>
                  <a:gd name="T3" fmla="*/ 33 h 122"/>
                  <a:gd name="T4" fmla="*/ 7 w 45"/>
                  <a:gd name="T5" fmla="*/ 111 h 122"/>
                  <a:gd name="T6" fmla="*/ 41 w 45"/>
                  <a:gd name="T7" fmla="*/ 110 h 122"/>
                  <a:gd name="T8" fmla="*/ 45 w 45"/>
                  <a:gd name="T9" fmla="*/ 1 h 122"/>
                </a:gdLst>
                <a:ahLst/>
                <a:cxnLst>
                  <a:cxn ang="0">
                    <a:pos x="T0" y="T1"/>
                  </a:cxn>
                  <a:cxn ang="0">
                    <a:pos x="T2" y="T3"/>
                  </a:cxn>
                  <a:cxn ang="0">
                    <a:pos x="T4" y="T5"/>
                  </a:cxn>
                  <a:cxn ang="0">
                    <a:pos x="T6" y="T7"/>
                  </a:cxn>
                  <a:cxn ang="0">
                    <a:pos x="T8" y="T9"/>
                  </a:cxn>
                </a:cxnLst>
                <a:rect l="0" t="0" r="r" b="b"/>
                <a:pathLst>
                  <a:path w="45" h="122">
                    <a:moveTo>
                      <a:pt x="45" y="1"/>
                    </a:moveTo>
                    <a:cubicBezTo>
                      <a:pt x="45" y="1"/>
                      <a:pt x="22" y="0"/>
                      <a:pt x="14" y="33"/>
                    </a:cubicBezTo>
                    <a:cubicBezTo>
                      <a:pt x="6" y="66"/>
                      <a:pt x="0" y="108"/>
                      <a:pt x="7" y="111"/>
                    </a:cubicBezTo>
                    <a:cubicBezTo>
                      <a:pt x="27" y="122"/>
                      <a:pt x="41" y="110"/>
                      <a:pt x="41" y="110"/>
                    </a:cubicBezTo>
                    <a:lnTo>
                      <a:pt x="45" y="1"/>
                    </a:lnTo>
                    <a:close/>
                  </a:path>
                </a:pathLst>
              </a:custGeom>
              <a:solidFill>
                <a:srgbClr val="8A2AE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4" name="îṣliḍê"/>
              <p:cNvSpPr/>
              <p:nvPr/>
            </p:nvSpPr>
            <p:spPr bwMode="auto">
              <a:xfrm>
                <a:off x="7081909" y="3389148"/>
                <a:ext cx="561397" cy="972048"/>
              </a:xfrm>
              <a:custGeom>
                <a:avLst/>
                <a:gdLst>
                  <a:gd name="T0" fmla="*/ 24 w 156"/>
                  <a:gd name="T1" fmla="*/ 2 h 270"/>
                  <a:gd name="T2" fmla="*/ 36 w 156"/>
                  <a:gd name="T3" fmla="*/ 1 h 270"/>
                  <a:gd name="T4" fmla="*/ 142 w 156"/>
                  <a:gd name="T5" fmla="*/ 39 h 270"/>
                  <a:gd name="T6" fmla="*/ 121 w 156"/>
                  <a:gd name="T7" fmla="*/ 140 h 270"/>
                  <a:gd name="T8" fmla="*/ 126 w 156"/>
                  <a:gd name="T9" fmla="*/ 212 h 270"/>
                  <a:gd name="T10" fmla="*/ 111 w 156"/>
                  <a:gd name="T11" fmla="*/ 260 h 270"/>
                  <a:gd name="T12" fmla="*/ 33 w 156"/>
                  <a:gd name="T13" fmla="*/ 251 h 270"/>
                  <a:gd name="T14" fmla="*/ 13 w 156"/>
                  <a:gd name="T15" fmla="*/ 205 h 270"/>
                  <a:gd name="T16" fmla="*/ 22 w 156"/>
                  <a:gd name="T17" fmla="*/ 114 h 270"/>
                  <a:gd name="T18" fmla="*/ 7 w 156"/>
                  <a:gd name="T19" fmla="*/ 97 h 270"/>
                  <a:gd name="T20" fmla="*/ 17 w 156"/>
                  <a:gd name="T21" fmla="*/ 52 h 270"/>
                  <a:gd name="T22" fmla="*/ 15 w 156"/>
                  <a:gd name="T23" fmla="*/ 12 h 270"/>
                  <a:gd name="T24" fmla="*/ 24 w 156"/>
                  <a:gd name="T25" fmla="*/ 2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270">
                    <a:moveTo>
                      <a:pt x="24" y="2"/>
                    </a:moveTo>
                    <a:cubicBezTo>
                      <a:pt x="28" y="1"/>
                      <a:pt x="32" y="0"/>
                      <a:pt x="36" y="1"/>
                    </a:cubicBezTo>
                    <a:cubicBezTo>
                      <a:pt x="56" y="7"/>
                      <a:pt x="129" y="29"/>
                      <a:pt x="142" y="39"/>
                    </a:cubicBezTo>
                    <a:cubicBezTo>
                      <a:pt x="156" y="51"/>
                      <a:pt x="121" y="118"/>
                      <a:pt x="121" y="140"/>
                    </a:cubicBezTo>
                    <a:cubicBezTo>
                      <a:pt x="122" y="162"/>
                      <a:pt x="124" y="188"/>
                      <a:pt x="126" y="212"/>
                    </a:cubicBezTo>
                    <a:cubicBezTo>
                      <a:pt x="128" y="236"/>
                      <a:pt x="131" y="249"/>
                      <a:pt x="111" y="260"/>
                    </a:cubicBezTo>
                    <a:cubicBezTo>
                      <a:pt x="91" y="270"/>
                      <a:pt x="58" y="270"/>
                      <a:pt x="33" y="251"/>
                    </a:cubicBezTo>
                    <a:cubicBezTo>
                      <a:pt x="8" y="232"/>
                      <a:pt x="12" y="219"/>
                      <a:pt x="13" y="205"/>
                    </a:cubicBezTo>
                    <a:cubicBezTo>
                      <a:pt x="14" y="191"/>
                      <a:pt x="23" y="131"/>
                      <a:pt x="22" y="114"/>
                    </a:cubicBezTo>
                    <a:cubicBezTo>
                      <a:pt x="22" y="114"/>
                      <a:pt x="13" y="108"/>
                      <a:pt x="7" y="97"/>
                    </a:cubicBezTo>
                    <a:cubicBezTo>
                      <a:pt x="0" y="86"/>
                      <a:pt x="12" y="65"/>
                      <a:pt x="17" y="52"/>
                    </a:cubicBezTo>
                    <a:cubicBezTo>
                      <a:pt x="21" y="38"/>
                      <a:pt x="14" y="23"/>
                      <a:pt x="15" y="12"/>
                    </a:cubicBezTo>
                    <a:cubicBezTo>
                      <a:pt x="16" y="7"/>
                      <a:pt x="20" y="4"/>
                      <a:pt x="24" y="2"/>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5" name="ísļiḍè"/>
              <p:cNvSpPr/>
              <p:nvPr/>
            </p:nvSpPr>
            <p:spPr bwMode="auto">
              <a:xfrm>
                <a:off x="7246516" y="3406475"/>
                <a:ext cx="209658" cy="169805"/>
              </a:xfrm>
              <a:custGeom>
                <a:avLst/>
                <a:gdLst>
                  <a:gd name="T0" fmla="*/ 1 w 58"/>
                  <a:gd name="T1" fmla="*/ 20 h 47"/>
                  <a:gd name="T2" fmla="*/ 26 w 58"/>
                  <a:gd name="T3" fmla="*/ 46 h 47"/>
                  <a:gd name="T4" fmla="*/ 57 w 58"/>
                  <a:gd name="T5" fmla="*/ 27 h 47"/>
                  <a:gd name="T6" fmla="*/ 32 w 58"/>
                  <a:gd name="T7" fmla="*/ 2 h 47"/>
                  <a:gd name="T8" fmla="*/ 1 w 58"/>
                  <a:gd name="T9" fmla="*/ 20 h 47"/>
                </a:gdLst>
                <a:ahLst/>
                <a:cxnLst>
                  <a:cxn ang="0">
                    <a:pos x="T0" y="T1"/>
                  </a:cxn>
                  <a:cxn ang="0">
                    <a:pos x="T2" y="T3"/>
                  </a:cxn>
                  <a:cxn ang="0">
                    <a:pos x="T4" y="T5"/>
                  </a:cxn>
                  <a:cxn ang="0">
                    <a:pos x="T6" y="T7"/>
                  </a:cxn>
                  <a:cxn ang="0">
                    <a:pos x="T8" y="T9"/>
                  </a:cxn>
                </a:cxnLst>
                <a:rect l="0" t="0" r="r" b="b"/>
                <a:pathLst>
                  <a:path w="58" h="47">
                    <a:moveTo>
                      <a:pt x="1" y="20"/>
                    </a:moveTo>
                    <a:cubicBezTo>
                      <a:pt x="0" y="32"/>
                      <a:pt x="11" y="44"/>
                      <a:pt x="26" y="46"/>
                    </a:cubicBezTo>
                    <a:cubicBezTo>
                      <a:pt x="42" y="47"/>
                      <a:pt x="55" y="39"/>
                      <a:pt x="57" y="27"/>
                    </a:cubicBezTo>
                    <a:cubicBezTo>
                      <a:pt x="58" y="15"/>
                      <a:pt x="47" y="4"/>
                      <a:pt x="32" y="2"/>
                    </a:cubicBezTo>
                    <a:cubicBezTo>
                      <a:pt x="17" y="0"/>
                      <a:pt x="3" y="8"/>
                      <a:pt x="1" y="2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6" name="iśļídé"/>
              <p:cNvSpPr/>
              <p:nvPr/>
            </p:nvSpPr>
            <p:spPr bwMode="auto">
              <a:xfrm>
                <a:off x="7275972" y="3432466"/>
                <a:ext cx="150746" cy="123023"/>
              </a:xfrm>
              <a:custGeom>
                <a:avLst/>
                <a:gdLst>
                  <a:gd name="T0" fmla="*/ 1 w 42"/>
                  <a:gd name="T1" fmla="*/ 14 h 34"/>
                  <a:gd name="T2" fmla="*/ 19 w 42"/>
                  <a:gd name="T3" fmla="*/ 32 h 34"/>
                  <a:gd name="T4" fmla="*/ 41 w 42"/>
                  <a:gd name="T5" fmla="*/ 19 h 34"/>
                  <a:gd name="T6" fmla="*/ 23 w 42"/>
                  <a:gd name="T7" fmla="*/ 1 h 34"/>
                  <a:gd name="T8" fmla="*/ 1 w 42"/>
                  <a:gd name="T9" fmla="*/ 14 h 34"/>
                </a:gdLst>
                <a:ahLst/>
                <a:cxnLst>
                  <a:cxn ang="0">
                    <a:pos x="T0" y="T1"/>
                  </a:cxn>
                  <a:cxn ang="0">
                    <a:pos x="T2" y="T3"/>
                  </a:cxn>
                  <a:cxn ang="0">
                    <a:pos x="T4" y="T5"/>
                  </a:cxn>
                  <a:cxn ang="0">
                    <a:pos x="T6" y="T7"/>
                  </a:cxn>
                  <a:cxn ang="0">
                    <a:pos x="T8" y="T9"/>
                  </a:cxn>
                </a:cxnLst>
                <a:rect l="0" t="0" r="r" b="b"/>
                <a:pathLst>
                  <a:path w="42" h="34">
                    <a:moveTo>
                      <a:pt x="1" y="14"/>
                    </a:moveTo>
                    <a:cubicBezTo>
                      <a:pt x="0" y="23"/>
                      <a:pt x="8" y="31"/>
                      <a:pt x="19" y="32"/>
                    </a:cubicBezTo>
                    <a:cubicBezTo>
                      <a:pt x="30" y="34"/>
                      <a:pt x="40" y="28"/>
                      <a:pt x="41" y="19"/>
                    </a:cubicBezTo>
                    <a:cubicBezTo>
                      <a:pt x="42" y="10"/>
                      <a:pt x="34" y="2"/>
                      <a:pt x="23" y="1"/>
                    </a:cubicBezTo>
                    <a:cubicBezTo>
                      <a:pt x="12" y="0"/>
                      <a:pt x="2" y="5"/>
                      <a:pt x="1" y="14"/>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7" name="îṡḻîḍé"/>
              <p:cNvSpPr/>
              <p:nvPr/>
            </p:nvSpPr>
            <p:spPr bwMode="auto">
              <a:xfrm>
                <a:off x="7293300" y="3342365"/>
                <a:ext cx="102230" cy="150746"/>
              </a:xfrm>
              <a:custGeom>
                <a:avLst/>
                <a:gdLst>
                  <a:gd name="T0" fmla="*/ 7 w 28"/>
                  <a:gd name="T1" fmla="*/ 11 h 42"/>
                  <a:gd name="T2" fmla="*/ 23 w 28"/>
                  <a:gd name="T3" fmla="*/ 5 h 42"/>
                  <a:gd name="T4" fmla="*/ 28 w 28"/>
                  <a:gd name="T5" fmla="*/ 35 h 42"/>
                  <a:gd name="T6" fmla="*/ 1 w 28"/>
                  <a:gd name="T7" fmla="*/ 42 h 42"/>
                  <a:gd name="T8" fmla="*/ 5 w 28"/>
                  <a:gd name="T9" fmla="*/ 18 h 42"/>
                  <a:gd name="T10" fmla="*/ 7 w 28"/>
                  <a:gd name="T11" fmla="*/ 11 h 42"/>
                </a:gdLst>
                <a:ahLst/>
                <a:cxnLst>
                  <a:cxn ang="0">
                    <a:pos x="T0" y="T1"/>
                  </a:cxn>
                  <a:cxn ang="0">
                    <a:pos x="T2" y="T3"/>
                  </a:cxn>
                  <a:cxn ang="0">
                    <a:pos x="T4" y="T5"/>
                  </a:cxn>
                  <a:cxn ang="0">
                    <a:pos x="T6" y="T7"/>
                  </a:cxn>
                  <a:cxn ang="0">
                    <a:pos x="T8" y="T9"/>
                  </a:cxn>
                  <a:cxn ang="0">
                    <a:pos x="T10" y="T11"/>
                  </a:cxn>
                </a:cxnLst>
                <a:rect l="0" t="0" r="r" b="b"/>
                <a:pathLst>
                  <a:path w="28" h="42">
                    <a:moveTo>
                      <a:pt x="7" y="11"/>
                    </a:moveTo>
                    <a:cubicBezTo>
                      <a:pt x="7" y="11"/>
                      <a:pt x="20" y="0"/>
                      <a:pt x="23" y="5"/>
                    </a:cubicBezTo>
                    <a:cubicBezTo>
                      <a:pt x="26" y="11"/>
                      <a:pt x="28" y="35"/>
                      <a:pt x="28" y="35"/>
                    </a:cubicBezTo>
                    <a:cubicBezTo>
                      <a:pt x="1" y="42"/>
                      <a:pt x="1" y="42"/>
                      <a:pt x="1" y="42"/>
                    </a:cubicBezTo>
                    <a:cubicBezTo>
                      <a:pt x="5" y="18"/>
                      <a:pt x="5" y="18"/>
                      <a:pt x="5" y="18"/>
                    </a:cubicBezTo>
                    <a:cubicBezTo>
                      <a:pt x="5" y="18"/>
                      <a:pt x="0" y="13"/>
                      <a:pt x="7" y="11"/>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8" name="íṩ1íḓé"/>
              <p:cNvSpPr/>
              <p:nvPr/>
            </p:nvSpPr>
            <p:spPr bwMode="auto">
              <a:xfrm>
                <a:off x="7168545" y="3134441"/>
                <a:ext cx="291095" cy="291095"/>
              </a:xfrm>
              <a:custGeom>
                <a:avLst/>
                <a:gdLst>
                  <a:gd name="T0" fmla="*/ 1 w 81"/>
                  <a:gd name="T1" fmla="*/ 43 h 81"/>
                  <a:gd name="T2" fmla="*/ 43 w 81"/>
                  <a:gd name="T3" fmla="*/ 80 h 81"/>
                  <a:gd name="T4" fmla="*/ 80 w 81"/>
                  <a:gd name="T5" fmla="*/ 38 h 81"/>
                  <a:gd name="T6" fmla="*/ 38 w 81"/>
                  <a:gd name="T7" fmla="*/ 1 h 81"/>
                  <a:gd name="T8" fmla="*/ 1 w 81"/>
                  <a:gd name="T9" fmla="*/ 43 h 81"/>
                </a:gdLst>
                <a:ahLst/>
                <a:cxnLst>
                  <a:cxn ang="0">
                    <a:pos x="T0" y="T1"/>
                  </a:cxn>
                  <a:cxn ang="0">
                    <a:pos x="T2" y="T3"/>
                  </a:cxn>
                  <a:cxn ang="0">
                    <a:pos x="T4" y="T5"/>
                  </a:cxn>
                  <a:cxn ang="0">
                    <a:pos x="T6" y="T7"/>
                  </a:cxn>
                  <a:cxn ang="0">
                    <a:pos x="T8" y="T9"/>
                  </a:cxn>
                </a:cxnLst>
                <a:rect l="0" t="0" r="r" b="b"/>
                <a:pathLst>
                  <a:path w="81" h="81">
                    <a:moveTo>
                      <a:pt x="1" y="43"/>
                    </a:moveTo>
                    <a:cubicBezTo>
                      <a:pt x="2" y="64"/>
                      <a:pt x="21" y="81"/>
                      <a:pt x="43" y="80"/>
                    </a:cubicBezTo>
                    <a:cubicBezTo>
                      <a:pt x="64" y="78"/>
                      <a:pt x="81" y="60"/>
                      <a:pt x="80" y="38"/>
                    </a:cubicBezTo>
                    <a:cubicBezTo>
                      <a:pt x="78" y="16"/>
                      <a:pt x="60" y="0"/>
                      <a:pt x="38" y="1"/>
                    </a:cubicBezTo>
                    <a:cubicBezTo>
                      <a:pt x="16" y="2"/>
                      <a:pt x="0" y="21"/>
                      <a:pt x="1" y="43"/>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9" name="ïṧḻïḋê"/>
              <p:cNvSpPr/>
              <p:nvPr/>
            </p:nvSpPr>
            <p:spPr bwMode="auto">
              <a:xfrm>
                <a:off x="7301963" y="3375286"/>
                <a:ext cx="86635" cy="97032"/>
              </a:xfrm>
              <a:custGeom>
                <a:avLst/>
                <a:gdLst>
                  <a:gd name="T0" fmla="*/ 23 w 24"/>
                  <a:gd name="T1" fmla="*/ 3 h 27"/>
                  <a:gd name="T2" fmla="*/ 24 w 24"/>
                  <a:gd name="T3" fmla="*/ 7 h 27"/>
                  <a:gd name="T4" fmla="*/ 0 w 24"/>
                  <a:gd name="T5" fmla="*/ 27 h 27"/>
                  <a:gd name="T6" fmla="*/ 3 w 24"/>
                  <a:gd name="T7" fmla="*/ 9 h 27"/>
                  <a:gd name="T8" fmla="*/ 2 w 24"/>
                  <a:gd name="T9" fmla="*/ 4 h 27"/>
                  <a:gd name="T10" fmla="*/ 23 w 24"/>
                  <a:gd name="T11" fmla="*/ 3 h 27"/>
                </a:gdLst>
                <a:ahLst/>
                <a:cxnLst>
                  <a:cxn ang="0">
                    <a:pos x="T0" y="T1"/>
                  </a:cxn>
                  <a:cxn ang="0">
                    <a:pos x="T2" y="T3"/>
                  </a:cxn>
                  <a:cxn ang="0">
                    <a:pos x="T4" y="T5"/>
                  </a:cxn>
                  <a:cxn ang="0">
                    <a:pos x="T6" y="T7"/>
                  </a:cxn>
                  <a:cxn ang="0">
                    <a:pos x="T8" y="T9"/>
                  </a:cxn>
                  <a:cxn ang="0">
                    <a:pos x="T10" y="T11"/>
                  </a:cxn>
                </a:cxnLst>
                <a:rect l="0" t="0" r="r" b="b"/>
                <a:pathLst>
                  <a:path w="24" h="27">
                    <a:moveTo>
                      <a:pt x="23" y="3"/>
                    </a:moveTo>
                    <a:cubicBezTo>
                      <a:pt x="23" y="4"/>
                      <a:pt x="23" y="6"/>
                      <a:pt x="24" y="7"/>
                    </a:cubicBezTo>
                    <a:cubicBezTo>
                      <a:pt x="21" y="21"/>
                      <a:pt x="0" y="27"/>
                      <a:pt x="0" y="27"/>
                    </a:cubicBezTo>
                    <a:cubicBezTo>
                      <a:pt x="3" y="9"/>
                      <a:pt x="3" y="9"/>
                      <a:pt x="3" y="9"/>
                    </a:cubicBezTo>
                    <a:cubicBezTo>
                      <a:pt x="3" y="9"/>
                      <a:pt x="1" y="6"/>
                      <a:pt x="2" y="4"/>
                    </a:cubicBezTo>
                    <a:cubicBezTo>
                      <a:pt x="10" y="2"/>
                      <a:pt x="20" y="0"/>
                      <a:pt x="23" y="3"/>
                    </a:cubicBezTo>
                    <a:close/>
                  </a:path>
                </a:pathLst>
              </a:custGeom>
              <a:solidFill>
                <a:srgbClr val="EA9C9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0" name="íṡľíďè"/>
              <p:cNvSpPr/>
              <p:nvPr/>
            </p:nvSpPr>
            <p:spPr bwMode="auto">
              <a:xfrm>
                <a:off x="7168545" y="3134441"/>
                <a:ext cx="291095" cy="291095"/>
              </a:xfrm>
              <a:custGeom>
                <a:avLst/>
                <a:gdLst>
                  <a:gd name="T0" fmla="*/ 1 w 81"/>
                  <a:gd name="T1" fmla="*/ 43 h 81"/>
                  <a:gd name="T2" fmla="*/ 43 w 81"/>
                  <a:gd name="T3" fmla="*/ 80 h 81"/>
                  <a:gd name="T4" fmla="*/ 80 w 81"/>
                  <a:gd name="T5" fmla="*/ 38 h 81"/>
                  <a:gd name="T6" fmla="*/ 38 w 81"/>
                  <a:gd name="T7" fmla="*/ 1 h 81"/>
                  <a:gd name="T8" fmla="*/ 1 w 81"/>
                  <a:gd name="T9" fmla="*/ 43 h 81"/>
                </a:gdLst>
                <a:ahLst/>
                <a:cxnLst>
                  <a:cxn ang="0">
                    <a:pos x="T0" y="T1"/>
                  </a:cxn>
                  <a:cxn ang="0">
                    <a:pos x="T2" y="T3"/>
                  </a:cxn>
                  <a:cxn ang="0">
                    <a:pos x="T4" y="T5"/>
                  </a:cxn>
                  <a:cxn ang="0">
                    <a:pos x="T6" y="T7"/>
                  </a:cxn>
                  <a:cxn ang="0">
                    <a:pos x="T8" y="T9"/>
                  </a:cxn>
                </a:cxnLst>
                <a:rect l="0" t="0" r="r" b="b"/>
                <a:pathLst>
                  <a:path w="81" h="81">
                    <a:moveTo>
                      <a:pt x="1" y="43"/>
                    </a:moveTo>
                    <a:cubicBezTo>
                      <a:pt x="2" y="64"/>
                      <a:pt x="21" y="81"/>
                      <a:pt x="43" y="80"/>
                    </a:cubicBezTo>
                    <a:cubicBezTo>
                      <a:pt x="64" y="78"/>
                      <a:pt x="81" y="60"/>
                      <a:pt x="80" y="38"/>
                    </a:cubicBezTo>
                    <a:cubicBezTo>
                      <a:pt x="78" y="16"/>
                      <a:pt x="60" y="0"/>
                      <a:pt x="38" y="1"/>
                    </a:cubicBezTo>
                    <a:cubicBezTo>
                      <a:pt x="16" y="2"/>
                      <a:pt x="0" y="21"/>
                      <a:pt x="1" y="43"/>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1" name="ïSļïďê"/>
              <p:cNvSpPr/>
              <p:nvPr/>
            </p:nvSpPr>
            <p:spPr bwMode="auto">
              <a:xfrm>
                <a:off x="7553205" y="3879504"/>
                <a:ext cx="109161" cy="384661"/>
              </a:xfrm>
              <a:custGeom>
                <a:avLst/>
                <a:gdLst>
                  <a:gd name="T0" fmla="*/ 63 w 63"/>
                  <a:gd name="T1" fmla="*/ 0 h 222"/>
                  <a:gd name="T2" fmla="*/ 54 w 63"/>
                  <a:gd name="T3" fmla="*/ 218 h 222"/>
                  <a:gd name="T4" fmla="*/ 21 w 63"/>
                  <a:gd name="T5" fmla="*/ 222 h 222"/>
                  <a:gd name="T6" fmla="*/ 0 w 63"/>
                  <a:gd name="T7" fmla="*/ 24 h 222"/>
                  <a:gd name="T8" fmla="*/ 63 w 63"/>
                  <a:gd name="T9" fmla="*/ 0 h 222"/>
                </a:gdLst>
                <a:ahLst/>
                <a:cxnLst>
                  <a:cxn ang="0">
                    <a:pos x="T0" y="T1"/>
                  </a:cxn>
                  <a:cxn ang="0">
                    <a:pos x="T2" y="T3"/>
                  </a:cxn>
                  <a:cxn ang="0">
                    <a:pos x="T4" y="T5"/>
                  </a:cxn>
                  <a:cxn ang="0">
                    <a:pos x="T6" y="T7"/>
                  </a:cxn>
                  <a:cxn ang="0">
                    <a:pos x="T8" y="T9"/>
                  </a:cxn>
                </a:cxnLst>
                <a:rect l="0" t="0" r="r" b="b"/>
                <a:pathLst>
                  <a:path w="63" h="222">
                    <a:moveTo>
                      <a:pt x="63" y="0"/>
                    </a:moveTo>
                    <a:lnTo>
                      <a:pt x="54" y="218"/>
                    </a:lnTo>
                    <a:lnTo>
                      <a:pt x="21" y="222"/>
                    </a:lnTo>
                    <a:lnTo>
                      <a:pt x="0" y="24"/>
                    </a:lnTo>
                    <a:lnTo>
                      <a:pt x="63" y="0"/>
                    </a:ln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2" name="ís1ïḓè"/>
              <p:cNvSpPr/>
              <p:nvPr/>
            </p:nvSpPr>
            <p:spPr bwMode="auto">
              <a:xfrm>
                <a:off x="7463105" y="3586676"/>
                <a:ext cx="86635" cy="457434"/>
              </a:xfrm>
              <a:custGeom>
                <a:avLst/>
                <a:gdLst>
                  <a:gd name="T0" fmla="*/ 5 w 24"/>
                  <a:gd name="T1" fmla="*/ 72 h 127"/>
                  <a:gd name="T2" fmla="*/ 20 w 24"/>
                  <a:gd name="T3" fmla="*/ 0 h 127"/>
                  <a:gd name="T4" fmla="*/ 24 w 24"/>
                  <a:gd name="T5" fmla="*/ 49 h 127"/>
                  <a:gd name="T6" fmla="*/ 15 w 24"/>
                  <a:gd name="T7" fmla="*/ 85 h 127"/>
                  <a:gd name="T8" fmla="*/ 17 w 24"/>
                  <a:gd name="T9" fmla="*/ 127 h 127"/>
                  <a:gd name="T10" fmla="*/ 17 w 24"/>
                  <a:gd name="T11" fmla="*/ 127 h 127"/>
                  <a:gd name="T12" fmla="*/ 5 w 24"/>
                  <a:gd name="T13" fmla="*/ 72 h 127"/>
                </a:gdLst>
                <a:ahLst/>
                <a:cxnLst>
                  <a:cxn ang="0">
                    <a:pos x="T0" y="T1"/>
                  </a:cxn>
                  <a:cxn ang="0">
                    <a:pos x="T2" y="T3"/>
                  </a:cxn>
                  <a:cxn ang="0">
                    <a:pos x="T4" y="T5"/>
                  </a:cxn>
                  <a:cxn ang="0">
                    <a:pos x="T6" y="T7"/>
                  </a:cxn>
                  <a:cxn ang="0">
                    <a:pos x="T8" y="T9"/>
                  </a:cxn>
                  <a:cxn ang="0">
                    <a:pos x="T10" y="T11"/>
                  </a:cxn>
                  <a:cxn ang="0">
                    <a:pos x="T12" y="T13"/>
                  </a:cxn>
                </a:cxnLst>
                <a:rect l="0" t="0" r="r" b="b"/>
                <a:pathLst>
                  <a:path w="24" h="127">
                    <a:moveTo>
                      <a:pt x="5" y="72"/>
                    </a:moveTo>
                    <a:cubicBezTo>
                      <a:pt x="10" y="50"/>
                      <a:pt x="20" y="0"/>
                      <a:pt x="20" y="0"/>
                    </a:cubicBezTo>
                    <a:cubicBezTo>
                      <a:pt x="24" y="49"/>
                      <a:pt x="24" y="49"/>
                      <a:pt x="24" y="49"/>
                    </a:cubicBezTo>
                    <a:cubicBezTo>
                      <a:pt x="19" y="64"/>
                      <a:pt x="15" y="78"/>
                      <a:pt x="15" y="85"/>
                    </a:cubicBezTo>
                    <a:cubicBezTo>
                      <a:pt x="15" y="98"/>
                      <a:pt x="16" y="113"/>
                      <a:pt x="17" y="127"/>
                    </a:cubicBezTo>
                    <a:cubicBezTo>
                      <a:pt x="17" y="127"/>
                      <a:pt x="17" y="127"/>
                      <a:pt x="17" y="127"/>
                    </a:cubicBezTo>
                    <a:cubicBezTo>
                      <a:pt x="17" y="127"/>
                      <a:pt x="0" y="95"/>
                      <a:pt x="5" y="72"/>
                    </a:cubicBezTo>
                    <a:close/>
                  </a:path>
                </a:pathLst>
              </a:custGeom>
              <a:solidFill>
                <a:srgbClr val="8A2AE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3" name="iS1îďê"/>
              <p:cNvSpPr/>
              <p:nvPr/>
            </p:nvSpPr>
            <p:spPr bwMode="auto">
              <a:xfrm>
                <a:off x="7528947" y="3522567"/>
                <a:ext cx="164608" cy="474761"/>
              </a:xfrm>
              <a:custGeom>
                <a:avLst/>
                <a:gdLst>
                  <a:gd name="T0" fmla="*/ 15 w 46"/>
                  <a:gd name="T1" fmla="*/ 0 h 132"/>
                  <a:gd name="T2" fmla="*/ 34 w 46"/>
                  <a:gd name="T3" fmla="*/ 42 h 132"/>
                  <a:gd name="T4" fmla="*/ 34 w 46"/>
                  <a:gd name="T5" fmla="*/ 123 h 132"/>
                  <a:gd name="T6" fmla="*/ 7 w 46"/>
                  <a:gd name="T7" fmla="*/ 121 h 132"/>
                  <a:gd name="T8" fmla="*/ 1 w 46"/>
                  <a:gd name="T9" fmla="*/ 45 h 132"/>
                  <a:gd name="T10" fmla="*/ 15 w 46"/>
                  <a:gd name="T11" fmla="*/ 0 h 132"/>
                </a:gdLst>
                <a:ahLst/>
                <a:cxnLst>
                  <a:cxn ang="0">
                    <a:pos x="T0" y="T1"/>
                  </a:cxn>
                  <a:cxn ang="0">
                    <a:pos x="T2" y="T3"/>
                  </a:cxn>
                  <a:cxn ang="0">
                    <a:pos x="T4" y="T5"/>
                  </a:cxn>
                  <a:cxn ang="0">
                    <a:pos x="T6" y="T7"/>
                  </a:cxn>
                  <a:cxn ang="0">
                    <a:pos x="T8" y="T9"/>
                  </a:cxn>
                  <a:cxn ang="0">
                    <a:pos x="T10" y="T11"/>
                  </a:cxn>
                </a:cxnLst>
                <a:rect l="0" t="0" r="r" b="b"/>
                <a:pathLst>
                  <a:path w="46" h="132">
                    <a:moveTo>
                      <a:pt x="15" y="0"/>
                    </a:moveTo>
                    <a:cubicBezTo>
                      <a:pt x="15" y="0"/>
                      <a:pt x="27" y="5"/>
                      <a:pt x="34" y="42"/>
                    </a:cubicBezTo>
                    <a:cubicBezTo>
                      <a:pt x="41" y="80"/>
                      <a:pt x="46" y="118"/>
                      <a:pt x="34" y="123"/>
                    </a:cubicBezTo>
                    <a:cubicBezTo>
                      <a:pt x="21" y="128"/>
                      <a:pt x="11" y="132"/>
                      <a:pt x="7" y="121"/>
                    </a:cubicBezTo>
                    <a:cubicBezTo>
                      <a:pt x="4" y="111"/>
                      <a:pt x="1" y="63"/>
                      <a:pt x="1" y="45"/>
                    </a:cubicBezTo>
                    <a:cubicBezTo>
                      <a:pt x="0" y="27"/>
                      <a:pt x="0" y="3"/>
                      <a:pt x="15" y="0"/>
                    </a:cubicBezTo>
                    <a:close/>
                  </a:path>
                </a:pathLst>
              </a:custGeom>
              <a:solidFill>
                <a:srgbClr val="B45E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4" name="ïšľïdé"/>
              <p:cNvSpPr/>
              <p:nvPr/>
            </p:nvSpPr>
            <p:spPr bwMode="auto">
              <a:xfrm>
                <a:off x="7298497" y="4397582"/>
                <a:ext cx="50249" cy="838629"/>
              </a:xfrm>
              <a:custGeom>
                <a:avLst/>
                <a:gdLst>
                  <a:gd name="T0" fmla="*/ 14 w 14"/>
                  <a:gd name="T1" fmla="*/ 233 h 233"/>
                  <a:gd name="T2" fmla="*/ 6 w 14"/>
                  <a:gd name="T3" fmla="*/ 232 h 233"/>
                  <a:gd name="T4" fmla="*/ 6 w 14"/>
                  <a:gd name="T5" fmla="*/ 232 h 233"/>
                  <a:gd name="T6" fmla="*/ 0 w 14"/>
                  <a:gd name="T7" fmla="*/ 0 h 233"/>
                  <a:gd name="T8" fmla="*/ 14 w 14"/>
                  <a:gd name="T9" fmla="*/ 233 h 233"/>
                </a:gdLst>
                <a:ahLst/>
                <a:cxnLst>
                  <a:cxn ang="0">
                    <a:pos x="T0" y="T1"/>
                  </a:cxn>
                  <a:cxn ang="0">
                    <a:pos x="T2" y="T3"/>
                  </a:cxn>
                  <a:cxn ang="0">
                    <a:pos x="T4" y="T5"/>
                  </a:cxn>
                  <a:cxn ang="0">
                    <a:pos x="T6" y="T7"/>
                  </a:cxn>
                  <a:cxn ang="0">
                    <a:pos x="T8" y="T9"/>
                  </a:cxn>
                </a:cxnLst>
                <a:rect l="0" t="0" r="r" b="b"/>
                <a:pathLst>
                  <a:path w="14" h="233">
                    <a:moveTo>
                      <a:pt x="14" y="233"/>
                    </a:moveTo>
                    <a:cubicBezTo>
                      <a:pt x="14" y="233"/>
                      <a:pt x="11" y="233"/>
                      <a:pt x="6" y="232"/>
                    </a:cubicBezTo>
                    <a:cubicBezTo>
                      <a:pt x="6" y="232"/>
                      <a:pt x="6" y="232"/>
                      <a:pt x="6" y="232"/>
                    </a:cubicBezTo>
                    <a:cubicBezTo>
                      <a:pt x="0" y="0"/>
                      <a:pt x="0" y="0"/>
                      <a:pt x="0" y="0"/>
                    </a:cubicBezTo>
                    <a:lnTo>
                      <a:pt x="14" y="233"/>
                    </a:lnTo>
                    <a:close/>
                  </a:path>
                </a:pathLst>
              </a:custGeom>
              <a:solidFill>
                <a:srgbClr val="D8892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5" name="îs1îdé"/>
              <p:cNvSpPr/>
              <p:nvPr/>
            </p:nvSpPr>
            <p:spPr bwMode="auto">
              <a:xfrm>
                <a:off x="7405925" y="4241639"/>
                <a:ext cx="400256" cy="544070"/>
              </a:xfrm>
              <a:custGeom>
                <a:avLst/>
                <a:gdLst>
                  <a:gd name="T0" fmla="*/ 6 w 111"/>
                  <a:gd name="T1" fmla="*/ 151 h 151"/>
                  <a:gd name="T2" fmla="*/ 15 w 111"/>
                  <a:gd name="T3" fmla="*/ 140 h 151"/>
                  <a:gd name="T4" fmla="*/ 101 w 111"/>
                  <a:gd name="T5" fmla="*/ 90 h 151"/>
                  <a:gd name="T6" fmla="*/ 106 w 111"/>
                  <a:gd name="T7" fmla="*/ 81 h 151"/>
                  <a:gd name="T8" fmla="*/ 106 w 111"/>
                  <a:gd name="T9" fmla="*/ 10 h 151"/>
                  <a:gd name="T10" fmla="*/ 111 w 111"/>
                  <a:gd name="T11" fmla="*/ 4 h 151"/>
                  <a:gd name="T12" fmla="*/ 106 w 111"/>
                  <a:gd name="T13" fmla="*/ 1 h 151"/>
                  <a:gd name="T14" fmla="*/ 106 w 111"/>
                  <a:gd name="T15" fmla="*/ 1 h 151"/>
                  <a:gd name="T16" fmla="*/ 103 w 111"/>
                  <a:gd name="T17" fmla="*/ 1 h 151"/>
                  <a:gd name="T18" fmla="*/ 5 w 111"/>
                  <a:gd name="T19" fmla="*/ 58 h 151"/>
                  <a:gd name="T20" fmla="*/ 0 w 111"/>
                  <a:gd name="T21" fmla="*/ 67 h 151"/>
                  <a:gd name="T22" fmla="*/ 0 w 111"/>
                  <a:gd name="T23" fmla="*/ 144 h 151"/>
                  <a:gd name="T24" fmla="*/ 2 w 111"/>
                  <a:gd name="T25" fmla="*/ 148 h 151"/>
                  <a:gd name="T26" fmla="*/ 2 w 111"/>
                  <a:gd name="T27" fmla="*/ 148 h 151"/>
                  <a:gd name="T28" fmla="*/ 6 w 111"/>
                  <a:gd name="T29" fmla="*/ 15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1" h="151">
                    <a:moveTo>
                      <a:pt x="6" y="151"/>
                    </a:moveTo>
                    <a:cubicBezTo>
                      <a:pt x="15" y="140"/>
                      <a:pt x="15" y="140"/>
                      <a:pt x="15" y="140"/>
                    </a:cubicBezTo>
                    <a:cubicBezTo>
                      <a:pt x="101" y="90"/>
                      <a:pt x="101" y="90"/>
                      <a:pt x="101" y="90"/>
                    </a:cubicBezTo>
                    <a:cubicBezTo>
                      <a:pt x="104" y="89"/>
                      <a:pt x="106" y="84"/>
                      <a:pt x="106" y="81"/>
                    </a:cubicBezTo>
                    <a:cubicBezTo>
                      <a:pt x="106" y="10"/>
                      <a:pt x="106" y="10"/>
                      <a:pt x="106" y="10"/>
                    </a:cubicBezTo>
                    <a:cubicBezTo>
                      <a:pt x="111" y="4"/>
                      <a:pt x="111" y="4"/>
                      <a:pt x="111" y="4"/>
                    </a:cubicBezTo>
                    <a:cubicBezTo>
                      <a:pt x="106" y="1"/>
                      <a:pt x="106" y="1"/>
                      <a:pt x="106" y="1"/>
                    </a:cubicBezTo>
                    <a:cubicBezTo>
                      <a:pt x="106" y="1"/>
                      <a:pt x="106" y="1"/>
                      <a:pt x="106" y="1"/>
                    </a:cubicBezTo>
                    <a:cubicBezTo>
                      <a:pt x="105" y="0"/>
                      <a:pt x="104" y="0"/>
                      <a:pt x="103" y="1"/>
                    </a:cubicBezTo>
                    <a:cubicBezTo>
                      <a:pt x="5" y="58"/>
                      <a:pt x="5" y="58"/>
                      <a:pt x="5" y="58"/>
                    </a:cubicBezTo>
                    <a:cubicBezTo>
                      <a:pt x="2" y="59"/>
                      <a:pt x="0" y="64"/>
                      <a:pt x="0" y="67"/>
                    </a:cubicBezTo>
                    <a:cubicBezTo>
                      <a:pt x="0" y="144"/>
                      <a:pt x="0" y="144"/>
                      <a:pt x="0" y="144"/>
                    </a:cubicBezTo>
                    <a:cubicBezTo>
                      <a:pt x="0" y="146"/>
                      <a:pt x="1" y="148"/>
                      <a:pt x="2" y="148"/>
                    </a:cubicBezTo>
                    <a:cubicBezTo>
                      <a:pt x="2" y="148"/>
                      <a:pt x="2" y="148"/>
                      <a:pt x="2" y="148"/>
                    </a:cubicBezTo>
                    <a:lnTo>
                      <a:pt x="6" y="151"/>
                    </a:ln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6" name="iśľîḑè"/>
              <p:cNvSpPr/>
              <p:nvPr/>
            </p:nvSpPr>
            <p:spPr bwMode="auto">
              <a:xfrm>
                <a:off x="7409390" y="4241639"/>
                <a:ext cx="396790" cy="396790"/>
              </a:xfrm>
              <a:custGeom>
                <a:avLst/>
                <a:gdLst>
                  <a:gd name="T0" fmla="*/ 65 w 110"/>
                  <a:gd name="T1" fmla="*/ 110 h 110"/>
                  <a:gd name="T2" fmla="*/ 71 w 110"/>
                  <a:gd name="T3" fmla="*/ 107 h 110"/>
                  <a:gd name="T4" fmla="*/ 105 w 110"/>
                  <a:gd name="T5" fmla="*/ 48 h 110"/>
                  <a:gd name="T6" fmla="*/ 105 w 110"/>
                  <a:gd name="T7" fmla="*/ 10 h 110"/>
                  <a:gd name="T8" fmla="*/ 110 w 110"/>
                  <a:gd name="T9" fmla="*/ 4 h 110"/>
                  <a:gd name="T10" fmla="*/ 105 w 110"/>
                  <a:gd name="T11" fmla="*/ 1 h 110"/>
                  <a:gd name="T12" fmla="*/ 105 w 110"/>
                  <a:gd name="T13" fmla="*/ 1 h 110"/>
                  <a:gd name="T14" fmla="*/ 102 w 110"/>
                  <a:gd name="T15" fmla="*/ 1 h 110"/>
                  <a:gd name="T16" fmla="*/ 4 w 110"/>
                  <a:gd name="T17" fmla="*/ 58 h 110"/>
                  <a:gd name="T18" fmla="*/ 0 w 110"/>
                  <a:gd name="T19" fmla="*/ 62 h 110"/>
                  <a:gd name="T20" fmla="*/ 65 w 110"/>
                  <a:gd name="T21"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110">
                    <a:moveTo>
                      <a:pt x="65" y="110"/>
                    </a:moveTo>
                    <a:cubicBezTo>
                      <a:pt x="71" y="107"/>
                      <a:pt x="71" y="107"/>
                      <a:pt x="71" y="107"/>
                    </a:cubicBezTo>
                    <a:cubicBezTo>
                      <a:pt x="105" y="48"/>
                      <a:pt x="105" y="48"/>
                      <a:pt x="105" y="48"/>
                    </a:cubicBezTo>
                    <a:cubicBezTo>
                      <a:pt x="105" y="10"/>
                      <a:pt x="105" y="10"/>
                      <a:pt x="105" y="10"/>
                    </a:cubicBezTo>
                    <a:cubicBezTo>
                      <a:pt x="110" y="4"/>
                      <a:pt x="110" y="4"/>
                      <a:pt x="110" y="4"/>
                    </a:cubicBezTo>
                    <a:cubicBezTo>
                      <a:pt x="105" y="1"/>
                      <a:pt x="105" y="1"/>
                      <a:pt x="105" y="1"/>
                    </a:cubicBezTo>
                    <a:cubicBezTo>
                      <a:pt x="105" y="1"/>
                      <a:pt x="105" y="1"/>
                      <a:pt x="105" y="1"/>
                    </a:cubicBezTo>
                    <a:cubicBezTo>
                      <a:pt x="104" y="0"/>
                      <a:pt x="103" y="0"/>
                      <a:pt x="102" y="1"/>
                    </a:cubicBezTo>
                    <a:cubicBezTo>
                      <a:pt x="4" y="58"/>
                      <a:pt x="4" y="58"/>
                      <a:pt x="4" y="58"/>
                    </a:cubicBezTo>
                    <a:cubicBezTo>
                      <a:pt x="3" y="58"/>
                      <a:pt x="1" y="60"/>
                      <a:pt x="0" y="62"/>
                    </a:cubicBezTo>
                    <a:lnTo>
                      <a:pt x="65" y="110"/>
                    </a:lnTo>
                    <a:close/>
                  </a:path>
                </a:pathLst>
              </a:custGeom>
              <a:solidFill>
                <a:srgbClr val="D29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7" name="ïṡļidé"/>
              <p:cNvSpPr/>
              <p:nvPr/>
            </p:nvSpPr>
            <p:spPr bwMode="auto">
              <a:xfrm>
                <a:off x="7769793" y="4241639"/>
                <a:ext cx="36387" cy="22526"/>
              </a:xfrm>
              <a:custGeom>
                <a:avLst/>
                <a:gdLst>
                  <a:gd name="T0" fmla="*/ 8 w 10"/>
                  <a:gd name="T1" fmla="*/ 6 h 6"/>
                  <a:gd name="T2" fmla="*/ 10 w 10"/>
                  <a:gd name="T3" fmla="*/ 4 h 6"/>
                  <a:gd name="T4" fmla="*/ 5 w 10"/>
                  <a:gd name="T5" fmla="*/ 1 h 6"/>
                  <a:gd name="T6" fmla="*/ 5 w 10"/>
                  <a:gd name="T7" fmla="*/ 1 h 6"/>
                  <a:gd name="T8" fmla="*/ 2 w 10"/>
                  <a:gd name="T9" fmla="*/ 1 h 6"/>
                  <a:gd name="T10" fmla="*/ 0 w 10"/>
                  <a:gd name="T11" fmla="*/ 2 h 6"/>
                  <a:gd name="T12" fmla="*/ 8 w 1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 h="6">
                    <a:moveTo>
                      <a:pt x="8" y="6"/>
                    </a:moveTo>
                    <a:cubicBezTo>
                      <a:pt x="10" y="4"/>
                      <a:pt x="10" y="4"/>
                      <a:pt x="10" y="4"/>
                    </a:cubicBezTo>
                    <a:cubicBezTo>
                      <a:pt x="5" y="1"/>
                      <a:pt x="5" y="1"/>
                      <a:pt x="5" y="1"/>
                    </a:cubicBezTo>
                    <a:cubicBezTo>
                      <a:pt x="5" y="1"/>
                      <a:pt x="5" y="1"/>
                      <a:pt x="5" y="1"/>
                    </a:cubicBezTo>
                    <a:cubicBezTo>
                      <a:pt x="4" y="0"/>
                      <a:pt x="3" y="0"/>
                      <a:pt x="2" y="1"/>
                    </a:cubicBezTo>
                    <a:cubicBezTo>
                      <a:pt x="0" y="2"/>
                      <a:pt x="0" y="2"/>
                      <a:pt x="0" y="2"/>
                    </a:cubicBezTo>
                    <a:lnTo>
                      <a:pt x="8" y="6"/>
                    </a:lnTo>
                    <a:close/>
                  </a:path>
                </a:pathLst>
              </a:custGeom>
              <a:solidFill>
                <a:srgbClr val="D29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8" name="îš1íďe"/>
              <p:cNvSpPr/>
              <p:nvPr/>
            </p:nvSpPr>
            <p:spPr bwMode="auto">
              <a:xfrm>
                <a:off x="7405925" y="4451297"/>
                <a:ext cx="50249" cy="50249"/>
              </a:xfrm>
              <a:custGeom>
                <a:avLst/>
                <a:gdLst>
                  <a:gd name="T0" fmla="*/ 4 w 14"/>
                  <a:gd name="T1" fmla="*/ 0 h 14"/>
                  <a:gd name="T2" fmla="*/ 0 w 14"/>
                  <a:gd name="T3" fmla="*/ 8 h 14"/>
                  <a:gd name="T4" fmla="*/ 10 w 14"/>
                  <a:gd name="T5" fmla="*/ 14 h 14"/>
                  <a:gd name="T6" fmla="*/ 14 w 14"/>
                  <a:gd name="T7" fmla="*/ 6 h 14"/>
                  <a:gd name="T8" fmla="*/ 4 w 14"/>
                  <a:gd name="T9" fmla="*/ 0 h 14"/>
                </a:gdLst>
                <a:ahLst/>
                <a:cxnLst>
                  <a:cxn ang="0">
                    <a:pos x="T0" y="T1"/>
                  </a:cxn>
                  <a:cxn ang="0">
                    <a:pos x="T2" y="T3"/>
                  </a:cxn>
                  <a:cxn ang="0">
                    <a:pos x="T4" y="T5"/>
                  </a:cxn>
                  <a:cxn ang="0">
                    <a:pos x="T6" y="T7"/>
                  </a:cxn>
                  <a:cxn ang="0">
                    <a:pos x="T8" y="T9"/>
                  </a:cxn>
                </a:cxnLst>
                <a:rect l="0" t="0" r="r" b="b"/>
                <a:pathLst>
                  <a:path w="14" h="14">
                    <a:moveTo>
                      <a:pt x="4" y="0"/>
                    </a:moveTo>
                    <a:cubicBezTo>
                      <a:pt x="2" y="2"/>
                      <a:pt x="0" y="5"/>
                      <a:pt x="0" y="8"/>
                    </a:cubicBezTo>
                    <a:cubicBezTo>
                      <a:pt x="10" y="14"/>
                      <a:pt x="10" y="14"/>
                      <a:pt x="10" y="14"/>
                    </a:cubicBezTo>
                    <a:cubicBezTo>
                      <a:pt x="14" y="6"/>
                      <a:pt x="14" y="6"/>
                      <a:pt x="14" y="6"/>
                    </a:cubicBezTo>
                    <a:lnTo>
                      <a:pt x="4" y="0"/>
                    </a:ln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9" name="ïŝļíḍe"/>
              <p:cNvSpPr/>
              <p:nvPr/>
            </p:nvSpPr>
            <p:spPr bwMode="auto">
              <a:xfrm>
                <a:off x="7423252" y="4248570"/>
                <a:ext cx="386394" cy="540604"/>
              </a:xfrm>
              <a:custGeom>
                <a:avLst/>
                <a:gdLst>
                  <a:gd name="T0" fmla="*/ 5 w 107"/>
                  <a:gd name="T1" fmla="*/ 58 h 150"/>
                  <a:gd name="T2" fmla="*/ 102 w 107"/>
                  <a:gd name="T3" fmla="*/ 2 h 150"/>
                  <a:gd name="T4" fmla="*/ 107 w 107"/>
                  <a:gd name="T5" fmla="*/ 6 h 150"/>
                  <a:gd name="T6" fmla="*/ 107 w 107"/>
                  <a:gd name="T7" fmla="*/ 82 h 150"/>
                  <a:gd name="T8" fmla="*/ 102 w 107"/>
                  <a:gd name="T9" fmla="*/ 92 h 150"/>
                  <a:gd name="T10" fmla="*/ 5 w 107"/>
                  <a:gd name="T11" fmla="*/ 149 h 150"/>
                  <a:gd name="T12" fmla="*/ 0 w 107"/>
                  <a:gd name="T13" fmla="*/ 145 h 150"/>
                  <a:gd name="T14" fmla="*/ 0 w 107"/>
                  <a:gd name="T15" fmla="*/ 68 h 150"/>
                  <a:gd name="T16" fmla="*/ 5 w 107"/>
                  <a:gd name="T17" fmla="*/ 5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7" h="150">
                    <a:moveTo>
                      <a:pt x="5" y="58"/>
                    </a:moveTo>
                    <a:cubicBezTo>
                      <a:pt x="102" y="2"/>
                      <a:pt x="102" y="2"/>
                      <a:pt x="102" y="2"/>
                    </a:cubicBezTo>
                    <a:cubicBezTo>
                      <a:pt x="105" y="0"/>
                      <a:pt x="107" y="2"/>
                      <a:pt x="107" y="6"/>
                    </a:cubicBezTo>
                    <a:cubicBezTo>
                      <a:pt x="107" y="82"/>
                      <a:pt x="107" y="82"/>
                      <a:pt x="107" y="82"/>
                    </a:cubicBezTo>
                    <a:cubicBezTo>
                      <a:pt x="107" y="86"/>
                      <a:pt x="105" y="90"/>
                      <a:pt x="102" y="92"/>
                    </a:cubicBezTo>
                    <a:cubicBezTo>
                      <a:pt x="5" y="149"/>
                      <a:pt x="5" y="149"/>
                      <a:pt x="5" y="149"/>
                    </a:cubicBezTo>
                    <a:cubicBezTo>
                      <a:pt x="2" y="150"/>
                      <a:pt x="0" y="148"/>
                      <a:pt x="0" y="145"/>
                    </a:cubicBezTo>
                    <a:cubicBezTo>
                      <a:pt x="0" y="68"/>
                      <a:pt x="0" y="68"/>
                      <a:pt x="0" y="68"/>
                    </a:cubicBezTo>
                    <a:cubicBezTo>
                      <a:pt x="0" y="64"/>
                      <a:pt x="2" y="60"/>
                      <a:pt x="5" y="58"/>
                    </a:cubicBezTo>
                    <a:close/>
                  </a:path>
                </a:pathLst>
              </a:custGeom>
              <a:solidFill>
                <a:srgbClr val="B45E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0" name="ïşḻïḋê"/>
              <p:cNvSpPr/>
              <p:nvPr/>
            </p:nvSpPr>
            <p:spPr bwMode="auto">
              <a:xfrm>
                <a:off x="7567067" y="4180995"/>
                <a:ext cx="95299" cy="266837"/>
              </a:xfrm>
              <a:custGeom>
                <a:avLst/>
                <a:gdLst>
                  <a:gd name="T0" fmla="*/ 22 w 26"/>
                  <a:gd name="T1" fmla="*/ 20 h 74"/>
                  <a:gd name="T2" fmla="*/ 25 w 26"/>
                  <a:gd name="T3" fmla="*/ 53 h 74"/>
                  <a:gd name="T4" fmla="*/ 17 w 26"/>
                  <a:gd name="T5" fmla="*/ 73 h 74"/>
                  <a:gd name="T6" fmla="*/ 11 w 26"/>
                  <a:gd name="T7" fmla="*/ 45 h 74"/>
                  <a:gd name="T8" fmla="*/ 3 w 26"/>
                  <a:gd name="T9" fmla="*/ 52 h 74"/>
                  <a:gd name="T10" fmla="*/ 5 w 26"/>
                  <a:gd name="T11" fmla="*/ 11 h 74"/>
                  <a:gd name="T12" fmla="*/ 22 w 26"/>
                  <a:gd name="T13" fmla="*/ 20 h 74"/>
                </a:gdLst>
                <a:ahLst/>
                <a:cxnLst>
                  <a:cxn ang="0">
                    <a:pos x="T0" y="T1"/>
                  </a:cxn>
                  <a:cxn ang="0">
                    <a:pos x="T2" y="T3"/>
                  </a:cxn>
                  <a:cxn ang="0">
                    <a:pos x="T4" y="T5"/>
                  </a:cxn>
                  <a:cxn ang="0">
                    <a:pos x="T6" y="T7"/>
                  </a:cxn>
                  <a:cxn ang="0">
                    <a:pos x="T8" y="T9"/>
                  </a:cxn>
                  <a:cxn ang="0">
                    <a:pos x="T10" y="T11"/>
                  </a:cxn>
                  <a:cxn ang="0">
                    <a:pos x="T12" y="T13"/>
                  </a:cxn>
                </a:cxnLst>
                <a:rect l="0" t="0" r="r" b="b"/>
                <a:pathLst>
                  <a:path w="26" h="74">
                    <a:moveTo>
                      <a:pt x="22" y="20"/>
                    </a:moveTo>
                    <a:cubicBezTo>
                      <a:pt x="22" y="20"/>
                      <a:pt x="26" y="45"/>
                      <a:pt x="25" y="53"/>
                    </a:cubicBezTo>
                    <a:cubicBezTo>
                      <a:pt x="25" y="61"/>
                      <a:pt x="20" y="74"/>
                      <a:pt x="17" y="73"/>
                    </a:cubicBezTo>
                    <a:cubicBezTo>
                      <a:pt x="14" y="73"/>
                      <a:pt x="17" y="42"/>
                      <a:pt x="11" y="45"/>
                    </a:cubicBezTo>
                    <a:cubicBezTo>
                      <a:pt x="6" y="48"/>
                      <a:pt x="5" y="53"/>
                      <a:pt x="3" y="52"/>
                    </a:cubicBezTo>
                    <a:cubicBezTo>
                      <a:pt x="0" y="50"/>
                      <a:pt x="7" y="23"/>
                      <a:pt x="5" y="11"/>
                    </a:cubicBezTo>
                    <a:cubicBezTo>
                      <a:pt x="3" y="0"/>
                      <a:pt x="22" y="20"/>
                      <a:pt x="22" y="20"/>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1" name="ïŝ1íḓè"/>
              <p:cNvSpPr/>
              <p:nvPr/>
            </p:nvSpPr>
            <p:spPr bwMode="auto">
              <a:xfrm>
                <a:off x="7035126" y="4023318"/>
                <a:ext cx="93566" cy="265104"/>
              </a:xfrm>
              <a:custGeom>
                <a:avLst/>
                <a:gdLst>
                  <a:gd name="T0" fmla="*/ 4 w 26"/>
                  <a:gd name="T1" fmla="*/ 21 h 74"/>
                  <a:gd name="T2" fmla="*/ 1 w 26"/>
                  <a:gd name="T3" fmla="*/ 53 h 74"/>
                  <a:gd name="T4" fmla="*/ 9 w 26"/>
                  <a:gd name="T5" fmla="*/ 74 h 74"/>
                  <a:gd name="T6" fmla="*/ 14 w 26"/>
                  <a:gd name="T7" fmla="*/ 45 h 74"/>
                  <a:gd name="T8" fmla="*/ 23 w 26"/>
                  <a:gd name="T9" fmla="*/ 52 h 74"/>
                  <a:gd name="T10" fmla="*/ 21 w 26"/>
                  <a:gd name="T11" fmla="*/ 11 h 74"/>
                  <a:gd name="T12" fmla="*/ 4 w 26"/>
                  <a:gd name="T13" fmla="*/ 21 h 74"/>
                </a:gdLst>
                <a:ahLst/>
                <a:cxnLst>
                  <a:cxn ang="0">
                    <a:pos x="T0" y="T1"/>
                  </a:cxn>
                  <a:cxn ang="0">
                    <a:pos x="T2" y="T3"/>
                  </a:cxn>
                  <a:cxn ang="0">
                    <a:pos x="T4" y="T5"/>
                  </a:cxn>
                  <a:cxn ang="0">
                    <a:pos x="T6" y="T7"/>
                  </a:cxn>
                  <a:cxn ang="0">
                    <a:pos x="T8" y="T9"/>
                  </a:cxn>
                  <a:cxn ang="0">
                    <a:pos x="T10" y="T11"/>
                  </a:cxn>
                  <a:cxn ang="0">
                    <a:pos x="T12" y="T13"/>
                  </a:cxn>
                </a:cxnLst>
                <a:rect l="0" t="0" r="r" b="b"/>
                <a:pathLst>
                  <a:path w="26" h="74">
                    <a:moveTo>
                      <a:pt x="4" y="21"/>
                    </a:moveTo>
                    <a:cubicBezTo>
                      <a:pt x="4" y="21"/>
                      <a:pt x="0" y="45"/>
                      <a:pt x="1" y="53"/>
                    </a:cubicBezTo>
                    <a:cubicBezTo>
                      <a:pt x="1" y="61"/>
                      <a:pt x="6" y="74"/>
                      <a:pt x="9" y="74"/>
                    </a:cubicBezTo>
                    <a:cubicBezTo>
                      <a:pt x="12" y="73"/>
                      <a:pt x="9" y="42"/>
                      <a:pt x="14" y="45"/>
                    </a:cubicBezTo>
                    <a:cubicBezTo>
                      <a:pt x="20" y="48"/>
                      <a:pt x="21" y="54"/>
                      <a:pt x="23" y="52"/>
                    </a:cubicBezTo>
                    <a:cubicBezTo>
                      <a:pt x="26" y="50"/>
                      <a:pt x="19" y="23"/>
                      <a:pt x="21" y="11"/>
                    </a:cubicBezTo>
                    <a:cubicBezTo>
                      <a:pt x="23" y="0"/>
                      <a:pt x="4" y="21"/>
                      <a:pt x="4" y="21"/>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2" name="iṩľîḑè"/>
              <p:cNvSpPr/>
              <p:nvPr/>
            </p:nvSpPr>
            <p:spPr bwMode="auto">
              <a:xfrm>
                <a:off x="7172010" y="3215877"/>
                <a:ext cx="190598" cy="102230"/>
              </a:xfrm>
              <a:custGeom>
                <a:avLst/>
                <a:gdLst>
                  <a:gd name="T0" fmla="*/ 24 w 53"/>
                  <a:gd name="T1" fmla="*/ 21 h 28"/>
                  <a:gd name="T2" fmla="*/ 0 w 53"/>
                  <a:gd name="T3" fmla="*/ 23 h 28"/>
                  <a:gd name="T4" fmla="*/ 0 w 53"/>
                  <a:gd name="T5" fmla="*/ 20 h 28"/>
                  <a:gd name="T6" fmla="*/ 1 w 53"/>
                  <a:gd name="T7" fmla="*/ 7 h 28"/>
                  <a:gd name="T8" fmla="*/ 53 w 53"/>
                  <a:gd name="T9" fmla="*/ 0 h 28"/>
                  <a:gd name="T10" fmla="*/ 24 w 53"/>
                  <a:gd name="T11" fmla="*/ 21 h 28"/>
                </a:gdLst>
                <a:ahLst/>
                <a:cxnLst>
                  <a:cxn ang="0">
                    <a:pos x="T0" y="T1"/>
                  </a:cxn>
                  <a:cxn ang="0">
                    <a:pos x="T2" y="T3"/>
                  </a:cxn>
                  <a:cxn ang="0">
                    <a:pos x="T4" y="T5"/>
                  </a:cxn>
                  <a:cxn ang="0">
                    <a:pos x="T6" y="T7"/>
                  </a:cxn>
                  <a:cxn ang="0">
                    <a:pos x="T8" y="T9"/>
                  </a:cxn>
                  <a:cxn ang="0">
                    <a:pos x="T10" y="T11"/>
                  </a:cxn>
                </a:cxnLst>
                <a:rect l="0" t="0" r="r" b="b"/>
                <a:pathLst>
                  <a:path w="53" h="28">
                    <a:moveTo>
                      <a:pt x="24" y="21"/>
                    </a:moveTo>
                    <a:cubicBezTo>
                      <a:pt x="4" y="28"/>
                      <a:pt x="1" y="23"/>
                      <a:pt x="0" y="23"/>
                    </a:cubicBezTo>
                    <a:cubicBezTo>
                      <a:pt x="0" y="22"/>
                      <a:pt x="0" y="21"/>
                      <a:pt x="0" y="20"/>
                    </a:cubicBezTo>
                    <a:cubicBezTo>
                      <a:pt x="0" y="15"/>
                      <a:pt x="0" y="11"/>
                      <a:pt x="1" y="7"/>
                    </a:cubicBezTo>
                    <a:cubicBezTo>
                      <a:pt x="53" y="0"/>
                      <a:pt x="53" y="0"/>
                      <a:pt x="53" y="0"/>
                    </a:cubicBezTo>
                    <a:cubicBezTo>
                      <a:pt x="53" y="0"/>
                      <a:pt x="44" y="14"/>
                      <a:pt x="24" y="21"/>
                    </a:cubicBezTo>
                    <a:close/>
                  </a:path>
                </a:pathLst>
              </a:custGeom>
              <a:solidFill>
                <a:srgbClr val="EA9C9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3" name="íŝḷïḋè"/>
              <p:cNvSpPr/>
              <p:nvPr/>
            </p:nvSpPr>
            <p:spPr bwMode="auto">
              <a:xfrm>
                <a:off x="7099237" y="3061667"/>
                <a:ext cx="400256" cy="370799"/>
              </a:xfrm>
              <a:custGeom>
                <a:avLst/>
                <a:gdLst>
                  <a:gd name="T0" fmla="*/ 19 w 111"/>
                  <a:gd name="T1" fmla="*/ 23 h 103"/>
                  <a:gd name="T2" fmla="*/ 70 w 111"/>
                  <a:gd name="T3" fmla="*/ 4 h 103"/>
                  <a:gd name="T4" fmla="*/ 108 w 111"/>
                  <a:gd name="T5" fmla="*/ 49 h 103"/>
                  <a:gd name="T6" fmla="*/ 90 w 111"/>
                  <a:gd name="T7" fmla="*/ 103 h 103"/>
                  <a:gd name="T8" fmla="*/ 88 w 111"/>
                  <a:gd name="T9" fmla="*/ 102 h 103"/>
                  <a:gd name="T10" fmla="*/ 80 w 111"/>
                  <a:gd name="T11" fmla="*/ 94 h 103"/>
                  <a:gd name="T12" fmla="*/ 78 w 111"/>
                  <a:gd name="T13" fmla="*/ 79 h 103"/>
                  <a:gd name="T14" fmla="*/ 82 w 111"/>
                  <a:gd name="T15" fmla="*/ 75 h 103"/>
                  <a:gd name="T16" fmla="*/ 87 w 111"/>
                  <a:gd name="T17" fmla="*/ 72 h 103"/>
                  <a:gd name="T18" fmla="*/ 81 w 111"/>
                  <a:gd name="T19" fmla="*/ 57 h 103"/>
                  <a:gd name="T20" fmla="*/ 74 w 111"/>
                  <a:gd name="T21" fmla="*/ 52 h 103"/>
                  <a:gd name="T22" fmla="*/ 69 w 111"/>
                  <a:gd name="T23" fmla="*/ 50 h 103"/>
                  <a:gd name="T24" fmla="*/ 20 w 111"/>
                  <a:gd name="T25" fmla="*/ 56 h 103"/>
                  <a:gd name="T26" fmla="*/ 19 w 111"/>
                  <a:gd name="T27" fmla="*/ 23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1" h="103">
                    <a:moveTo>
                      <a:pt x="19" y="23"/>
                    </a:moveTo>
                    <a:cubicBezTo>
                      <a:pt x="23" y="19"/>
                      <a:pt x="40" y="0"/>
                      <a:pt x="70" y="4"/>
                    </a:cubicBezTo>
                    <a:cubicBezTo>
                      <a:pt x="89" y="7"/>
                      <a:pt x="105" y="20"/>
                      <a:pt x="108" y="49"/>
                    </a:cubicBezTo>
                    <a:cubicBezTo>
                      <a:pt x="111" y="69"/>
                      <a:pt x="103" y="88"/>
                      <a:pt x="90" y="103"/>
                    </a:cubicBezTo>
                    <a:cubicBezTo>
                      <a:pt x="89" y="103"/>
                      <a:pt x="89" y="102"/>
                      <a:pt x="88" y="102"/>
                    </a:cubicBezTo>
                    <a:cubicBezTo>
                      <a:pt x="80" y="97"/>
                      <a:pt x="80" y="94"/>
                      <a:pt x="80" y="94"/>
                    </a:cubicBezTo>
                    <a:cubicBezTo>
                      <a:pt x="78" y="79"/>
                      <a:pt x="78" y="79"/>
                      <a:pt x="78" y="79"/>
                    </a:cubicBezTo>
                    <a:cubicBezTo>
                      <a:pt x="78" y="77"/>
                      <a:pt x="80" y="75"/>
                      <a:pt x="82" y="75"/>
                    </a:cubicBezTo>
                    <a:cubicBezTo>
                      <a:pt x="83" y="75"/>
                      <a:pt x="85" y="74"/>
                      <a:pt x="87" y="72"/>
                    </a:cubicBezTo>
                    <a:cubicBezTo>
                      <a:pt x="91" y="66"/>
                      <a:pt x="89" y="57"/>
                      <a:pt x="81" y="57"/>
                    </a:cubicBezTo>
                    <a:cubicBezTo>
                      <a:pt x="76" y="57"/>
                      <a:pt x="75" y="54"/>
                      <a:pt x="74" y="52"/>
                    </a:cubicBezTo>
                    <a:cubicBezTo>
                      <a:pt x="73" y="50"/>
                      <a:pt x="71" y="49"/>
                      <a:pt x="69" y="50"/>
                    </a:cubicBezTo>
                    <a:cubicBezTo>
                      <a:pt x="60" y="53"/>
                      <a:pt x="35" y="61"/>
                      <a:pt x="20" y="56"/>
                    </a:cubicBezTo>
                    <a:cubicBezTo>
                      <a:pt x="0" y="51"/>
                      <a:pt x="14" y="27"/>
                      <a:pt x="19" y="23"/>
                    </a:cubicBezTo>
                    <a:close/>
                  </a:path>
                </a:pathLst>
              </a:custGeom>
              <a:solidFill>
                <a:srgbClr val="6614C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4" name="î$lïḓè"/>
              <p:cNvSpPr/>
              <p:nvPr/>
            </p:nvSpPr>
            <p:spPr bwMode="auto">
              <a:xfrm>
                <a:off x="7203199" y="3342365"/>
                <a:ext cx="86635" cy="50249"/>
              </a:xfrm>
              <a:custGeom>
                <a:avLst/>
                <a:gdLst>
                  <a:gd name="T0" fmla="*/ 12 w 24"/>
                  <a:gd name="T1" fmla="*/ 4 h 14"/>
                  <a:gd name="T2" fmla="*/ 0 w 24"/>
                  <a:gd name="T3" fmla="*/ 0 h 14"/>
                  <a:gd name="T4" fmla="*/ 14 w 24"/>
                  <a:gd name="T5" fmla="*/ 12 h 14"/>
                  <a:gd name="T6" fmla="*/ 24 w 24"/>
                  <a:gd name="T7" fmla="*/ 7 h 14"/>
                  <a:gd name="T8" fmla="*/ 12 w 24"/>
                  <a:gd name="T9" fmla="*/ 4 h 14"/>
                </a:gdLst>
                <a:ahLst/>
                <a:cxnLst>
                  <a:cxn ang="0">
                    <a:pos x="T0" y="T1"/>
                  </a:cxn>
                  <a:cxn ang="0">
                    <a:pos x="T2" y="T3"/>
                  </a:cxn>
                  <a:cxn ang="0">
                    <a:pos x="T4" y="T5"/>
                  </a:cxn>
                  <a:cxn ang="0">
                    <a:pos x="T6" y="T7"/>
                  </a:cxn>
                  <a:cxn ang="0">
                    <a:pos x="T8" y="T9"/>
                  </a:cxn>
                </a:cxnLst>
                <a:rect l="0" t="0" r="r" b="b"/>
                <a:pathLst>
                  <a:path w="24" h="14">
                    <a:moveTo>
                      <a:pt x="12" y="4"/>
                    </a:moveTo>
                    <a:cubicBezTo>
                      <a:pt x="0" y="0"/>
                      <a:pt x="0" y="0"/>
                      <a:pt x="0" y="0"/>
                    </a:cubicBezTo>
                    <a:cubicBezTo>
                      <a:pt x="0" y="0"/>
                      <a:pt x="6" y="9"/>
                      <a:pt x="14" y="12"/>
                    </a:cubicBezTo>
                    <a:cubicBezTo>
                      <a:pt x="22" y="14"/>
                      <a:pt x="24" y="7"/>
                      <a:pt x="24" y="7"/>
                    </a:cubicBezTo>
                    <a:lnTo>
                      <a:pt x="12" y="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5" name="iŝḻíḑé"/>
              <p:cNvSpPr/>
              <p:nvPr/>
            </p:nvSpPr>
            <p:spPr bwMode="auto">
              <a:xfrm>
                <a:off x="7572265" y="4342136"/>
                <a:ext cx="38120" cy="29457"/>
              </a:xfrm>
              <a:custGeom>
                <a:avLst/>
                <a:gdLst>
                  <a:gd name="T0" fmla="*/ 0 w 22"/>
                  <a:gd name="T1" fmla="*/ 13 h 17"/>
                  <a:gd name="T2" fmla="*/ 22 w 22"/>
                  <a:gd name="T3" fmla="*/ 0 h 17"/>
                  <a:gd name="T4" fmla="*/ 14 w 22"/>
                  <a:gd name="T5" fmla="*/ 13 h 17"/>
                  <a:gd name="T6" fmla="*/ 2 w 22"/>
                  <a:gd name="T7" fmla="*/ 17 h 17"/>
                  <a:gd name="T8" fmla="*/ 0 w 22"/>
                  <a:gd name="T9" fmla="*/ 13 h 17"/>
                </a:gdLst>
                <a:ahLst/>
                <a:cxnLst>
                  <a:cxn ang="0">
                    <a:pos x="T0" y="T1"/>
                  </a:cxn>
                  <a:cxn ang="0">
                    <a:pos x="T2" y="T3"/>
                  </a:cxn>
                  <a:cxn ang="0">
                    <a:pos x="T4" y="T5"/>
                  </a:cxn>
                  <a:cxn ang="0">
                    <a:pos x="T6" y="T7"/>
                  </a:cxn>
                  <a:cxn ang="0">
                    <a:pos x="T8" y="T9"/>
                  </a:cxn>
                </a:cxnLst>
                <a:rect l="0" t="0" r="r" b="b"/>
                <a:pathLst>
                  <a:path w="22" h="17">
                    <a:moveTo>
                      <a:pt x="0" y="13"/>
                    </a:moveTo>
                    <a:lnTo>
                      <a:pt x="22" y="0"/>
                    </a:lnTo>
                    <a:lnTo>
                      <a:pt x="14" y="13"/>
                    </a:lnTo>
                    <a:lnTo>
                      <a:pt x="2" y="17"/>
                    </a:lnTo>
                    <a:lnTo>
                      <a:pt x="0" y="13"/>
                    </a:lnTo>
                    <a:close/>
                  </a:path>
                </a:pathLst>
              </a:custGeom>
              <a:solidFill>
                <a:srgbClr val="D29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6" name="îs1ïdè"/>
              <p:cNvSpPr/>
              <p:nvPr/>
            </p:nvSpPr>
            <p:spPr bwMode="auto">
              <a:xfrm>
                <a:off x="5049445" y="1316832"/>
                <a:ext cx="1912907" cy="3623088"/>
              </a:xfrm>
              <a:custGeom>
                <a:avLst/>
                <a:gdLst>
                  <a:gd name="T0" fmla="*/ 488 w 531"/>
                  <a:gd name="T1" fmla="*/ 176 h 1007"/>
                  <a:gd name="T2" fmla="*/ 208 w 531"/>
                  <a:gd name="T3" fmla="*/ 8 h 1007"/>
                  <a:gd name="T4" fmla="*/ 172 w 531"/>
                  <a:gd name="T5" fmla="*/ 5 h 1007"/>
                  <a:gd name="T6" fmla="*/ 172 w 531"/>
                  <a:gd name="T7" fmla="*/ 5 h 1007"/>
                  <a:gd name="T8" fmla="*/ 145 w 531"/>
                  <a:gd name="T9" fmla="*/ 14 h 1007"/>
                  <a:gd name="T10" fmla="*/ 165 w 531"/>
                  <a:gd name="T11" fmla="*/ 14 h 1007"/>
                  <a:gd name="T12" fmla="*/ 156 w 531"/>
                  <a:gd name="T13" fmla="*/ 38 h 1007"/>
                  <a:gd name="T14" fmla="*/ 8 w 531"/>
                  <a:gd name="T15" fmla="*/ 718 h 1007"/>
                  <a:gd name="T16" fmla="*/ 43 w 531"/>
                  <a:gd name="T17" fmla="*/ 817 h 1007"/>
                  <a:gd name="T18" fmla="*/ 324 w 531"/>
                  <a:gd name="T19" fmla="*/ 986 h 1007"/>
                  <a:gd name="T20" fmla="*/ 333 w 531"/>
                  <a:gd name="T21" fmla="*/ 990 h 1007"/>
                  <a:gd name="T22" fmla="*/ 322 w 531"/>
                  <a:gd name="T23" fmla="*/ 1007 h 1007"/>
                  <a:gd name="T24" fmla="*/ 345 w 531"/>
                  <a:gd name="T25" fmla="*/ 999 h 1007"/>
                  <a:gd name="T26" fmla="*/ 345 w 531"/>
                  <a:gd name="T27" fmla="*/ 999 h 1007"/>
                  <a:gd name="T28" fmla="*/ 375 w 531"/>
                  <a:gd name="T29" fmla="*/ 956 h 1007"/>
                  <a:gd name="T30" fmla="*/ 523 w 531"/>
                  <a:gd name="T31" fmla="*/ 276 h 1007"/>
                  <a:gd name="T32" fmla="*/ 488 w 531"/>
                  <a:gd name="T33" fmla="*/ 176 h 10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31" h="1007">
                    <a:moveTo>
                      <a:pt x="488" y="176"/>
                    </a:moveTo>
                    <a:cubicBezTo>
                      <a:pt x="208" y="8"/>
                      <a:pt x="208" y="8"/>
                      <a:pt x="208" y="8"/>
                    </a:cubicBezTo>
                    <a:cubicBezTo>
                      <a:pt x="195" y="0"/>
                      <a:pt x="183" y="0"/>
                      <a:pt x="172" y="5"/>
                    </a:cubicBezTo>
                    <a:cubicBezTo>
                      <a:pt x="172" y="5"/>
                      <a:pt x="172" y="5"/>
                      <a:pt x="172" y="5"/>
                    </a:cubicBezTo>
                    <a:cubicBezTo>
                      <a:pt x="145" y="14"/>
                      <a:pt x="145" y="14"/>
                      <a:pt x="145" y="14"/>
                    </a:cubicBezTo>
                    <a:cubicBezTo>
                      <a:pt x="165" y="14"/>
                      <a:pt x="165" y="14"/>
                      <a:pt x="165" y="14"/>
                    </a:cubicBezTo>
                    <a:cubicBezTo>
                      <a:pt x="161" y="21"/>
                      <a:pt x="158" y="29"/>
                      <a:pt x="156" y="38"/>
                    </a:cubicBezTo>
                    <a:cubicBezTo>
                      <a:pt x="8" y="718"/>
                      <a:pt x="8" y="718"/>
                      <a:pt x="8" y="718"/>
                    </a:cubicBezTo>
                    <a:cubicBezTo>
                      <a:pt x="0" y="756"/>
                      <a:pt x="16" y="801"/>
                      <a:pt x="43" y="817"/>
                    </a:cubicBezTo>
                    <a:cubicBezTo>
                      <a:pt x="324" y="986"/>
                      <a:pt x="324" y="986"/>
                      <a:pt x="324" y="986"/>
                    </a:cubicBezTo>
                    <a:cubicBezTo>
                      <a:pt x="327" y="988"/>
                      <a:pt x="330" y="989"/>
                      <a:pt x="333" y="990"/>
                    </a:cubicBezTo>
                    <a:cubicBezTo>
                      <a:pt x="322" y="1007"/>
                      <a:pt x="322" y="1007"/>
                      <a:pt x="322" y="1007"/>
                    </a:cubicBezTo>
                    <a:cubicBezTo>
                      <a:pt x="345" y="999"/>
                      <a:pt x="345" y="999"/>
                      <a:pt x="345" y="999"/>
                    </a:cubicBezTo>
                    <a:cubicBezTo>
                      <a:pt x="345" y="999"/>
                      <a:pt x="345" y="999"/>
                      <a:pt x="345" y="999"/>
                    </a:cubicBezTo>
                    <a:cubicBezTo>
                      <a:pt x="359" y="993"/>
                      <a:pt x="370" y="978"/>
                      <a:pt x="375" y="956"/>
                    </a:cubicBezTo>
                    <a:cubicBezTo>
                      <a:pt x="523" y="276"/>
                      <a:pt x="523" y="276"/>
                      <a:pt x="523" y="276"/>
                    </a:cubicBezTo>
                    <a:cubicBezTo>
                      <a:pt x="531" y="238"/>
                      <a:pt x="516" y="193"/>
                      <a:pt x="488" y="176"/>
                    </a:cubicBezTo>
                    <a:close/>
                  </a:path>
                </a:pathLst>
              </a:custGeom>
              <a:solidFill>
                <a:srgbClr val="173D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7" name="îś1îḍè"/>
              <p:cNvSpPr/>
              <p:nvPr/>
            </p:nvSpPr>
            <p:spPr bwMode="auto">
              <a:xfrm>
                <a:off x="4909097" y="1316832"/>
                <a:ext cx="1963156" cy="3673336"/>
              </a:xfrm>
              <a:custGeom>
                <a:avLst/>
                <a:gdLst>
                  <a:gd name="T0" fmla="*/ 323 w 545"/>
                  <a:gd name="T1" fmla="*/ 1004 h 1021"/>
                  <a:gd name="T2" fmla="*/ 43 w 545"/>
                  <a:gd name="T3" fmla="*/ 836 h 1021"/>
                  <a:gd name="T4" fmla="*/ 8 w 545"/>
                  <a:gd name="T5" fmla="*/ 736 h 1021"/>
                  <a:gd name="T6" fmla="*/ 156 w 545"/>
                  <a:gd name="T7" fmla="*/ 56 h 1021"/>
                  <a:gd name="T8" fmla="*/ 222 w 545"/>
                  <a:gd name="T9" fmla="*/ 17 h 1021"/>
                  <a:gd name="T10" fmla="*/ 502 w 545"/>
                  <a:gd name="T11" fmla="*/ 185 h 1021"/>
                  <a:gd name="T12" fmla="*/ 537 w 545"/>
                  <a:gd name="T13" fmla="*/ 285 h 1021"/>
                  <a:gd name="T14" fmla="*/ 389 w 545"/>
                  <a:gd name="T15" fmla="*/ 965 h 1021"/>
                  <a:gd name="T16" fmla="*/ 323 w 545"/>
                  <a:gd name="T17" fmla="*/ 1004 h 10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5" h="1021">
                    <a:moveTo>
                      <a:pt x="323" y="1004"/>
                    </a:moveTo>
                    <a:cubicBezTo>
                      <a:pt x="43" y="836"/>
                      <a:pt x="43" y="836"/>
                      <a:pt x="43" y="836"/>
                    </a:cubicBezTo>
                    <a:cubicBezTo>
                      <a:pt x="15" y="819"/>
                      <a:pt x="0" y="775"/>
                      <a:pt x="8" y="736"/>
                    </a:cubicBezTo>
                    <a:cubicBezTo>
                      <a:pt x="156" y="56"/>
                      <a:pt x="156" y="56"/>
                      <a:pt x="156" y="56"/>
                    </a:cubicBezTo>
                    <a:cubicBezTo>
                      <a:pt x="165" y="18"/>
                      <a:pt x="194" y="0"/>
                      <a:pt x="222" y="17"/>
                    </a:cubicBezTo>
                    <a:cubicBezTo>
                      <a:pt x="502" y="185"/>
                      <a:pt x="502" y="185"/>
                      <a:pt x="502" y="185"/>
                    </a:cubicBezTo>
                    <a:cubicBezTo>
                      <a:pt x="530" y="202"/>
                      <a:pt x="545" y="246"/>
                      <a:pt x="537" y="285"/>
                    </a:cubicBezTo>
                    <a:cubicBezTo>
                      <a:pt x="389" y="965"/>
                      <a:pt x="389" y="965"/>
                      <a:pt x="389" y="965"/>
                    </a:cubicBezTo>
                    <a:cubicBezTo>
                      <a:pt x="380" y="1003"/>
                      <a:pt x="351" y="1021"/>
                      <a:pt x="323" y="1004"/>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8" name="î$1idé"/>
              <p:cNvSpPr/>
              <p:nvPr/>
            </p:nvSpPr>
            <p:spPr bwMode="auto">
              <a:xfrm>
                <a:off x="4966275" y="1398270"/>
                <a:ext cx="1848797" cy="3510461"/>
              </a:xfrm>
              <a:custGeom>
                <a:avLst/>
                <a:gdLst>
                  <a:gd name="T0" fmla="*/ 308 w 513"/>
                  <a:gd name="T1" fmla="*/ 962 h 975"/>
                  <a:gd name="T2" fmla="*/ 34 w 513"/>
                  <a:gd name="T3" fmla="*/ 798 h 975"/>
                  <a:gd name="T4" fmla="*/ 7 w 513"/>
                  <a:gd name="T5" fmla="*/ 720 h 975"/>
                  <a:gd name="T6" fmla="*/ 154 w 513"/>
                  <a:gd name="T7" fmla="*/ 44 h 975"/>
                  <a:gd name="T8" fmla="*/ 205 w 513"/>
                  <a:gd name="T9" fmla="*/ 13 h 975"/>
                  <a:gd name="T10" fmla="*/ 479 w 513"/>
                  <a:gd name="T11" fmla="*/ 177 h 975"/>
                  <a:gd name="T12" fmla="*/ 506 w 513"/>
                  <a:gd name="T13" fmla="*/ 255 h 975"/>
                  <a:gd name="T14" fmla="*/ 359 w 513"/>
                  <a:gd name="T15" fmla="*/ 931 h 975"/>
                  <a:gd name="T16" fmla="*/ 308 w 513"/>
                  <a:gd name="T17" fmla="*/ 962 h 9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3" h="975">
                    <a:moveTo>
                      <a:pt x="308" y="962"/>
                    </a:moveTo>
                    <a:cubicBezTo>
                      <a:pt x="34" y="798"/>
                      <a:pt x="34" y="798"/>
                      <a:pt x="34" y="798"/>
                    </a:cubicBezTo>
                    <a:cubicBezTo>
                      <a:pt x="12" y="785"/>
                      <a:pt x="0" y="750"/>
                      <a:pt x="7" y="720"/>
                    </a:cubicBezTo>
                    <a:cubicBezTo>
                      <a:pt x="154" y="44"/>
                      <a:pt x="154" y="44"/>
                      <a:pt x="154" y="44"/>
                    </a:cubicBezTo>
                    <a:cubicBezTo>
                      <a:pt x="161" y="14"/>
                      <a:pt x="184" y="0"/>
                      <a:pt x="205" y="13"/>
                    </a:cubicBezTo>
                    <a:cubicBezTo>
                      <a:pt x="479" y="177"/>
                      <a:pt x="479" y="177"/>
                      <a:pt x="479" y="177"/>
                    </a:cubicBezTo>
                    <a:cubicBezTo>
                      <a:pt x="501" y="190"/>
                      <a:pt x="513" y="225"/>
                      <a:pt x="506" y="255"/>
                    </a:cubicBezTo>
                    <a:cubicBezTo>
                      <a:pt x="359" y="931"/>
                      <a:pt x="359" y="931"/>
                      <a:pt x="359" y="931"/>
                    </a:cubicBezTo>
                    <a:cubicBezTo>
                      <a:pt x="352" y="961"/>
                      <a:pt x="329" y="975"/>
                      <a:pt x="308" y="96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9" name="ísḷîḋe"/>
              <p:cNvSpPr/>
              <p:nvPr/>
            </p:nvSpPr>
            <p:spPr bwMode="auto">
              <a:xfrm>
                <a:off x="5863817" y="1838377"/>
                <a:ext cx="157677" cy="117824"/>
              </a:xfrm>
              <a:custGeom>
                <a:avLst/>
                <a:gdLst>
                  <a:gd name="T0" fmla="*/ 36 w 44"/>
                  <a:gd name="T1" fmla="*/ 32 h 33"/>
                  <a:gd name="T2" fmla="*/ 5 w 44"/>
                  <a:gd name="T3" fmla="*/ 14 h 33"/>
                  <a:gd name="T4" fmla="*/ 1 w 44"/>
                  <a:gd name="T5" fmla="*/ 5 h 33"/>
                  <a:gd name="T6" fmla="*/ 1 w 44"/>
                  <a:gd name="T7" fmla="*/ 5 h 33"/>
                  <a:gd name="T8" fmla="*/ 8 w 44"/>
                  <a:gd name="T9" fmla="*/ 1 h 33"/>
                  <a:gd name="T10" fmla="*/ 39 w 44"/>
                  <a:gd name="T11" fmla="*/ 19 h 33"/>
                  <a:gd name="T12" fmla="*/ 43 w 44"/>
                  <a:gd name="T13" fmla="*/ 29 h 33"/>
                  <a:gd name="T14" fmla="*/ 43 w 44"/>
                  <a:gd name="T15" fmla="*/ 29 h 33"/>
                  <a:gd name="T16" fmla="*/ 36 w 44"/>
                  <a:gd name="T17" fmla="*/ 32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33">
                    <a:moveTo>
                      <a:pt x="36" y="32"/>
                    </a:moveTo>
                    <a:cubicBezTo>
                      <a:pt x="5" y="14"/>
                      <a:pt x="5" y="14"/>
                      <a:pt x="5" y="14"/>
                    </a:cubicBezTo>
                    <a:cubicBezTo>
                      <a:pt x="2" y="12"/>
                      <a:pt x="0" y="8"/>
                      <a:pt x="1" y="5"/>
                    </a:cubicBezTo>
                    <a:cubicBezTo>
                      <a:pt x="1" y="5"/>
                      <a:pt x="1" y="5"/>
                      <a:pt x="1" y="5"/>
                    </a:cubicBezTo>
                    <a:cubicBezTo>
                      <a:pt x="2" y="1"/>
                      <a:pt x="5" y="0"/>
                      <a:pt x="8" y="1"/>
                    </a:cubicBezTo>
                    <a:cubicBezTo>
                      <a:pt x="39" y="19"/>
                      <a:pt x="39" y="19"/>
                      <a:pt x="39" y="19"/>
                    </a:cubicBezTo>
                    <a:cubicBezTo>
                      <a:pt x="42" y="21"/>
                      <a:pt x="44" y="25"/>
                      <a:pt x="43" y="29"/>
                    </a:cubicBezTo>
                    <a:cubicBezTo>
                      <a:pt x="43" y="29"/>
                      <a:pt x="43" y="29"/>
                      <a:pt x="43" y="29"/>
                    </a:cubicBezTo>
                    <a:cubicBezTo>
                      <a:pt x="42" y="32"/>
                      <a:pt x="39" y="33"/>
                      <a:pt x="36" y="32"/>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0" name="îšḻîḋe"/>
              <p:cNvSpPr/>
              <p:nvPr/>
            </p:nvSpPr>
            <p:spPr bwMode="auto">
              <a:xfrm>
                <a:off x="6080406" y="1959666"/>
                <a:ext cx="207925" cy="152478"/>
              </a:xfrm>
              <a:custGeom>
                <a:avLst/>
                <a:gdLst>
                  <a:gd name="T0" fmla="*/ 51 w 58"/>
                  <a:gd name="T1" fmla="*/ 41 h 42"/>
                  <a:gd name="T2" fmla="*/ 4 w 58"/>
                  <a:gd name="T3" fmla="*/ 14 h 42"/>
                  <a:gd name="T4" fmla="*/ 1 w 58"/>
                  <a:gd name="T5" fmla="*/ 5 h 42"/>
                  <a:gd name="T6" fmla="*/ 1 w 58"/>
                  <a:gd name="T7" fmla="*/ 5 h 42"/>
                  <a:gd name="T8" fmla="*/ 7 w 58"/>
                  <a:gd name="T9" fmla="*/ 2 h 42"/>
                  <a:gd name="T10" fmla="*/ 53 w 58"/>
                  <a:gd name="T11" fmla="*/ 28 h 42"/>
                  <a:gd name="T12" fmla="*/ 57 w 58"/>
                  <a:gd name="T13" fmla="*/ 38 h 42"/>
                  <a:gd name="T14" fmla="*/ 57 w 58"/>
                  <a:gd name="T15" fmla="*/ 38 h 42"/>
                  <a:gd name="T16" fmla="*/ 51 w 58"/>
                  <a:gd name="T17" fmla="*/ 4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42">
                    <a:moveTo>
                      <a:pt x="51" y="41"/>
                    </a:moveTo>
                    <a:cubicBezTo>
                      <a:pt x="4" y="14"/>
                      <a:pt x="4" y="14"/>
                      <a:pt x="4" y="14"/>
                    </a:cubicBezTo>
                    <a:cubicBezTo>
                      <a:pt x="2" y="12"/>
                      <a:pt x="0" y="8"/>
                      <a:pt x="1" y="5"/>
                    </a:cubicBezTo>
                    <a:cubicBezTo>
                      <a:pt x="1" y="5"/>
                      <a:pt x="1" y="5"/>
                      <a:pt x="1" y="5"/>
                    </a:cubicBezTo>
                    <a:cubicBezTo>
                      <a:pt x="1" y="1"/>
                      <a:pt x="4" y="0"/>
                      <a:pt x="7" y="2"/>
                    </a:cubicBezTo>
                    <a:cubicBezTo>
                      <a:pt x="53" y="28"/>
                      <a:pt x="53" y="28"/>
                      <a:pt x="53" y="28"/>
                    </a:cubicBezTo>
                    <a:cubicBezTo>
                      <a:pt x="56" y="30"/>
                      <a:pt x="58" y="34"/>
                      <a:pt x="57" y="38"/>
                    </a:cubicBezTo>
                    <a:cubicBezTo>
                      <a:pt x="57" y="38"/>
                      <a:pt x="57" y="38"/>
                      <a:pt x="57" y="38"/>
                    </a:cubicBezTo>
                    <a:cubicBezTo>
                      <a:pt x="56" y="41"/>
                      <a:pt x="53" y="42"/>
                      <a:pt x="51" y="41"/>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1" name="îŝḻïdé"/>
              <p:cNvSpPr/>
              <p:nvPr/>
            </p:nvSpPr>
            <p:spPr bwMode="auto">
              <a:xfrm>
                <a:off x="5669754" y="2359921"/>
                <a:ext cx="154211" cy="123023"/>
              </a:xfrm>
              <a:custGeom>
                <a:avLst/>
                <a:gdLst>
                  <a:gd name="T0" fmla="*/ 36 w 43"/>
                  <a:gd name="T1" fmla="*/ 33 h 34"/>
                  <a:gd name="T2" fmla="*/ 4 w 43"/>
                  <a:gd name="T3" fmla="*/ 15 h 34"/>
                  <a:gd name="T4" fmla="*/ 1 w 43"/>
                  <a:gd name="T5" fmla="*/ 5 h 34"/>
                  <a:gd name="T6" fmla="*/ 1 w 43"/>
                  <a:gd name="T7" fmla="*/ 5 h 34"/>
                  <a:gd name="T8" fmla="*/ 7 w 43"/>
                  <a:gd name="T9" fmla="*/ 2 h 34"/>
                  <a:gd name="T10" fmla="*/ 39 w 43"/>
                  <a:gd name="T11" fmla="*/ 20 h 34"/>
                  <a:gd name="T12" fmla="*/ 42 w 43"/>
                  <a:gd name="T13" fmla="*/ 29 h 34"/>
                  <a:gd name="T14" fmla="*/ 42 w 43"/>
                  <a:gd name="T15" fmla="*/ 29 h 34"/>
                  <a:gd name="T16" fmla="*/ 36 w 43"/>
                  <a:gd name="T17"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34">
                    <a:moveTo>
                      <a:pt x="36" y="33"/>
                    </a:moveTo>
                    <a:cubicBezTo>
                      <a:pt x="4" y="15"/>
                      <a:pt x="4" y="15"/>
                      <a:pt x="4" y="15"/>
                    </a:cubicBezTo>
                    <a:cubicBezTo>
                      <a:pt x="2" y="13"/>
                      <a:pt x="0" y="9"/>
                      <a:pt x="1" y="5"/>
                    </a:cubicBezTo>
                    <a:cubicBezTo>
                      <a:pt x="1" y="5"/>
                      <a:pt x="1" y="5"/>
                      <a:pt x="1" y="5"/>
                    </a:cubicBezTo>
                    <a:cubicBezTo>
                      <a:pt x="1" y="2"/>
                      <a:pt x="4" y="0"/>
                      <a:pt x="7" y="2"/>
                    </a:cubicBezTo>
                    <a:cubicBezTo>
                      <a:pt x="39" y="20"/>
                      <a:pt x="39" y="20"/>
                      <a:pt x="39" y="20"/>
                    </a:cubicBezTo>
                    <a:cubicBezTo>
                      <a:pt x="41" y="22"/>
                      <a:pt x="43" y="26"/>
                      <a:pt x="42" y="29"/>
                    </a:cubicBezTo>
                    <a:cubicBezTo>
                      <a:pt x="42" y="29"/>
                      <a:pt x="42" y="29"/>
                      <a:pt x="42" y="29"/>
                    </a:cubicBezTo>
                    <a:cubicBezTo>
                      <a:pt x="42" y="33"/>
                      <a:pt x="39" y="34"/>
                      <a:pt x="36" y="33"/>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2" name="íṥļíḍê"/>
              <p:cNvSpPr/>
              <p:nvPr/>
            </p:nvSpPr>
            <p:spPr bwMode="auto">
              <a:xfrm>
                <a:off x="5853421" y="2467348"/>
                <a:ext cx="211390" cy="155943"/>
              </a:xfrm>
              <a:custGeom>
                <a:avLst/>
                <a:gdLst>
                  <a:gd name="T0" fmla="*/ 51 w 59"/>
                  <a:gd name="T1" fmla="*/ 41 h 43"/>
                  <a:gd name="T2" fmla="*/ 5 w 59"/>
                  <a:gd name="T3" fmla="*/ 14 h 43"/>
                  <a:gd name="T4" fmla="*/ 1 w 59"/>
                  <a:gd name="T5" fmla="*/ 5 h 43"/>
                  <a:gd name="T6" fmla="*/ 1 w 59"/>
                  <a:gd name="T7" fmla="*/ 5 h 43"/>
                  <a:gd name="T8" fmla="*/ 8 w 59"/>
                  <a:gd name="T9" fmla="*/ 2 h 43"/>
                  <a:gd name="T10" fmla="*/ 54 w 59"/>
                  <a:gd name="T11" fmla="*/ 28 h 43"/>
                  <a:gd name="T12" fmla="*/ 58 w 59"/>
                  <a:gd name="T13" fmla="*/ 38 h 43"/>
                  <a:gd name="T14" fmla="*/ 58 w 59"/>
                  <a:gd name="T15" fmla="*/ 38 h 43"/>
                  <a:gd name="T16" fmla="*/ 51 w 59"/>
                  <a:gd name="T17" fmla="*/ 4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43">
                    <a:moveTo>
                      <a:pt x="51" y="41"/>
                    </a:moveTo>
                    <a:cubicBezTo>
                      <a:pt x="5" y="14"/>
                      <a:pt x="5" y="14"/>
                      <a:pt x="5" y="14"/>
                    </a:cubicBezTo>
                    <a:cubicBezTo>
                      <a:pt x="2" y="13"/>
                      <a:pt x="0" y="8"/>
                      <a:pt x="1" y="5"/>
                    </a:cubicBezTo>
                    <a:cubicBezTo>
                      <a:pt x="1" y="5"/>
                      <a:pt x="1" y="5"/>
                      <a:pt x="1" y="5"/>
                    </a:cubicBezTo>
                    <a:cubicBezTo>
                      <a:pt x="2" y="2"/>
                      <a:pt x="5" y="0"/>
                      <a:pt x="8" y="2"/>
                    </a:cubicBezTo>
                    <a:cubicBezTo>
                      <a:pt x="54" y="28"/>
                      <a:pt x="54" y="28"/>
                      <a:pt x="54" y="28"/>
                    </a:cubicBezTo>
                    <a:cubicBezTo>
                      <a:pt x="57" y="30"/>
                      <a:pt x="59" y="34"/>
                      <a:pt x="58" y="38"/>
                    </a:cubicBezTo>
                    <a:cubicBezTo>
                      <a:pt x="58" y="38"/>
                      <a:pt x="58" y="38"/>
                      <a:pt x="58" y="38"/>
                    </a:cubicBezTo>
                    <a:cubicBezTo>
                      <a:pt x="57" y="41"/>
                      <a:pt x="54" y="43"/>
                      <a:pt x="51" y="41"/>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3" name="iSḷïḍé"/>
              <p:cNvSpPr/>
              <p:nvPr/>
            </p:nvSpPr>
            <p:spPr bwMode="auto">
              <a:xfrm>
                <a:off x="5576188" y="1777732"/>
                <a:ext cx="110893" cy="97032"/>
              </a:xfrm>
              <a:custGeom>
                <a:avLst/>
                <a:gdLst>
                  <a:gd name="T0" fmla="*/ 24 w 31"/>
                  <a:gd name="T1" fmla="*/ 25 h 27"/>
                  <a:gd name="T2" fmla="*/ 5 w 31"/>
                  <a:gd name="T3" fmla="*/ 14 h 27"/>
                  <a:gd name="T4" fmla="*/ 1 w 31"/>
                  <a:gd name="T5" fmla="*/ 5 h 27"/>
                  <a:gd name="T6" fmla="*/ 1 w 31"/>
                  <a:gd name="T7" fmla="*/ 5 h 27"/>
                  <a:gd name="T8" fmla="*/ 7 w 31"/>
                  <a:gd name="T9" fmla="*/ 1 h 27"/>
                  <a:gd name="T10" fmla="*/ 27 w 31"/>
                  <a:gd name="T11" fmla="*/ 13 h 27"/>
                  <a:gd name="T12" fmla="*/ 31 w 31"/>
                  <a:gd name="T13" fmla="*/ 22 h 27"/>
                  <a:gd name="T14" fmla="*/ 31 w 31"/>
                  <a:gd name="T15" fmla="*/ 22 h 27"/>
                  <a:gd name="T16" fmla="*/ 24 w 31"/>
                  <a:gd name="T17"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7">
                    <a:moveTo>
                      <a:pt x="24" y="25"/>
                    </a:moveTo>
                    <a:cubicBezTo>
                      <a:pt x="5" y="14"/>
                      <a:pt x="5" y="14"/>
                      <a:pt x="5" y="14"/>
                    </a:cubicBezTo>
                    <a:cubicBezTo>
                      <a:pt x="2" y="12"/>
                      <a:pt x="0" y="8"/>
                      <a:pt x="1" y="5"/>
                    </a:cubicBezTo>
                    <a:cubicBezTo>
                      <a:pt x="1" y="5"/>
                      <a:pt x="1" y="5"/>
                      <a:pt x="1" y="5"/>
                    </a:cubicBezTo>
                    <a:cubicBezTo>
                      <a:pt x="1" y="1"/>
                      <a:pt x="4" y="0"/>
                      <a:pt x="7" y="1"/>
                    </a:cubicBezTo>
                    <a:cubicBezTo>
                      <a:pt x="27" y="13"/>
                      <a:pt x="27" y="13"/>
                      <a:pt x="27" y="13"/>
                    </a:cubicBezTo>
                    <a:cubicBezTo>
                      <a:pt x="30" y="14"/>
                      <a:pt x="31" y="19"/>
                      <a:pt x="31" y="22"/>
                    </a:cubicBezTo>
                    <a:cubicBezTo>
                      <a:pt x="31" y="22"/>
                      <a:pt x="31" y="22"/>
                      <a:pt x="31" y="22"/>
                    </a:cubicBezTo>
                    <a:cubicBezTo>
                      <a:pt x="30" y="25"/>
                      <a:pt x="27" y="27"/>
                      <a:pt x="24"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4" name="ísļiďè"/>
              <p:cNvSpPr/>
              <p:nvPr/>
            </p:nvSpPr>
            <p:spPr bwMode="auto">
              <a:xfrm>
                <a:off x="5647229" y="1925012"/>
                <a:ext cx="259906" cy="180201"/>
              </a:xfrm>
              <a:custGeom>
                <a:avLst/>
                <a:gdLst>
                  <a:gd name="T0" fmla="*/ 64 w 72"/>
                  <a:gd name="T1" fmla="*/ 48 h 50"/>
                  <a:gd name="T2" fmla="*/ 5 w 72"/>
                  <a:gd name="T3" fmla="*/ 14 h 50"/>
                  <a:gd name="T4" fmla="*/ 1 w 72"/>
                  <a:gd name="T5" fmla="*/ 5 h 50"/>
                  <a:gd name="T6" fmla="*/ 1 w 72"/>
                  <a:gd name="T7" fmla="*/ 5 h 50"/>
                  <a:gd name="T8" fmla="*/ 7 w 72"/>
                  <a:gd name="T9" fmla="*/ 2 h 50"/>
                  <a:gd name="T10" fmla="*/ 67 w 72"/>
                  <a:gd name="T11" fmla="*/ 36 h 50"/>
                  <a:gd name="T12" fmla="*/ 71 w 72"/>
                  <a:gd name="T13" fmla="*/ 45 h 50"/>
                  <a:gd name="T14" fmla="*/ 71 w 72"/>
                  <a:gd name="T15" fmla="*/ 45 h 50"/>
                  <a:gd name="T16" fmla="*/ 64 w 72"/>
                  <a:gd name="T17" fmla="*/ 48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0">
                    <a:moveTo>
                      <a:pt x="64" y="48"/>
                    </a:moveTo>
                    <a:cubicBezTo>
                      <a:pt x="5" y="14"/>
                      <a:pt x="5" y="14"/>
                      <a:pt x="5" y="14"/>
                    </a:cubicBezTo>
                    <a:cubicBezTo>
                      <a:pt x="2" y="12"/>
                      <a:pt x="0" y="8"/>
                      <a:pt x="1" y="5"/>
                    </a:cubicBezTo>
                    <a:cubicBezTo>
                      <a:pt x="1" y="5"/>
                      <a:pt x="1" y="5"/>
                      <a:pt x="1" y="5"/>
                    </a:cubicBezTo>
                    <a:cubicBezTo>
                      <a:pt x="2" y="1"/>
                      <a:pt x="5" y="0"/>
                      <a:pt x="7" y="2"/>
                    </a:cubicBezTo>
                    <a:cubicBezTo>
                      <a:pt x="67" y="36"/>
                      <a:pt x="67" y="36"/>
                      <a:pt x="67" y="36"/>
                    </a:cubicBezTo>
                    <a:cubicBezTo>
                      <a:pt x="70" y="38"/>
                      <a:pt x="72" y="42"/>
                      <a:pt x="71" y="45"/>
                    </a:cubicBezTo>
                    <a:cubicBezTo>
                      <a:pt x="71" y="45"/>
                      <a:pt x="71" y="45"/>
                      <a:pt x="71" y="45"/>
                    </a:cubicBezTo>
                    <a:cubicBezTo>
                      <a:pt x="70" y="49"/>
                      <a:pt x="67" y="50"/>
                      <a:pt x="64" y="48"/>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5" name="ïşḻïḋe"/>
              <p:cNvSpPr/>
              <p:nvPr/>
            </p:nvSpPr>
            <p:spPr bwMode="auto">
              <a:xfrm>
                <a:off x="5603911" y="2112144"/>
                <a:ext cx="112626" cy="97032"/>
              </a:xfrm>
              <a:custGeom>
                <a:avLst/>
                <a:gdLst>
                  <a:gd name="T0" fmla="*/ 24 w 31"/>
                  <a:gd name="T1" fmla="*/ 25 h 27"/>
                  <a:gd name="T2" fmla="*/ 5 w 31"/>
                  <a:gd name="T3" fmla="*/ 14 h 27"/>
                  <a:gd name="T4" fmla="*/ 1 w 31"/>
                  <a:gd name="T5" fmla="*/ 5 h 27"/>
                  <a:gd name="T6" fmla="*/ 1 w 31"/>
                  <a:gd name="T7" fmla="*/ 5 h 27"/>
                  <a:gd name="T8" fmla="*/ 7 w 31"/>
                  <a:gd name="T9" fmla="*/ 2 h 27"/>
                  <a:gd name="T10" fmla="*/ 27 w 31"/>
                  <a:gd name="T11" fmla="*/ 13 h 27"/>
                  <a:gd name="T12" fmla="*/ 31 w 31"/>
                  <a:gd name="T13" fmla="*/ 22 h 27"/>
                  <a:gd name="T14" fmla="*/ 31 w 31"/>
                  <a:gd name="T15" fmla="*/ 22 h 27"/>
                  <a:gd name="T16" fmla="*/ 24 w 31"/>
                  <a:gd name="T17"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7">
                    <a:moveTo>
                      <a:pt x="24" y="25"/>
                    </a:moveTo>
                    <a:cubicBezTo>
                      <a:pt x="5" y="14"/>
                      <a:pt x="5" y="14"/>
                      <a:pt x="5" y="14"/>
                    </a:cubicBezTo>
                    <a:cubicBezTo>
                      <a:pt x="2" y="12"/>
                      <a:pt x="0" y="8"/>
                      <a:pt x="1" y="5"/>
                    </a:cubicBezTo>
                    <a:cubicBezTo>
                      <a:pt x="1" y="5"/>
                      <a:pt x="1" y="5"/>
                      <a:pt x="1" y="5"/>
                    </a:cubicBezTo>
                    <a:cubicBezTo>
                      <a:pt x="1" y="1"/>
                      <a:pt x="4" y="0"/>
                      <a:pt x="7" y="2"/>
                    </a:cubicBezTo>
                    <a:cubicBezTo>
                      <a:pt x="27" y="13"/>
                      <a:pt x="27" y="13"/>
                      <a:pt x="27" y="13"/>
                    </a:cubicBezTo>
                    <a:cubicBezTo>
                      <a:pt x="30" y="15"/>
                      <a:pt x="31" y="19"/>
                      <a:pt x="31" y="22"/>
                    </a:cubicBezTo>
                    <a:cubicBezTo>
                      <a:pt x="31" y="22"/>
                      <a:pt x="31" y="22"/>
                      <a:pt x="31" y="22"/>
                    </a:cubicBezTo>
                    <a:cubicBezTo>
                      <a:pt x="30" y="26"/>
                      <a:pt x="27" y="27"/>
                      <a:pt x="24"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6" name="îš1ïdé"/>
              <p:cNvSpPr/>
              <p:nvPr/>
            </p:nvSpPr>
            <p:spPr bwMode="auto">
              <a:xfrm>
                <a:off x="5867282" y="2690868"/>
                <a:ext cx="233916" cy="162874"/>
              </a:xfrm>
              <a:custGeom>
                <a:avLst/>
                <a:gdLst>
                  <a:gd name="T0" fmla="*/ 57 w 65"/>
                  <a:gd name="T1" fmla="*/ 44 h 45"/>
                  <a:gd name="T2" fmla="*/ 5 w 65"/>
                  <a:gd name="T3" fmla="*/ 14 h 45"/>
                  <a:gd name="T4" fmla="*/ 1 w 65"/>
                  <a:gd name="T5" fmla="*/ 4 h 45"/>
                  <a:gd name="T6" fmla="*/ 1 w 65"/>
                  <a:gd name="T7" fmla="*/ 4 h 45"/>
                  <a:gd name="T8" fmla="*/ 8 w 65"/>
                  <a:gd name="T9" fmla="*/ 1 h 45"/>
                  <a:gd name="T10" fmla="*/ 60 w 65"/>
                  <a:gd name="T11" fmla="*/ 31 h 45"/>
                  <a:gd name="T12" fmla="*/ 64 w 65"/>
                  <a:gd name="T13" fmla="*/ 41 h 45"/>
                  <a:gd name="T14" fmla="*/ 64 w 65"/>
                  <a:gd name="T15" fmla="*/ 41 h 45"/>
                  <a:gd name="T16" fmla="*/ 57 w 65"/>
                  <a:gd name="T17" fmla="*/ 4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45">
                    <a:moveTo>
                      <a:pt x="57" y="44"/>
                    </a:moveTo>
                    <a:cubicBezTo>
                      <a:pt x="5" y="14"/>
                      <a:pt x="5" y="14"/>
                      <a:pt x="5" y="14"/>
                    </a:cubicBezTo>
                    <a:cubicBezTo>
                      <a:pt x="2" y="12"/>
                      <a:pt x="0" y="8"/>
                      <a:pt x="1" y="4"/>
                    </a:cubicBezTo>
                    <a:cubicBezTo>
                      <a:pt x="1" y="4"/>
                      <a:pt x="1" y="4"/>
                      <a:pt x="1" y="4"/>
                    </a:cubicBezTo>
                    <a:cubicBezTo>
                      <a:pt x="2" y="1"/>
                      <a:pt x="5" y="0"/>
                      <a:pt x="8" y="1"/>
                    </a:cubicBezTo>
                    <a:cubicBezTo>
                      <a:pt x="60" y="31"/>
                      <a:pt x="60" y="31"/>
                      <a:pt x="60" y="31"/>
                    </a:cubicBezTo>
                    <a:cubicBezTo>
                      <a:pt x="63" y="33"/>
                      <a:pt x="65" y="37"/>
                      <a:pt x="64" y="41"/>
                    </a:cubicBezTo>
                    <a:cubicBezTo>
                      <a:pt x="64" y="41"/>
                      <a:pt x="64" y="41"/>
                      <a:pt x="64" y="41"/>
                    </a:cubicBezTo>
                    <a:cubicBezTo>
                      <a:pt x="63" y="44"/>
                      <a:pt x="60" y="45"/>
                      <a:pt x="57" y="44"/>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7" name="îŝ1îḑè"/>
              <p:cNvSpPr/>
              <p:nvPr/>
            </p:nvSpPr>
            <p:spPr bwMode="auto">
              <a:xfrm>
                <a:off x="5560594" y="2299277"/>
                <a:ext cx="86635" cy="81438"/>
              </a:xfrm>
              <a:custGeom>
                <a:avLst/>
                <a:gdLst>
                  <a:gd name="T0" fmla="*/ 17 w 24"/>
                  <a:gd name="T1" fmla="*/ 21 h 23"/>
                  <a:gd name="T2" fmla="*/ 4 w 24"/>
                  <a:gd name="T3" fmla="*/ 14 h 23"/>
                  <a:gd name="T4" fmla="*/ 1 w 24"/>
                  <a:gd name="T5" fmla="*/ 5 h 23"/>
                  <a:gd name="T6" fmla="*/ 1 w 24"/>
                  <a:gd name="T7" fmla="*/ 5 h 23"/>
                  <a:gd name="T8" fmla="*/ 7 w 24"/>
                  <a:gd name="T9" fmla="*/ 2 h 23"/>
                  <a:gd name="T10" fmla="*/ 20 w 24"/>
                  <a:gd name="T11" fmla="*/ 9 h 23"/>
                  <a:gd name="T12" fmla="*/ 24 w 24"/>
                  <a:gd name="T13" fmla="*/ 18 h 23"/>
                  <a:gd name="T14" fmla="*/ 24 w 24"/>
                  <a:gd name="T15" fmla="*/ 18 h 23"/>
                  <a:gd name="T16" fmla="*/ 17 w 24"/>
                  <a:gd name="T17"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23">
                    <a:moveTo>
                      <a:pt x="17" y="21"/>
                    </a:moveTo>
                    <a:cubicBezTo>
                      <a:pt x="4" y="14"/>
                      <a:pt x="4" y="14"/>
                      <a:pt x="4" y="14"/>
                    </a:cubicBezTo>
                    <a:cubicBezTo>
                      <a:pt x="2" y="13"/>
                      <a:pt x="0" y="8"/>
                      <a:pt x="1" y="5"/>
                    </a:cubicBezTo>
                    <a:cubicBezTo>
                      <a:pt x="1" y="5"/>
                      <a:pt x="1" y="5"/>
                      <a:pt x="1" y="5"/>
                    </a:cubicBezTo>
                    <a:cubicBezTo>
                      <a:pt x="1" y="2"/>
                      <a:pt x="4" y="0"/>
                      <a:pt x="7" y="2"/>
                    </a:cubicBezTo>
                    <a:cubicBezTo>
                      <a:pt x="20" y="9"/>
                      <a:pt x="20" y="9"/>
                      <a:pt x="20" y="9"/>
                    </a:cubicBezTo>
                    <a:cubicBezTo>
                      <a:pt x="23" y="11"/>
                      <a:pt x="24" y="15"/>
                      <a:pt x="24" y="18"/>
                    </a:cubicBezTo>
                    <a:cubicBezTo>
                      <a:pt x="24" y="18"/>
                      <a:pt x="24" y="18"/>
                      <a:pt x="24" y="18"/>
                    </a:cubicBezTo>
                    <a:cubicBezTo>
                      <a:pt x="23" y="22"/>
                      <a:pt x="20" y="23"/>
                      <a:pt x="17" y="21"/>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8" name="iSḷïḍe"/>
              <p:cNvSpPr/>
              <p:nvPr/>
            </p:nvSpPr>
            <p:spPr bwMode="auto">
              <a:xfrm>
                <a:off x="5517276" y="2486409"/>
                <a:ext cx="98765" cy="90101"/>
              </a:xfrm>
              <a:custGeom>
                <a:avLst/>
                <a:gdLst>
                  <a:gd name="T0" fmla="*/ 20 w 27"/>
                  <a:gd name="T1" fmla="*/ 23 h 25"/>
                  <a:gd name="T2" fmla="*/ 4 w 27"/>
                  <a:gd name="T3" fmla="*/ 14 h 25"/>
                  <a:gd name="T4" fmla="*/ 1 w 27"/>
                  <a:gd name="T5" fmla="*/ 5 h 25"/>
                  <a:gd name="T6" fmla="*/ 1 w 27"/>
                  <a:gd name="T7" fmla="*/ 5 h 25"/>
                  <a:gd name="T8" fmla="*/ 7 w 27"/>
                  <a:gd name="T9" fmla="*/ 2 h 25"/>
                  <a:gd name="T10" fmla="*/ 23 w 27"/>
                  <a:gd name="T11" fmla="*/ 11 h 25"/>
                  <a:gd name="T12" fmla="*/ 27 w 27"/>
                  <a:gd name="T13" fmla="*/ 20 h 25"/>
                  <a:gd name="T14" fmla="*/ 27 w 27"/>
                  <a:gd name="T15" fmla="*/ 20 h 25"/>
                  <a:gd name="T16" fmla="*/ 20 w 27"/>
                  <a:gd name="T17" fmla="*/ 23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25">
                    <a:moveTo>
                      <a:pt x="20" y="23"/>
                    </a:moveTo>
                    <a:cubicBezTo>
                      <a:pt x="4" y="14"/>
                      <a:pt x="4" y="14"/>
                      <a:pt x="4" y="14"/>
                    </a:cubicBezTo>
                    <a:cubicBezTo>
                      <a:pt x="2" y="13"/>
                      <a:pt x="0" y="9"/>
                      <a:pt x="1" y="5"/>
                    </a:cubicBezTo>
                    <a:cubicBezTo>
                      <a:pt x="1" y="5"/>
                      <a:pt x="1" y="5"/>
                      <a:pt x="1" y="5"/>
                    </a:cubicBezTo>
                    <a:cubicBezTo>
                      <a:pt x="1" y="2"/>
                      <a:pt x="4" y="0"/>
                      <a:pt x="7" y="2"/>
                    </a:cubicBezTo>
                    <a:cubicBezTo>
                      <a:pt x="23" y="11"/>
                      <a:pt x="23" y="11"/>
                      <a:pt x="23" y="11"/>
                    </a:cubicBezTo>
                    <a:cubicBezTo>
                      <a:pt x="26" y="13"/>
                      <a:pt x="27" y="17"/>
                      <a:pt x="27" y="20"/>
                    </a:cubicBezTo>
                    <a:cubicBezTo>
                      <a:pt x="27" y="20"/>
                      <a:pt x="27" y="20"/>
                      <a:pt x="27" y="20"/>
                    </a:cubicBezTo>
                    <a:cubicBezTo>
                      <a:pt x="26" y="24"/>
                      <a:pt x="23" y="25"/>
                      <a:pt x="20" y="23"/>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9" name="íṧļíḍe"/>
              <p:cNvSpPr/>
              <p:nvPr/>
            </p:nvSpPr>
            <p:spPr bwMode="auto">
              <a:xfrm>
                <a:off x="5643764" y="2557449"/>
                <a:ext cx="190598" cy="143815"/>
              </a:xfrm>
              <a:custGeom>
                <a:avLst/>
                <a:gdLst>
                  <a:gd name="T0" fmla="*/ 45 w 53"/>
                  <a:gd name="T1" fmla="*/ 38 h 40"/>
                  <a:gd name="T2" fmla="*/ 4 w 53"/>
                  <a:gd name="T3" fmla="*/ 15 h 40"/>
                  <a:gd name="T4" fmla="*/ 1 w 53"/>
                  <a:gd name="T5" fmla="*/ 5 h 40"/>
                  <a:gd name="T6" fmla="*/ 1 w 53"/>
                  <a:gd name="T7" fmla="*/ 5 h 40"/>
                  <a:gd name="T8" fmla="*/ 7 w 53"/>
                  <a:gd name="T9" fmla="*/ 2 h 40"/>
                  <a:gd name="T10" fmla="*/ 48 w 53"/>
                  <a:gd name="T11" fmla="*/ 26 h 40"/>
                  <a:gd name="T12" fmla="*/ 52 w 53"/>
                  <a:gd name="T13" fmla="*/ 35 h 40"/>
                  <a:gd name="T14" fmla="*/ 52 w 53"/>
                  <a:gd name="T15" fmla="*/ 35 h 40"/>
                  <a:gd name="T16" fmla="*/ 45 w 53"/>
                  <a:gd name="T17" fmla="*/ 38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40">
                    <a:moveTo>
                      <a:pt x="45" y="38"/>
                    </a:moveTo>
                    <a:cubicBezTo>
                      <a:pt x="4" y="15"/>
                      <a:pt x="4" y="15"/>
                      <a:pt x="4" y="15"/>
                    </a:cubicBezTo>
                    <a:cubicBezTo>
                      <a:pt x="2" y="13"/>
                      <a:pt x="0" y="9"/>
                      <a:pt x="1" y="5"/>
                    </a:cubicBezTo>
                    <a:cubicBezTo>
                      <a:pt x="1" y="5"/>
                      <a:pt x="1" y="5"/>
                      <a:pt x="1" y="5"/>
                    </a:cubicBezTo>
                    <a:cubicBezTo>
                      <a:pt x="1" y="2"/>
                      <a:pt x="4" y="0"/>
                      <a:pt x="7" y="2"/>
                    </a:cubicBezTo>
                    <a:cubicBezTo>
                      <a:pt x="48" y="26"/>
                      <a:pt x="48" y="26"/>
                      <a:pt x="48" y="26"/>
                    </a:cubicBezTo>
                    <a:cubicBezTo>
                      <a:pt x="51" y="27"/>
                      <a:pt x="53" y="32"/>
                      <a:pt x="52" y="35"/>
                    </a:cubicBezTo>
                    <a:cubicBezTo>
                      <a:pt x="52" y="35"/>
                      <a:pt x="52" y="35"/>
                      <a:pt x="52" y="35"/>
                    </a:cubicBezTo>
                    <a:cubicBezTo>
                      <a:pt x="51" y="39"/>
                      <a:pt x="48" y="40"/>
                      <a:pt x="45" y="38"/>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0" name="íṩḷíde"/>
              <p:cNvSpPr/>
              <p:nvPr/>
            </p:nvSpPr>
            <p:spPr bwMode="auto">
              <a:xfrm>
                <a:off x="5496483" y="2579975"/>
                <a:ext cx="147281" cy="117824"/>
              </a:xfrm>
              <a:custGeom>
                <a:avLst/>
                <a:gdLst>
                  <a:gd name="T0" fmla="*/ 34 w 41"/>
                  <a:gd name="T1" fmla="*/ 31 h 33"/>
                  <a:gd name="T2" fmla="*/ 4 w 41"/>
                  <a:gd name="T3" fmla="*/ 14 h 33"/>
                  <a:gd name="T4" fmla="*/ 1 w 41"/>
                  <a:gd name="T5" fmla="*/ 5 h 33"/>
                  <a:gd name="T6" fmla="*/ 1 w 41"/>
                  <a:gd name="T7" fmla="*/ 5 h 33"/>
                  <a:gd name="T8" fmla="*/ 7 w 41"/>
                  <a:gd name="T9" fmla="*/ 2 h 33"/>
                  <a:gd name="T10" fmla="*/ 37 w 41"/>
                  <a:gd name="T11" fmla="*/ 19 h 33"/>
                  <a:gd name="T12" fmla="*/ 41 w 41"/>
                  <a:gd name="T13" fmla="*/ 28 h 33"/>
                  <a:gd name="T14" fmla="*/ 41 w 41"/>
                  <a:gd name="T15" fmla="*/ 28 h 33"/>
                  <a:gd name="T16" fmla="*/ 34 w 41"/>
                  <a:gd name="T17" fmla="*/ 31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33">
                    <a:moveTo>
                      <a:pt x="34" y="31"/>
                    </a:moveTo>
                    <a:cubicBezTo>
                      <a:pt x="4" y="14"/>
                      <a:pt x="4" y="14"/>
                      <a:pt x="4" y="14"/>
                    </a:cubicBezTo>
                    <a:cubicBezTo>
                      <a:pt x="2" y="13"/>
                      <a:pt x="0" y="9"/>
                      <a:pt x="1" y="5"/>
                    </a:cubicBezTo>
                    <a:cubicBezTo>
                      <a:pt x="1" y="5"/>
                      <a:pt x="1" y="5"/>
                      <a:pt x="1" y="5"/>
                    </a:cubicBezTo>
                    <a:cubicBezTo>
                      <a:pt x="1" y="2"/>
                      <a:pt x="4" y="0"/>
                      <a:pt x="7" y="2"/>
                    </a:cubicBezTo>
                    <a:cubicBezTo>
                      <a:pt x="37" y="19"/>
                      <a:pt x="37" y="19"/>
                      <a:pt x="37" y="19"/>
                    </a:cubicBezTo>
                    <a:cubicBezTo>
                      <a:pt x="40" y="21"/>
                      <a:pt x="41" y="25"/>
                      <a:pt x="41" y="28"/>
                    </a:cubicBezTo>
                    <a:cubicBezTo>
                      <a:pt x="41" y="28"/>
                      <a:pt x="41" y="28"/>
                      <a:pt x="41" y="28"/>
                    </a:cubicBezTo>
                    <a:cubicBezTo>
                      <a:pt x="40" y="32"/>
                      <a:pt x="37" y="33"/>
                      <a:pt x="34" y="31"/>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1" name="îṡlíḓè"/>
              <p:cNvSpPr/>
              <p:nvPr/>
            </p:nvSpPr>
            <p:spPr bwMode="auto">
              <a:xfrm>
                <a:off x="6147981" y="2853742"/>
                <a:ext cx="112626" cy="93566"/>
              </a:xfrm>
              <a:custGeom>
                <a:avLst/>
                <a:gdLst>
                  <a:gd name="T0" fmla="*/ 24 w 31"/>
                  <a:gd name="T1" fmla="*/ 25 h 26"/>
                  <a:gd name="T2" fmla="*/ 5 w 31"/>
                  <a:gd name="T3" fmla="*/ 14 h 26"/>
                  <a:gd name="T4" fmla="*/ 1 w 31"/>
                  <a:gd name="T5" fmla="*/ 5 h 26"/>
                  <a:gd name="T6" fmla="*/ 1 w 31"/>
                  <a:gd name="T7" fmla="*/ 5 h 26"/>
                  <a:gd name="T8" fmla="*/ 8 w 31"/>
                  <a:gd name="T9" fmla="*/ 1 h 26"/>
                  <a:gd name="T10" fmla="*/ 27 w 31"/>
                  <a:gd name="T11" fmla="*/ 12 h 26"/>
                  <a:gd name="T12" fmla="*/ 30 w 31"/>
                  <a:gd name="T13" fmla="*/ 21 h 26"/>
                  <a:gd name="T14" fmla="*/ 30 w 31"/>
                  <a:gd name="T15" fmla="*/ 21 h 26"/>
                  <a:gd name="T16" fmla="*/ 24 w 31"/>
                  <a:gd name="T17" fmla="*/ 2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6">
                    <a:moveTo>
                      <a:pt x="24" y="25"/>
                    </a:moveTo>
                    <a:cubicBezTo>
                      <a:pt x="5" y="14"/>
                      <a:pt x="5" y="14"/>
                      <a:pt x="5" y="14"/>
                    </a:cubicBezTo>
                    <a:cubicBezTo>
                      <a:pt x="2" y="12"/>
                      <a:pt x="0" y="8"/>
                      <a:pt x="1" y="5"/>
                    </a:cubicBezTo>
                    <a:cubicBezTo>
                      <a:pt x="1" y="5"/>
                      <a:pt x="1" y="5"/>
                      <a:pt x="1" y="5"/>
                    </a:cubicBezTo>
                    <a:cubicBezTo>
                      <a:pt x="2" y="1"/>
                      <a:pt x="5" y="0"/>
                      <a:pt x="8" y="1"/>
                    </a:cubicBezTo>
                    <a:cubicBezTo>
                      <a:pt x="27" y="12"/>
                      <a:pt x="27" y="12"/>
                      <a:pt x="27" y="12"/>
                    </a:cubicBezTo>
                    <a:cubicBezTo>
                      <a:pt x="30" y="14"/>
                      <a:pt x="31" y="18"/>
                      <a:pt x="30" y="21"/>
                    </a:cubicBezTo>
                    <a:cubicBezTo>
                      <a:pt x="30" y="21"/>
                      <a:pt x="30" y="21"/>
                      <a:pt x="30" y="21"/>
                    </a:cubicBezTo>
                    <a:cubicBezTo>
                      <a:pt x="30" y="25"/>
                      <a:pt x="27" y="26"/>
                      <a:pt x="24"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2" name="ï$1iḋé"/>
              <p:cNvSpPr/>
              <p:nvPr/>
            </p:nvSpPr>
            <p:spPr bwMode="auto">
              <a:xfrm>
                <a:off x="5747726" y="2193581"/>
                <a:ext cx="232183" cy="166340"/>
              </a:xfrm>
              <a:custGeom>
                <a:avLst/>
                <a:gdLst>
                  <a:gd name="T0" fmla="*/ 57 w 64"/>
                  <a:gd name="T1" fmla="*/ 44 h 46"/>
                  <a:gd name="T2" fmla="*/ 4 w 64"/>
                  <a:gd name="T3" fmla="*/ 14 h 46"/>
                  <a:gd name="T4" fmla="*/ 1 w 64"/>
                  <a:gd name="T5" fmla="*/ 5 h 46"/>
                  <a:gd name="T6" fmla="*/ 1 w 64"/>
                  <a:gd name="T7" fmla="*/ 5 h 46"/>
                  <a:gd name="T8" fmla="*/ 7 w 64"/>
                  <a:gd name="T9" fmla="*/ 2 h 46"/>
                  <a:gd name="T10" fmla="*/ 59 w 64"/>
                  <a:gd name="T11" fmla="*/ 32 h 46"/>
                  <a:gd name="T12" fmla="*/ 63 w 64"/>
                  <a:gd name="T13" fmla="*/ 41 h 46"/>
                  <a:gd name="T14" fmla="*/ 63 w 64"/>
                  <a:gd name="T15" fmla="*/ 41 h 46"/>
                  <a:gd name="T16" fmla="*/ 57 w 64"/>
                  <a:gd name="T17" fmla="*/ 44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46">
                    <a:moveTo>
                      <a:pt x="57" y="44"/>
                    </a:moveTo>
                    <a:cubicBezTo>
                      <a:pt x="4" y="14"/>
                      <a:pt x="4" y="14"/>
                      <a:pt x="4" y="14"/>
                    </a:cubicBezTo>
                    <a:cubicBezTo>
                      <a:pt x="2" y="13"/>
                      <a:pt x="0" y="8"/>
                      <a:pt x="1" y="5"/>
                    </a:cubicBezTo>
                    <a:cubicBezTo>
                      <a:pt x="1" y="5"/>
                      <a:pt x="1" y="5"/>
                      <a:pt x="1" y="5"/>
                    </a:cubicBezTo>
                    <a:cubicBezTo>
                      <a:pt x="1" y="1"/>
                      <a:pt x="4" y="0"/>
                      <a:pt x="7" y="2"/>
                    </a:cubicBezTo>
                    <a:cubicBezTo>
                      <a:pt x="59" y="32"/>
                      <a:pt x="59" y="32"/>
                      <a:pt x="59" y="32"/>
                    </a:cubicBezTo>
                    <a:cubicBezTo>
                      <a:pt x="62" y="33"/>
                      <a:pt x="64" y="38"/>
                      <a:pt x="63" y="41"/>
                    </a:cubicBezTo>
                    <a:cubicBezTo>
                      <a:pt x="63" y="41"/>
                      <a:pt x="63" y="41"/>
                      <a:pt x="63" y="41"/>
                    </a:cubicBezTo>
                    <a:cubicBezTo>
                      <a:pt x="62" y="45"/>
                      <a:pt x="59" y="46"/>
                      <a:pt x="57" y="44"/>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3" name="îŝľiďê"/>
              <p:cNvSpPr/>
              <p:nvPr/>
            </p:nvSpPr>
            <p:spPr bwMode="auto">
              <a:xfrm>
                <a:off x="5626437" y="2018578"/>
                <a:ext cx="370799" cy="244312"/>
              </a:xfrm>
              <a:custGeom>
                <a:avLst/>
                <a:gdLst>
                  <a:gd name="T0" fmla="*/ 95 w 103"/>
                  <a:gd name="T1" fmla="*/ 66 h 68"/>
                  <a:gd name="T2" fmla="*/ 5 w 103"/>
                  <a:gd name="T3" fmla="*/ 14 h 68"/>
                  <a:gd name="T4" fmla="*/ 1 w 103"/>
                  <a:gd name="T5" fmla="*/ 5 h 68"/>
                  <a:gd name="T6" fmla="*/ 1 w 103"/>
                  <a:gd name="T7" fmla="*/ 5 h 68"/>
                  <a:gd name="T8" fmla="*/ 7 w 103"/>
                  <a:gd name="T9" fmla="*/ 2 h 68"/>
                  <a:gd name="T10" fmla="*/ 98 w 103"/>
                  <a:gd name="T11" fmla="*/ 54 h 68"/>
                  <a:gd name="T12" fmla="*/ 102 w 103"/>
                  <a:gd name="T13" fmla="*/ 63 h 68"/>
                  <a:gd name="T14" fmla="*/ 102 w 103"/>
                  <a:gd name="T15" fmla="*/ 63 h 68"/>
                  <a:gd name="T16" fmla="*/ 95 w 103"/>
                  <a:gd name="T17" fmla="*/ 66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 h="68">
                    <a:moveTo>
                      <a:pt x="95" y="66"/>
                    </a:moveTo>
                    <a:cubicBezTo>
                      <a:pt x="5" y="14"/>
                      <a:pt x="5" y="14"/>
                      <a:pt x="5" y="14"/>
                    </a:cubicBezTo>
                    <a:cubicBezTo>
                      <a:pt x="2" y="12"/>
                      <a:pt x="0" y="8"/>
                      <a:pt x="1" y="5"/>
                    </a:cubicBezTo>
                    <a:cubicBezTo>
                      <a:pt x="1" y="5"/>
                      <a:pt x="1" y="5"/>
                      <a:pt x="1" y="5"/>
                    </a:cubicBezTo>
                    <a:cubicBezTo>
                      <a:pt x="2" y="1"/>
                      <a:pt x="4" y="0"/>
                      <a:pt x="7" y="2"/>
                    </a:cubicBezTo>
                    <a:cubicBezTo>
                      <a:pt x="98" y="54"/>
                      <a:pt x="98" y="54"/>
                      <a:pt x="98" y="54"/>
                    </a:cubicBezTo>
                    <a:cubicBezTo>
                      <a:pt x="101" y="56"/>
                      <a:pt x="103" y="60"/>
                      <a:pt x="102" y="63"/>
                    </a:cubicBezTo>
                    <a:cubicBezTo>
                      <a:pt x="102" y="63"/>
                      <a:pt x="102" y="63"/>
                      <a:pt x="102" y="63"/>
                    </a:cubicBezTo>
                    <a:cubicBezTo>
                      <a:pt x="101" y="67"/>
                      <a:pt x="98" y="68"/>
                      <a:pt x="95" y="66"/>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4" name="îSļïḑé"/>
              <p:cNvSpPr/>
              <p:nvPr/>
            </p:nvSpPr>
            <p:spPr bwMode="auto">
              <a:xfrm>
                <a:off x="5583119" y="2205710"/>
                <a:ext cx="230450" cy="164608"/>
              </a:xfrm>
              <a:custGeom>
                <a:avLst/>
                <a:gdLst>
                  <a:gd name="T0" fmla="*/ 57 w 64"/>
                  <a:gd name="T1" fmla="*/ 44 h 46"/>
                  <a:gd name="T2" fmla="*/ 4 w 64"/>
                  <a:gd name="T3" fmla="*/ 14 h 46"/>
                  <a:gd name="T4" fmla="*/ 1 w 64"/>
                  <a:gd name="T5" fmla="*/ 5 h 46"/>
                  <a:gd name="T6" fmla="*/ 1 w 64"/>
                  <a:gd name="T7" fmla="*/ 5 h 46"/>
                  <a:gd name="T8" fmla="*/ 7 w 64"/>
                  <a:gd name="T9" fmla="*/ 2 h 46"/>
                  <a:gd name="T10" fmla="*/ 59 w 64"/>
                  <a:gd name="T11" fmla="*/ 32 h 46"/>
                  <a:gd name="T12" fmla="*/ 63 w 64"/>
                  <a:gd name="T13" fmla="*/ 41 h 46"/>
                  <a:gd name="T14" fmla="*/ 63 w 64"/>
                  <a:gd name="T15" fmla="*/ 41 h 46"/>
                  <a:gd name="T16" fmla="*/ 57 w 64"/>
                  <a:gd name="T17" fmla="*/ 44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46">
                    <a:moveTo>
                      <a:pt x="57" y="44"/>
                    </a:moveTo>
                    <a:cubicBezTo>
                      <a:pt x="4" y="14"/>
                      <a:pt x="4" y="14"/>
                      <a:pt x="4" y="14"/>
                    </a:cubicBezTo>
                    <a:cubicBezTo>
                      <a:pt x="2" y="12"/>
                      <a:pt x="0" y="8"/>
                      <a:pt x="1" y="5"/>
                    </a:cubicBezTo>
                    <a:cubicBezTo>
                      <a:pt x="1" y="5"/>
                      <a:pt x="1" y="5"/>
                      <a:pt x="1" y="5"/>
                    </a:cubicBezTo>
                    <a:cubicBezTo>
                      <a:pt x="1" y="1"/>
                      <a:pt x="4" y="0"/>
                      <a:pt x="7" y="2"/>
                    </a:cubicBezTo>
                    <a:cubicBezTo>
                      <a:pt x="59" y="32"/>
                      <a:pt x="59" y="32"/>
                      <a:pt x="59" y="32"/>
                    </a:cubicBezTo>
                    <a:cubicBezTo>
                      <a:pt x="62" y="33"/>
                      <a:pt x="64" y="38"/>
                      <a:pt x="63" y="41"/>
                    </a:cubicBezTo>
                    <a:cubicBezTo>
                      <a:pt x="63" y="41"/>
                      <a:pt x="63" y="41"/>
                      <a:pt x="63" y="41"/>
                    </a:cubicBezTo>
                    <a:cubicBezTo>
                      <a:pt x="62" y="44"/>
                      <a:pt x="59" y="46"/>
                      <a:pt x="57" y="44"/>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5" name="î$ľïḑé"/>
              <p:cNvSpPr/>
              <p:nvPr/>
            </p:nvSpPr>
            <p:spPr bwMode="auto">
              <a:xfrm>
                <a:off x="6011097" y="2346059"/>
                <a:ext cx="112626" cy="97032"/>
              </a:xfrm>
              <a:custGeom>
                <a:avLst/>
                <a:gdLst>
                  <a:gd name="T0" fmla="*/ 23 w 31"/>
                  <a:gd name="T1" fmla="*/ 25 h 27"/>
                  <a:gd name="T2" fmla="*/ 4 w 31"/>
                  <a:gd name="T3" fmla="*/ 14 h 27"/>
                  <a:gd name="T4" fmla="*/ 0 w 31"/>
                  <a:gd name="T5" fmla="*/ 5 h 27"/>
                  <a:gd name="T6" fmla="*/ 0 w 31"/>
                  <a:gd name="T7" fmla="*/ 5 h 27"/>
                  <a:gd name="T8" fmla="*/ 7 w 31"/>
                  <a:gd name="T9" fmla="*/ 2 h 27"/>
                  <a:gd name="T10" fmla="*/ 26 w 31"/>
                  <a:gd name="T11" fmla="*/ 13 h 27"/>
                  <a:gd name="T12" fmla="*/ 30 w 31"/>
                  <a:gd name="T13" fmla="*/ 22 h 27"/>
                  <a:gd name="T14" fmla="*/ 30 w 31"/>
                  <a:gd name="T15" fmla="*/ 22 h 27"/>
                  <a:gd name="T16" fmla="*/ 23 w 31"/>
                  <a:gd name="T17"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7">
                    <a:moveTo>
                      <a:pt x="23" y="25"/>
                    </a:moveTo>
                    <a:cubicBezTo>
                      <a:pt x="4" y="14"/>
                      <a:pt x="4" y="14"/>
                      <a:pt x="4" y="14"/>
                    </a:cubicBezTo>
                    <a:cubicBezTo>
                      <a:pt x="1" y="12"/>
                      <a:pt x="0" y="8"/>
                      <a:pt x="0" y="5"/>
                    </a:cubicBezTo>
                    <a:cubicBezTo>
                      <a:pt x="0" y="5"/>
                      <a:pt x="0" y="5"/>
                      <a:pt x="0" y="5"/>
                    </a:cubicBezTo>
                    <a:cubicBezTo>
                      <a:pt x="1" y="1"/>
                      <a:pt x="4" y="0"/>
                      <a:pt x="7" y="2"/>
                    </a:cubicBezTo>
                    <a:cubicBezTo>
                      <a:pt x="26" y="13"/>
                      <a:pt x="26" y="13"/>
                      <a:pt x="26" y="13"/>
                    </a:cubicBezTo>
                    <a:cubicBezTo>
                      <a:pt x="29" y="14"/>
                      <a:pt x="31" y="18"/>
                      <a:pt x="30" y="22"/>
                    </a:cubicBezTo>
                    <a:cubicBezTo>
                      <a:pt x="30" y="22"/>
                      <a:pt x="30" y="22"/>
                      <a:pt x="30" y="22"/>
                    </a:cubicBezTo>
                    <a:cubicBezTo>
                      <a:pt x="29" y="25"/>
                      <a:pt x="26" y="27"/>
                      <a:pt x="23"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6" name="ïsḷïďè"/>
              <p:cNvSpPr/>
              <p:nvPr/>
            </p:nvSpPr>
            <p:spPr bwMode="auto">
              <a:xfrm>
                <a:off x="6518780" y="2202245"/>
                <a:ext cx="112626" cy="97032"/>
              </a:xfrm>
              <a:custGeom>
                <a:avLst/>
                <a:gdLst>
                  <a:gd name="T0" fmla="*/ 23 w 31"/>
                  <a:gd name="T1" fmla="*/ 25 h 27"/>
                  <a:gd name="T2" fmla="*/ 5 w 31"/>
                  <a:gd name="T3" fmla="*/ 14 h 27"/>
                  <a:gd name="T4" fmla="*/ 1 w 31"/>
                  <a:gd name="T5" fmla="*/ 5 h 27"/>
                  <a:gd name="T6" fmla="*/ 1 w 31"/>
                  <a:gd name="T7" fmla="*/ 5 h 27"/>
                  <a:gd name="T8" fmla="*/ 7 w 31"/>
                  <a:gd name="T9" fmla="*/ 2 h 27"/>
                  <a:gd name="T10" fmla="*/ 26 w 31"/>
                  <a:gd name="T11" fmla="*/ 13 h 27"/>
                  <a:gd name="T12" fmla="*/ 30 w 31"/>
                  <a:gd name="T13" fmla="*/ 22 h 27"/>
                  <a:gd name="T14" fmla="*/ 30 w 31"/>
                  <a:gd name="T15" fmla="*/ 22 h 27"/>
                  <a:gd name="T16" fmla="*/ 23 w 31"/>
                  <a:gd name="T17"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7">
                    <a:moveTo>
                      <a:pt x="23" y="25"/>
                    </a:moveTo>
                    <a:cubicBezTo>
                      <a:pt x="5" y="14"/>
                      <a:pt x="5" y="14"/>
                      <a:pt x="5" y="14"/>
                    </a:cubicBezTo>
                    <a:cubicBezTo>
                      <a:pt x="2" y="13"/>
                      <a:pt x="0" y="8"/>
                      <a:pt x="1" y="5"/>
                    </a:cubicBezTo>
                    <a:cubicBezTo>
                      <a:pt x="1" y="5"/>
                      <a:pt x="1" y="5"/>
                      <a:pt x="1" y="5"/>
                    </a:cubicBezTo>
                    <a:cubicBezTo>
                      <a:pt x="2" y="2"/>
                      <a:pt x="5" y="0"/>
                      <a:pt x="7" y="2"/>
                    </a:cubicBezTo>
                    <a:cubicBezTo>
                      <a:pt x="26" y="13"/>
                      <a:pt x="26" y="13"/>
                      <a:pt x="26" y="13"/>
                    </a:cubicBezTo>
                    <a:cubicBezTo>
                      <a:pt x="29" y="14"/>
                      <a:pt x="31" y="19"/>
                      <a:pt x="30" y="22"/>
                    </a:cubicBezTo>
                    <a:cubicBezTo>
                      <a:pt x="30" y="22"/>
                      <a:pt x="30" y="22"/>
                      <a:pt x="30" y="22"/>
                    </a:cubicBezTo>
                    <a:cubicBezTo>
                      <a:pt x="29" y="25"/>
                      <a:pt x="26" y="27"/>
                      <a:pt x="23"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7" name="iṧlíďe"/>
              <p:cNvSpPr/>
              <p:nvPr/>
            </p:nvSpPr>
            <p:spPr bwMode="auto">
              <a:xfrm>
                <a:off x="5539802" y="2392843"/>
                <a:ext cx="270302" cy="187132"/>
              </a:xfrm>
              <a:custGeom>
                <a:avLst/>
                <a:gdLst>
                  <a:gd name="T0" fmla="*/ 67 w 75"/>
                  <a:gd name="T1" fmla="*/ 50 h 52"/>
                  <a:gd name="T2" fmla="*/ 4 w 75"/>
                  <a:gd name="T3" fmla="*/ 14 h 52"/>
                  <a:gd name="T4" fmla="*/ 1 w 75"/>
                  <a:gd name="T5" fmla="*/ 5 h 52"/>
                  <a:gd name="T6" fmla="*/ 1 w 75"/>
                  <a:gd name="T7" fmla="*/ 5 h 52"/>
                  <a:gd name="T8" fmla="*/ 7 w 75"/>
                  <a:gd name="T9" fmla="*/ 2 h 52"/>
                  <a:gd name="T10" fmla="*/ 70 w 75"/>
                  <a:gd name="T11" fmla="*/ 38 h 52"/>
                  <a:gd name="T12" fmla="*/ 74 w 75"/>
                  <a:gd name="T13" fmla="*/ 47 h 52"/>
                  <a:gd name="T14" fmla="*/ 74 w 75"/>
                  <a:gd name="T15" fmla="*/ 47 h 52"/>
                  <a:gd name="T16" fmla="*/ 67 w 75"/>
                  <a:gd name="T17" fmla="*/ 5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52">
                    <a:moveTo>
                      <a:pt x="67" y="50"/>
                    </a:moveTo>
                    <a:cubicBezTo>
                      <a:pt x="4" y="14"/>
                      <a:pt x="4" y="14"/>
                      <a:pt x="4" y="14"/>
                    </a:cubicBezTo>
                    <a:cubicBezTo>
                      <a:pt x="2" y="13"/>
                      <a:pt x="0" y="8"/>
                      <a:pt x="1" y="5"/>
                    </a:cubicBezTo>
                    <a:cubicBezTo>
                      <a:pt x="1" y="5"/>
                      <a:pt x="1" y="5"/>
                      <a:pt x="1" y="5"/>
                    </a:cubicBezTo>
                    <a:cubicBezTo>
                      <a:pt x="1" y="2"/>
                      <a:pt x="4" y="0"/>
                      <a:pt x="7" y="2"/>
                    </a:cubicBezTo>
                    <a:cubicBezTo>
                      <a:pt x="70" y="38"/>
                      <a:pt x="70" y="38"/>
                      <a:pt x="70" y="38"/>
                    </a:cubicBezTo>
                    <a:cubicBezTo>
                      <a:pt x="73" y="40"/>
                      <a:pt x="75" y="44"/>
                      <a:pt x="74" y="47"/>
                    </a:cubicBezTo>
                    <a:cubicBezTo>
                      <a:pt x="74" y="47"/>
                      <a:pt x="74" y="47"/>
                      <a:pt x="74" y="47"/>
                    </a:cubicBezTo>
                    <a:cubicBezTo>
                      <a:pt x="73" y="51"/>
                      <a:pt x="70" y="52"/>
                      <a:pt x="67" y="50"/>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8" name="iśļïďé"/>
              <p:cNvSpPr/>
              <p:nvPr/>
            </p:nvSpPr>
            <p:spPr bwMode="auto">
              <a:xfrm>
                <a:off x="5596980" y="1684166"/>
                <a:ext cx="209658" cy="150746"/>
              </a:xfrm>
              <a:custGeom>
                <a:avLst/>
                <a:gdLst>
                  <a:gd name="T0" fmla="*/ 51 w 58"/>
                  <a:gd name="T1" fmla="*/ 40 h 42"/>
                  <a:gd name="T2" fmla="*/ 5 w 58"/>
                  <a:gd name="T3" fmla="*/ 14 h 42"/>
                  <a:gd name="T4" fmla="*/ 1 w 58"/>
                  <a:gd name="T5" fmla="*/ 5 h 42"/>
                  <a:gd name="T6" fmla="*/ 1 w 58"/>
                  <a:gd name="T7" fmla="*/ 5 h 42"/>
                  <a:gd name="T8" fmla="*/ 7 w 58"/>
                  <a:gd name="T9" fmla="*/ 1 h 42"/>
                  <a:gd name="T10" fmla="*/ 53 w 58"/>
                  <a:gd name="T11" fmla="*/ 28 h 42"/>
                  <a:gd name="T12" fmla="*/ 57 w 58"/>
                  <a:gd name="T13" fmla="*/ 37 h 42"/>
                  <a:gd name="T14" fmla="*/ 57 w 58"/>
                  <a:gd name="T15" fmla="*/ 37 h 42"/>
                  <a:gd name="T16" fmla="*/ 51 w 58"/>
                  <a:gd name="T17" fmla="*/ 4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42">
                    <a:moveTo>
                      <a:pt x="51" y="40"/>
                    </a:moveTo>
                    <a:cubicBezTo>
                      <a:pt x="5" y="14"/>
                      <a:pt x="5" y="14"/>
                      <a:pt x="5" y="14"/>
                    </a:cubicBezTo>
                    <a:cubicBezTo>
                      <a:pt x="2" y="12"/>
                      <a:pt x="0" y="8"/>
                      <a:pt x="1" y="5"/>
                    </a:cubicBezTo>
                    <a:cubicBezTo>
                      <a:pt x="1" y="5"/>
                      <a:pt x="1" y="5"/>
                      <a:pt x="1" y="5"/>
                    </a:cubicBezTo>
                    <a:cubicBezTo>
                      <a:pt x="2" y="1"/>
                      <a:pt x="4" y="0"/>
                      <a:pt x="7" y="1"/>
                    </a:cubicBezTo>
                    <a:cubicBezTo>
                      <a:pt x="53" y="28"/>
                      <a:pt x="53" y="28"/>
                      <a:pt x="53" y="28"/>
                    </a:cubicBezTo>
                    <a:cubicBezTo>
                      <a:pt x="56" y="30"/>
                      <a:pt x="58" y="34"/>
                      <a:pt x="57" y="37"/>
                    </a:cubicBezTo>
                    <a:cubicBezTo>
                      <a:pt x="57" y="37"/>
                      <a:pt x="57" y="37"/>
                      <a:pt x="57" y="37"/>
                    </a:cubicBezTo>
                    <a:cubicBezTo>
                      <a:pt x="56" y="41"/>
                      <a:pt x="53" y="42"/>
                      <a:pt x="51" y="40"/>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9" name="îśľïḓê"/>
              <p:cNvSpPr/>
              <p:nvPr/>
            </p:nvSpPr>
            <p:spPr bwMode="auto">
              <a:xfrm>
                <a:off x="5380393" y="2619827"/>
                <a:ext cx="235648" cy="168073"/>
              </a:xfrm>
              <a:custGeom>
                <a:avLst/>
                <a:gdLst>
                  <a:gd name="T0" fmla="*/ 58 w 65"/>
                  <a:gd name="T1" fmla="*/ 45 h 47"/>
                  <a:gd name="T2" fmla="*/ 4 w 65"/>
                  <a:gd name="T3" fmla="*/ 14 h 47"/>
                  <a:gd name="T4" fmla="*/ 1 w 65"/>
                  <a:gd name="T5" fmla="*/ 5 h 47"/>
                  <a:gd name="T6" fmla="*/ 1 w 65"/>
                  <a:gd name="T7" fmla="*/ 5 h 47"/>
                  <a:gd name="T8" fmla="*/ 7 w 65"/>
                  <a:gd name="T9" fmla="*/ 2 h 47"/>
                  <a:gd name="T10" fmla="*/ 61 w 65"/>
                  <a:gd name="T11" fmla="*/ 33 h 47"/>
                  <a:gd name="T12" fmla="*/ 64 w 65"/>
                  <a:gd name="T13" fmla="*/ 42 h 47"/>
                  <a:gd name="T14" fmla="*/ 64 w 65"/>
                  <a:gd name="T15" fmla="*/ 42 h 47"/>
                  <a:gd name="T16" fmla="*/ 58 w 65"/>
                  <a:gd name="T17" fmla="*/ 4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47">
                    <a:moveTo>
                      <a:pt x="58" y="45"/>
                    </a:moveTo>
                    <a:cubicBezTo>
                      <a:pt x="4" y="14"/>
                      <a:pt x="4" y="14"/>
                      <a:pt x="4" y="14"/>
                    </a:cubicBezTo>
                    <a:cubicBezTo>
                      <a:pt x="1" y="13"/>
                      <a:pt x="0" y="9"/>
                      <a:pt x="1" y="5"/>
                    </a:cubicBezTo>
                    <a:cubicBezTo>
                      <a:pt x="1" y="5"/>
                      <a:pt x="1" y="5"/>
                      <a:pt x="1" y="5"/>
                    </a:cubicBezTo>
                    <a:cubicBezTo>
                      <a:pt x="1" y="2"/>
                      <a:pt x="4" y="0"/>
                      <a:pt x="7" y="2"/>
                    </a:cubicBezTo>
                    <a:cubicBezTo>
                      <a:pt x="61" y="33"/>
                      <a:pt x="61" y="33"/>
                      <a:pt x="61" y="33"/>
                    </a:cubicBezTo>
                    <a:cubicBezTo>
                      <a:pt x="63" y="34"/>
                      <a:pt x="65" y="39"/>
                      <a:pt x="64" y="42"/>
                    </a:cubicBezTo>
                    <a:cubicBezTo>
                      <a:pt x="64" y="42"/>
                      <a:pt x="64" y="42"/>
                      <a:pt x="64" y="42"/>
                    </a:cubicBezTo>
                    <a:cubicBezTo>
                      <a:pt x="64" y="45"/>
                      <a:pt x="61" y="47"/>
                      <a:pt x="58" y="4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0" name="îšḷïḑé"/>
              <p:cNvSpPr/>
              <p:nvPr/>
            </p:nvSpPr>
            <p:spPr bwMode="auto">
              <a:xfrm>
                <a:off x="5576188" y="3278255"/>
                <a:ext cx="154211" cy="121289"/>
              </a:xfrm>
              <a:custGeom>
                <a:avLst/>
                <a:gdLst>
                  <a:gd name="T0" fmla="*/ 36 w 43"/>
                  <a:gd name="T1" fmla="*/ 32 h 34"/>
                  <a:gd name="T2" fmla="*/ 4 w 43"/>
                  <a:gd name="T3" fmla="*/ 14 h 34"/>
                  <a:gd name="T4" fmla="*/ 1 w 43"/>
                  <a:gd name="T5" fmla="*/ 5 h 34"/>
                  <a:gd name="T6" fmla="*/ 1 w 43"/>
                  <a:gd name="T7" fmla="*/ 5 h 34"/>
                  <a:gd name="T8" fmla="*/ 7 w 43"/>
                  <a:gd name="T9" fmla="*/ 2 h 34"/>
                  <a:gd name="T10" fmla="*/ 39 w 43"/>
                  <a:gd name="T11" fmla="*/ 20 h 34"/>
                  <a:gd name="T12" fmla="*/ 42 w 43"/>
                  <a:gd name="T13" fmla="*/ 29 h 34"/>
                  <a:gd name="T14" fmla="*/ 42 w 43"/>
                  <a:gd name="T15" fmla="*/ 29 h 34"/>
                  <a:gd name="T16" fmla="*/ 36 w 43"/>
                  <a:gd name="T17" fmla="*/ 3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34">
                    <a:moveTo>
                      <a:pt x="36" y="32"/>
                    </a:moveTo>
                    <a:cubicBezTo>
                      <a:pt x="4" y="14"/>
                      <a:pt x="4" y="14"/>
                      <a:pt x="4" y="14"/>
                    </a:cubicBezTo>
                    <a:cubicBezTo>
                      <a:pt x="2" y="13"/>
                      <a:pt x="0" y="8"/>
                      <a:pt x="1" y="5"/>
                    </a:cubicBezTo>
                    <a:cubicBezTo>
                      <a:pt x="1" y="5"/>
                      <a:pt x="1" y="5"/>
                      <a:pt x="1" y="5"/>
                    </a:cubicBezTo>
                    <a:cubicBezTo>
                      <a:pt x="1" y="2"/>
                      <a:pt x="4" y="0"/>
                      <a:pt x="7" y="2"/>
                    </a:cubicBezTo>
                    <a:cubicBezTo>
                      <a:pt x="39" y="20"/>
                      <a:pt x="39" y="20"/>
                      <a:pt x="39" y="20"/>
                    </a:cubicBezTo>
                    <a:cubicBezTo>
                      <a:pt x="41" y="22"/>
                      <a:pt x="43" y="26"/>
                      <a:pt x="42" y="29"/>
                    </a:cubicBezTo>
                    <a:cubicBezTo>
                      <a:pt x="42" y="29"/>
                      <a:pt x="42" y="29"/>
                      <a:pt x="42" y="29"/>
                    </a:cubicBezTo>
                    <a:cubicBezTo>
                      <a:pt x="42" y="33"/>
                      <a:pt x="39" y="34"/>
                      <a:pt x="36" y="32"/>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1" name="işḷîde"/>
              <p:cNvSpPr/>
              <p:nvPr/>
            </p:nvSpPr>
            <p:spPr bwMode="auto">
              <a:xfrm>
                <a:off x="5787578" y="3403009"/>
                <a:ext cx="213123" cy="152478"/>
              </a:xfrm>
              <a:custGeom>
                <a:avLst/>
                <a:gdLst>
                  <a:gd name="T0" fmla="*/ 51 w 59"/>
                  <a:gd name="T1" fmla="*/ 40 h 42"/>
                  <a:gd name="T2" fmla="*/ 5 w 59"/>
                  <a:gd name="T3" fmla="*/ 14 h 42"/>
                  <a:gd name="T4" fmla="*/ 1 w 59"/>
                  <a:gd name="T5" fmla="*/ 4 h 42"/>
                  <a:gd name="T6" fmla="*/ 1 w 59"/>
                  <a:gd name="T7" fmla="*/ 4 h 42"/>
                  <a:gd name="T8" fmla="*/ 8 w 59"/>
                  <a:gd name="T9" fmla="*/ 1 h 42"/>
                  <a:gd name="T10" fmla="*/ 54 w 59"/>
                  <a:gd name="T11" fmla="*/ 28 h 42"/>
                  <a:gd name="T12" fmla="*/ 58 w 59"/>
                  <a:gd name="T13" fmla="*/ 37 h 42"/>
                  <a:gd name="T14" fmla="*/ 58 w 59"/>
                  <a:gd name="T15" fmla="*/ 37 h 42"/>
                  <a:gd name="T16" fmla="*/ 51 w 59"/>
                  <a:gd name="T17" fmla="*/ 4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42">
                    <a:moveTo>
                      <a:pt x="51" y="40"/>
                    </a:moveTo>
                    <a:cubicBezTo>
                      <a:pt x="5" y="14"/>
                      <a:pt x="5" y="14"/>
                      <a:pt x="5" y="14"/>
                    </a:cubicBezTo>
                    <a:cubicBezTo>
                      <a:pt x="2" y="12"/>
                      <a:pt x="0" y="8"/>
                      <a:pt x="1" y="4"/>
                    </a:cubicBezTo>
                    <a:cubicBezTo>
                      <a:pt x="1" y="4"/>
                      <a:pt x="1" y="4"/>
                      <a:pt x="1" y="4"/>
                    </a:cubicBezTo>
                    <a:cubicBezTo>
                      <a:pt x="2" y="1"/>
                      <a:pt x="5" y="0"/>
                      <a:pt x="8" y="1"/>
                    </a:cubicBezTo>
                    <a:cubicBezTo>
                      <a:pt x="54" y="28"/>
                      <a:pt x="54" y="28"/>
                      <a:pt x="54" y="28"/>
                    </a:cubicBezTo>
                    <a:cubicBezTo>
                      <a:pt x="57" y="30"/>
                      <a:pt x="59" y="34"/>
                      <a:pt x="58" y="37"/>
                    </a:cubicBezTo>
                    <a:cubicBezTo>
                      <a:pt x="58" y="37"/>
                      <a:pt x="58" y="37"/>
                      <a:pt x="58" y="37"/>
                    </a:cubicBezTo>
                    <a:cubicBezTo>
                      <a:pt x="57" y="41"/>
                      <a:pt x="54" y="42"/>
                      <a:pt x="51" y="40"/>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2" name="ïṥḷiďe"/>
              <p:cNvSpPr/>
              <p:nvPr/>
            </p:nvSpPr>
            <p:spPr bwMode="auto">
              <a:xfrm>
                <a:off x="5376927" y="3803265"/>
                <a:ext cx="159409" cy="123023"/>
              </a:xfrm>
              <a:custGeom>
                <a:avLst/>
                <a:gdLst>
                  <a:gd name="T0" fmla="*/ 36 w 44"/>
                  <a:gd name="T1" fmla="*/ 32 h 34"/>
                  <a:gd name="T2" fmla="*/ 5 w 44"/>
                  <a:gd name="T3" fmla="*/ 14 h 34"/>
                  <a:gd name="T4" fmla="*/ 1 w 44"/>
                  <a:gd name="T5" fmla="*/ 5 h 34"/>
                  <a:gd name="T6" fmla="*/ 1 w 44"/>
                  <a:gd name="T7" fmla="*/ 5 h 34"/>
                  <a:gd name="T8" fmla="*/ 8 w 44"/>
                  <a:gd name="T9" fmla="*/ 2 h 34"/>
                  <a:gd name="T10" fmla="*/ 39 w 44"/>
                  <a:gd name="T11" fmla="*/ 20 h 34"/>
                  <a:gd name="T12" fmla="*/ 43 w 44"/>
                  <a:gd name="T13" fmla="*/ 29 h 34"/>
                  <a:gd name="T14" fmla="*/ 43 w 44"/>
                  <a:gd name="T15" fmla="*/ 29 h 34"/>
                  <a:gd name="T16" fmla="*/ 36 w 44"/>
                  <a:gd name="T17" fmla="*/ 3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34">
                    <a:moveTo>
                      <a:pt x="36" y="32"/>
                    </a:moveTo>
                    <a:cubicBezTo>
                      <a:pt x="5" y="14"/>
                      <a:pt x="5" y="14"/>
                      <a:pt x="5" y="14"/>
                    </a:cubicBezTo>
                    <a:cubicBezTo>
                      <a:pt x="2" y="12"/>
                      <a:pt x="0" y="8"/>
                      <a:pt x="1" y="5"/>
                    </a:cubicBezTo>
                    <a:cubicBezTo>
                      <a:pt x="1" y="5"/>
                      <a:pt x="1" y="5"/>
                      <a:pt x="1" y="5"/>
                    </a:cubicBezTo>
                    <a:cubicBezTo>
                      <a:pt x="2" y="1"/>
                      <a:pt x="5" y="0"/>
                      <a:pt x="8" y="2"/>
                    </a:cubicBezTo>
                    <a:cubicBezTo>
                      <a:pt x="39" y="20"/>
                      <a:pt x="39" y="20"/>
                      <a:pt x="39" y="20"/>
                    </a:cubicBezTo>
                    <a:cubicBezTo>
                      <a:pt x="42" y="21"/>
                      <a:pt x="44" y="26"/>
                      <a:pt x="43" y="29"/>
                    </a:cubicBezTo>
                    <a:cubicBezTo>
                      <a:pt x="43" y="29"/>
                      <a:pt x="43" y="29"/>
                      <a:pt x="43" y="29"/>
                    </a:cubicBezTo>
                    <a:cubicBezTo>
                      <a:pt x="42" y="32"/>
                      <a:pt x="39" y="34"/>
                      <a:pt x="36" y="32"/>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3" name="îṩ1íḓè"/>
              <p:cNvSpPr/>
              <p:nvPr/>
            </p:nvSpPr>
            <p:spPr bwMode="auto">
              <a:xfrm>
                <a:off x="5564059" y="3910693"/>
                <a:ext cx="209658" cy="150746"/>
              </a:xfrm>
              <a:custGeom>
                <a:avLst/>
                <a:gdLst>
                  <a:gd name="T0" fmla="*/ 51 w 58"/>
                  <a:gd name="T1" fmla="*/ 40 h 42"/>
                  <a:gd name="T2" fmla="*/ 5 w 58"/>
                  <a:gd name="T3" fmla="*/ 14 h 42"/>
                  <a:gd name="T4" fmla="*/ 1 w 58"/>
                  <a:gd name="T5" fmla="*/ 5 h 42"/>
                  <a:gd name="T6" fmla="*/ 1 w 58"/>
                  <a:gd name="T7" fmla="*/ 5 h 42"/>
                  <a:gd name="T8" fmla="*/ 7 w 58"/>
                  <a:gd name="T9" fmla="*/ 1 h 42"/>
                  <a:gd name="T10" fmla="*/ 53 w 58"/>
                  <a:gd name="T11" fmla="*/ 28 h 42"/>
                  <a:gd name="T12" fmla="*/ 57 w 58"/>
                  <a:gd name="T13" fmla="*/ 37 h 42"/>
                  <a:gd name="T14" fmla="*/ 57 w 58"/>
                  <a:gd name="T15" fmla="*/ 37 h 42"/>
                  <a:gd name="T16" fmla="*/ 51 w 58"/>
                  <a:gd name="T17" fmla="*/ 4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42">
                    <a:moveTo>
                      <a:pt x="51" y="40"/>
                    </a:moveTo>
                    <a:cubicBezTo>
                      <a:pt x="5" y="14"/>
                      <a:pt x="5" y="14"/>
                      <a:pt x="5" y="14"/>
                    </a:cubicBezTo>
                    <a:cubicBezTo>
                      <a:pt x="2" y="12"/>
                      <a:pt x="0" y="8"/>
                      <a:pt x="1" y="5"/>
                    </a:cubicBezTo>
                    <a:cubicBezTo>
                      <a:pt x="1" y="5"/>
                      <a:pt x="1" y="5"/>
                      <a:pt x="1" y="5"/>
                    </a:cubicBezTo>
                    <a:cubicBezTo>
                      <a:pt x="1" y="1"/>
                      <a:pt x="4" y="0"/>
                      <a:pt x="7" y="1"/>
                    </a:cubicBezTo>
                    <a:cubicBezTo>
                      <a:pt x="53" y="28"/>
                      <a:pt x="53" y="28"/>
                      <a:pt x="53" y="28"/>
                    </a:cubicBezTo>
                    <a:cubicBezTo>
                      <a:pt x="56" y="30"/>
                      <a:pt x="58" y="34"/>
                      <a:pt x="57" y="37"/>
                    </a:cubicBezTo>
                    <a:cubicBezTo>
                      <a:pt x="57" y="37"/>
                      <a:pt x="57" y="37"/>
                      <a:pt x="57" y="37"/>
                    </a:cubicBezTo>
                    <a:cubicBezTo>
                      <a:pt x="56" y="41"/>
                      <a:pt x="53" y="42"/>
                      <a:pt x="51" y="40"/>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4" name="ïṧľîḋè"/>
              <p:cNvSpPr/>
              <p:nvPr/>
            </p:nvSpPr>
            <p:spPr bwMode="auto">
              <a:xfrm>
                <a:off x="5283361" y="3215877"/>
                <a:ext cx="116092" cy="97032"/>
              </a:xfrm>
              <a:custGeom>
                <a:avLst/>
                <a:gdLst>
                  <a:gd name="T0" fmla="*/ 25 w 32"/>
                  <a:gd name="T1" fmla="*/ 26 h 27"/>
                  <a:gd name="T2" fmla="*/ 5 w 32"/>
                  <a:gd name="T3" fmla="*/ 14 h 27"/>
                  <a:gd name="T4" fmla="*/ 1 w 32"/>
                  <a:gd name="T5" fmla="*/ 5 h 27"/>
                  <a:gd name="T6" fmla="*/ 1 w 32"/>
                  <a:gd name="T7" fmla="*/ 5 h 27"/>
                  <a:gd name="T8" fmla="*/ 8 w 32"/>
                  <a:gd name="T9" fmla="*/ 2 h 27"/>
                  <a:gd name="T10" fmla="*/ 27 w 32"/>
                  <a:gd name="T11" fmla="*/ 13 h 27"/>
                  <a:gd name="T12" fmla="*/ 31 w 32"/>
                  <a:gd name="T13" fmla="*/ 22 h 27"/>
                  <a:gd name="T14" fmla="*/ 31 w 32"/>
                  <a:gd name="T15" fmla="*/ 22 h 27"/>
                  <a:gd name="T16" fmla="*/ 25 w 32"/>
                  <a:gd name="T17" fmla="*/ 2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27">
                    <a:moveTo>
                      <a:pt x="25" y="26"/>
                    </a:moveTo>
                    <a:cubicBezTo>
                      <a:pt x="5" y="14"/>
                      <a:pt x="5" y="14"/>
                      <a:pt x="5" y="14"/>
                    </a:cubicBezTo>
                    <a:cubicBezTo>
                      <a:pt x="2" y="13"/>
                      <a:pt x="0" y="9"/>
                      <a:pt x="1" y="5"/>
                    </a:cubicBezTo>
                    <a:cubicBezTo>
                      <a:pt x="1" y="5"/>
                      <a:pt x="1" y="5"/>
                      <a:pt x="1" y="5"/>
                    </a:cubicBezTo>
                    <a:cubicBezTo>
                      <a:pt x="2" y="2"/>
                      <a:pt x="5" y="0"/>
                      <a:pt x="8" y="2"/>
                    </a:cubicBezTo>
                    <a:cubicBezTo>
                      <a:pt x="27" y="13"/>
                      <a:pt x="27" y="13"/>
                      <a:pt x="27" y="13"/>
                    </a:cubicBezTo>
                    <a:cubicBezTo>
                      <a:pt x="30" y="15"/>
                      <a:pt x="32" y="19"/>
                      <a:pt x="31" y="22"/>
                    </a:cubicBezTo>
                    <a:cubicBezTo>
                      <a:pt x="31" y="22"/>
                      <a:pt x="31" y="22"/>
                      <a:pt x="31" y="22"/>
                    </a:cubicBezTo>
                    <a:cubicBezTo>
                      <a:pt x="30" y="26"/>
                      <a:pt x="27" y="27"/>
                      <a:pt x="25" y="26"/>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5" name="i$ľîḍe"/>
              <p:cNvSpPr/>
              <p:nvPr/>
            </p:nvSpPr>
            <p:spPr bwMode="auto">
              <a:xfrm>
                <a:off x="5356135" y="3364890"/>
                <a:ext cx="259906" cy="181935"/>
              </a:xfrm>
              <a:custGeom>
                <a:avLst/>
                <a:gdLst>
                  <a:gd name="T0" fmla="*/ 65 w 72"/>
                  <a:gd name="T1" fmla="*/ 49 h 51"/>
                  <a:gd name="T2" fmla="*/ 5 w 72"/>
                  <a:gd name="T3" fmla="*/ 15 h 51"/>
                  <a:gd name="T4" fmla="*/ 1 w 72"/>
                  <a:gd name="T5" fmla="*/ 5 h 51"/>
                  <a:gd name="T6" fmla="*/ 1 w 72"/>
                  <a:gd name="T7" fmla="*/ 5 h 51"/>
                  <a:gd name="T8" fmla="*/ 8 w 72"/>
                  <a:gd name="T9" fmla="*/ 2 h 51"/>
                  <a:gd name="T10" fmla="*/ 68 w 72"/>
                  <a:gd name="T11" fmla="*/ 36 h 51"/>
                  <a:gd name="T12" fmla="*/ 71 w 72"/>
                  <a:gd name="T13" fmla="*/ 46 h 51"/>
                  <a:gd name="T14" fmla="*/ 71 w 72"/>
                  <a:gd name="T15" fmla="*/ 46 h 51"/>
                  <a:gd name="T16" fmla="*/ 65 w 72"/>
                  <a:gd name="T17" fmla="*/ 49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1">
                    <a:moveTo>
                      <a:pt x="65" y="49"/>
                    </a:moveTo>
                    <a:cubicBezTo>
                      <a:pt x="5" y="15"/>
                      <a:pt x="5" y="15"/>
                      <a:pt x="5" y="15"/>
                    </a:cubicBezTo>
                    <a:cubicBezTo>
                      <a:pt x="2" y="13"/>
                      <a:pt x="0" y="9"/>
                      <a:pt x="1" y="5"/>
                    </a:cubicBezTo>
                    <a:cubicBezTo>
                      <a:pt x="1" y="5"/>
                      <a:pt x="1" y="5"/>
                      <a:pt x="1" y="5"/>
                    </a:cubicBezTo>
                    <a:cubicBezTo>
                      <a:pt x="2" y="2"/>
                      <a:pt x="5" y="0"/>
                      <a:pt x="8" y="2"/>
                    </a:cubicBezTo>
                    <a:cubicBezTo>
                      <a:pt x="68" y="36"/>
                      <a:pt x="68" y="36"/>
                      <a:pt x="68" y="36"/>
                    </a:cubicBezTo>
                    <a:cubicBezTo>
                      <a:pt x="70" y="38"/>
                      <a:pt x="72" y="42"/>
                      <a:pt x="71" y="46"/>
                    </a:cubicBezTo>
                    <a:cubicBezTo>
                      <a:pt x="71" y="46"/>
                      <a:pt x="71" y="46"/>
                      <a:pt x="71" y="46"/>
                    </a:cubicBezTo>
                    <a:cubicBezTo>
                      <a:pt x="71" y="49"/>
                      <a:pt x="68" y="51"/>
                      <a:pt x="65" y="49"/>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6" name="îṩ1îḋe"/>
              <p:cNvSpPr/>
              <p:nvPr/>
            </p:nvSpPr>
            <p:spPr bwMode="auto">
              <a:xfrm>
                <a:off x="5312817" y="3555487"/>
                <a:ext cx="114359" cy="97032"/>
              </a:xfrm>
              <a:custGeom>
                <a:avLst/>
                <a:gdLst>
                  <a:gd name="T0" fmla="*/ 25 w 32"/>
                  <a:gd name="T1" fmla="*/ 25 h 27"/>
                  <a:gd name="T2" fmla="*/ 5 w 32"/>
                  <a:gd name="T3" fmla="*/ 14 h 27"/>
                  <a:gd name="T4" fmla="*/ 1 w 32"/>
                  <a:gd name="T5" fmla="*/ 4 h 27"/>
                  <a:gd name="T6" fmla="*/ 1 w 32"/>
                  <a:gd name="T7" fmla="*/ 4 h 27"/>
                  <a:gd name="T8" fmla="*/ 8 w 32"/>
                  <a:gd name="T9" fmla="*/ 1 h 27"/>
                  <a:gd name="T10" fmla="*/ 27 w 32"/>
                  <a:gd name="T11" fmla="*/ 12 h 27"/>
                  <a:gd name="T12" fmla="*/ 31 w 32"/>
                  <a:gd name="T13" fmla="*/ 22 h 27"/>
                  <a:gd name="T14" fmla="*/ 31 w 32"/>
                  <a:gd name="T15" fmla="*/ 22 h 27"/>
                  <a:gd name="T16" fmla="*/ 25 w 32"/>
                  <a:gd name="T17"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27">
                    <a:moveTo>
                      <a:pt x="25" y="25"/>
                    </a:moveTo>
                    <a:cubicBezTo>
                      <a:pt x="5" y="14"/>
                      <a:pt x="5" y="14"/>
                      <a:pt x="5" y="14"/>
                    </a:cubicBezTo>
                    <a:cubicBezTo>
                      <a:pt x="2" y="12"/>
                      <a:pt x="0" y="8"/>
                      <a:pt x="1" y="4"/>
                    </a:cubicBezTo>
                    <a:cubicBezTo>
                      <a:pt x="1" y="4"/>
                      <a:pt x="1" y="4"/>
                      <a:pt x="1" y="4"/>
                    </a:cubicBezTo>
                    <a:cubicBezTo>
                      <a:pt x="2" y="1"/>
                      <a:pt x="5" y="0"/>
                      <a:pt x="8" y="1"/>
                    </a:cubicBezTo>
                    <a:cubicBezTo>
                      <a:pt x="27" y="12"/>
                      <a:pt x="27" y="12"/>
                      <a:pt x="27" y="12"/>
                    </a:cubicBezTo>
                    <a:cubicBezTo>
                      <a:pt x="30" y="14"/>
                      <a:pt x="32" y="18"/>
                      <a:pt x="31" y="22"/>
                    </a:cubicBezTo>
                    <a:cubicBezTo>
                      <a:pt x="31" y="22"/>
                      <a:pt x="31" y="22"/>
                      <a:pt x="31" y="22"/>
                    </a:cubicBezTo>
                    <a:cubicBezTo>
                      <a:pt x="30" y="25"/>
                      <a:pt x="27" y="27"/>
                      <a:pt x="25"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7" name="íṥlíďè"/>
              <p:cNvSpPr/>
              <p:nvPr/>
            </p:nvSpPr>
            <p:spPr bwMode="auto">
              <a:xfrm>
                <a:off x="5579653" y="4130746"/>
                <a:ext cx="230450" cy="164608"/>
              </a:xfrm>
              <a:custGeom>
                <a:avLst/>
                <a:gdLst>
                  <a:gd name="T0" fmla="*/ 57 w 64"/>
                  <a:gd name="T1" fmla="*/ 44 h 46"/>
                  <a:gd name="T2" fmla="*/ 4 w 64"/>
                  <a:gd name="T3" fmla="*/ 14 h 46"/>
                  <a:gd name="T4" fmla="*/ 1 w 64"/>
                  <a:gd name="T5" fmla="*/ 5 h 46"/>
                  <a:gd name="T6" fmla="*/ 1 w 64"/>
                  <a:gd name="T7" fmla="*/ 5 h 46"/>
                  <a:gd name="T8" fmla="*/ 7 w 64"/>
                  <a:gd name="T9" fmla="*/ 2 h 46"/>
                  <a:gd name="T10" fmla="*/ 59 w 64"/>
                  <a:gd name="T11" fmla="*/ 32 h 46"/>
                  <a:gd name="T12" fmla="*/ 63 w 64"/>
                  <a:gd name="T13" fmla="*/ 41 h 46"/>
                  <a:gd name="T14" fmla="*/ 63 w 64"/>
                  <a:gd name="T15" fmla="*/ 41 h 46"/>
                  <a:gd name="T16" fmla="*/ 57 w 64"/>
                  <a:gd name="T17" fmla="*/ 44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46">
                    <a:moveTo>
                      <a:pt x="57" y="44"/>
                    </a:moveTo>
                    <a:cubicBezTo>
                      <a:pt x="4" y="14"/>
                      <a:pt x="4" y="14"/>
                      <a:pt x="4" y="14"/>
                    </a:cubicBezTo>
                    <a:cubicBezTo>
                      <a:pt x="2" y="13"/>
                      <a:pt x="0" y="8"/>
                      <a:pt x="1" y="5"/>
                    </a:cubicBezTo>
                    <a:cubicBezTo>
                      <a:pt x="1" y="5"/>
                      <a:pt x="1" y="5"/>
                      <a:pt x="1" y="5"/>
                    </a:cubicBezTo>
                    <a:cubicBezTo>
                      <a:pt x="1" y="2"/>
                      <a:pt x="4" y="0"/>
                      <a:pt x="7" y="2"/>
                    </a:cubicBezTo>
                    <a:cubicBezTo>
                      <a:pt x="59" y="32"/>
                      <a:pt x="59" y="32"/>
                      <a:pt x="59" y="32"/>
                    </a:cubicBezTo>
                    <a:cubicBezTo>
                      <a:pt x="62" y="34"/>
                      <a:pt x="64" y="38"/>
                      <a:pt x="63" y="41"/>
                    </a:cubicBezTo>
                    <a:cubicBezTo>
                      <a:pt x="63" y="41"/>
                      <a:pt x="63" y="41"/>
                      <a:pt x="63" y="41"/>
                    </a:cubicBezTo>
                    <a:cubicBezTo>
                      <a:pt x="62" y="45"/>
                      <a:pt x="59" y="46"/>
                      <a:pt x="57" y="44"/>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8" name="iṣlíḋè"/>
              <p:cNvSpPr/>
              <p:nvPr/>
            </p:nvSpPr>
            <p:spPr bwMode="auto">
              <a:xfrm>
                <a:off x="5269499" y="3742620"/>
                <a:ext cx="90101" cy="81438"/>
              </a:xfrm>
              <a:custGeom>
                <a:avLst/>
                <a:gdLst>
                  <a:gd name="T0" fmla="*/ 18 w 25"/>
                  <a:gd name="T1" fmla="*/ 21 h 23"/>
                  <a:gd name="T2" fmla="*/ 5 w 25"/>
                  <a:gd name="T3" fmla="*/ 14 h 23"/>
                  <a:gd name="T4" fmla="*/ 1 w 25"/>
                  <a:gd name="T5" fmla="*/ 5 h 23"/>
                  <a:gd name="T6" fmla="*/ 1 w 25"/>
                  <a:gd name="T7" fmla="*/ 5 h 23"/>
                  <a:gd name="T8" fmla="*/ 8 w 25"/>
                  <a:gd name="T9" fmla="*/ 1 h 23"/>
                  <a:gd name="T10" fmla="*/ 20 w 25"/>
                  <a:gd name="T11" fmla="*/ 9 h 23"/>
                  <a:gd name="T12" fmla="*/ 24 w 25"/>
                  <a:gd name="T13" fmla="*/ 18 h 23"/>
                  <a:gd name="T14" fmla="*/ 24 w 25"/>
                  <a:gd name="T15" fmla="*/ 18 h 23"/>
                  <a:gd name="T16" fmla="*/ 18 w 25"/>
                  <a:gd name="T17"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3">
                    <a:moveTo>
                      <a:pt x="18" y="21"/>
                    </a:moveTo>
                    <a:cubicBezTo>
                      <a:pt x="5" y="14"/>
                      <a:pt x="5" y="14"/>
                      <a:pt x="5" y="14"/>
                    </a:cubicBezTo>
                    <a:cubicBezTo>
                      <a:pt x="2" y="12"/>
                      <a:pt x="0" y="8"/>
                      <a:pt x="1" y="5"/>
                    </a:cubicBezTo>
                    <a:cubicBezTo>
                      <a:pt x="1" y="5"/>
                      <a:pt x="1" y="5"/>
                      <a:pt x="1" y="5"/>
                    </a:cubicBezTo>
                    <a:cubicBezTo>
                      <a:pt x="2" y="1"/>
                      <a:pt x="5" y="0"/>
                      <a:pt x="8" y="1"/>
                    </a:cubicBezTo>
                    <a:cubicBezTo>
                      <a:pt x="20" y="9"/>
                      <a:pt x="20" y="9"/>
                      <a:pt x="20" y="9"/>
                    </a:cubicBezTo>
                    <a:cubicBezTo>
                      <a:pt x="23" y="10"/>
                      <a:pt x="25" y="14"/>
                      <a:pt x="24" y="18"/>
                    </a:cubicBezTo>
                    <a:cubicBezTo>
                      <a:pt x="24" y="18"/>
                      <a:pt x="24" y="18"/>
                      <a:pt x="24" y="18"/>
                    </a:cubicBezTo>
                    <a:cubicBezTo>
                      <a:pt x="23" y="21"/>
                      <a:pt x="20" y="23"/>
                      <a:pt x="18" y="21"/>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9" name="ï$líḓê"/>
              <p:cNvSpPr/>
              <p:nvPr/>
            </p:nvSpPr>
            <p:spPr bwMode="auto">
              <a:xfrm>
                <a:off x="5226181" y="3929752"/>
                <a:ext cx="100497" cy="90101"/>
              </a:xfrm>
              <a:custGeom>
                <a:avLst/>
                <a:gdLst>
                  <a:gd name="T0" fmla="*/ 21 w 28"/>
                  <a:gd name="T1" fmla="*/ 23 h 25"/>
                  <a:gd name="T2" fmla="*/ 5 w 28"/>
                  <a:gd name="T3" fmla="*/ 14 h 25"/>
                  <a:gd name="T4" fmla="*/ 1 w 28"/>
                  <a:gd name="T5" fmla="*/ 5 h 25"/>
                  <a:gd name="T6" fmla="*/ 1 w 28"/>
                  <a:gd name="T7" fmla="*/ 5 h 25"/>
                  <a:gd name="T8" fmla="*/ 8 w 28"/>
                  <a:gd name="T9" fmla="*/ 1 h 25"/>
                  <a:gd name="T10" fmla="*/ 23 w 28"/>
                  <a:gd name="T11" fmla="*/ 10 h 25"/>
                  <a:gd name="T12" fmla="*/ 27 w 28"/>
                  <a:gd name="T13" fmla="*/ 20 h 25"/>
                  <a:gd name="T14" fmla="*/ 27 w 28"/>
                  <a:gd name="T15" fmla="*/ 20 h 25"/>
                  <a:gd name="T16" fmla="*/ 21 w 28"/>
                  <a:gd name="T17" fmla="*/ 23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25">
                    <a:moveTo>
                      <a:pt x="21" y="23"/>
                    </a:moveTo>
                    <a:cubicBezTo>
                      <a:pt x="5" y="14"/>
                      <a:pt x="5" y="14"/>
                      <a:pt x="5" y="14"/>
                    </a:cubicBezTo>
                    <a:cubicBezTo>
                      <a:pt x="2" y="12"/>
                      <a:pt x="0" y="8"/>
                      <a:pt x="1" y="5"/>
                    </a:cubicBezTo>
                    <a:cubicBezTo>
                      <a:pt x="1" y="5"/>
                      <a:pt x="1" y="5"/>
                      <a:pt x="1" y="5"/>
                    </a:cubicBezTo>
                    <a:cubicBezTo>
                      <a:pt x="2" y="1"/>
                      <a:pt x="5" y="0"/>
                      <a:pt x="8" y="1"/>
                    </a:cubicBezTo>
                    <a:cubicBezTo>
                      <a:pt x="23" y="10"/>
                      <a:pt x="23" y="10"/>
                      <a:pt x="23" y="10"/>
                    </a:cubicBezTo>
                    <a:cubicBezTo>
                      <a:pt x="26" y="12"/>
                      <a:pt x="28" y="16"/>
                      <a:pt x="27" y="20"/>
                    </a:cubicBezTo>
                    <a:cubicBezTo>
                      <a:pt x="27" y="20"/>
                      <a:pt x="27" y="20"/>
                      <a:pt x="27" y="20"/>
                    </a:cubicBezTo>
                    <a:cubicBezTo>
                      <a:pt x="26" y="23"/>
                      <a:pt x="23" y="25"/>
                      <a:pt x="21" y="23"/>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0" name="iśḷíḍê"/>
              <p:cNvSpPr/>
              <p:nvPr/>
            </p:nvSpPr>
            <p:spPr bwMode="auto">
              <a:xfrm>
                <a:off x="5352669" y="4000793"/>
                <a:ext cx="194063" cy="140350"/>
              </a:xfrm>
              <a:custGeom>
                <a:avLst/>
                <a:gdLst>
                  <a:gd name="T0" fmla="*/ 46 w 54"/>
                  <a:gd name="T1" fmla="*/ 38 h 39"/>
                  <a:gd name="T2" fmla="*/ 5 w 54"/>
                  <a:gd name="T3" fmla="*/ 14 h 39"/>
                  <a:gd name="T4" fmla="*/ 1 w 54"/>
                  <a:gd name="T5" fmla="*/ 5 h 39"/>
                  <a:gd name="T6" fmla="*/ 1 w 54"/>
                  <a:gd name="T7" fmla="*/ 5 h 39"/>
                  <a:gd name="T8" fmla="*/ 8 w 54"/>
                  <a:gd name="T9" fmla="*/ 2 h 39"/>
                  <a:gd name="T10" fmla="*/ 49 w 54"/>
                  <a:gd name="T11" fmla="*/ 25 h 39"/>
                  <a:gd name="T12" fmla="*/ 53 w 54"/>
                  <a:gd name="T13" fmla="*/ 35 h 39"/>
                  <a:gd name="T14" fmla="*/ 53 w 54"/>
                  <a:gd name="T15" fmla="*/ 35 h 39"/>
                  <a:gd name="T16" fmla="*/ 46 w 54"/>
                  <a:gd name="T17" fmla="*/ 3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39">
                    <a:moveTo>
                      <a:pt x="46" y="38"/>
                    </a:moveTo>
                    <a:cubicBezTo>
                      <a:pt x="5" y="14"/>
                      <a:pt x="5" y="14"/>
                      <a:pt x="5" y="14"/>
                    </a:cubicBezTo>
                    <a:cubicBezTo>
                      <a:pt x="2" y="12"/>
                      <a:pt x="0" y="8"/>
                      <a:pt x="1" y="5"/>
                    </a:cubicBezTo>
                    <a:cubicBezTo>
                      <a:pt x="1" y="5"/>
                      <a:pt x="1" y="5"/>
                      <a:pt x="1" y="5"/>
                    </a:cubicBezTo>
                    <a:cubicBezTo>
                      <a:pt x="2" y="1"/>
                      <a:pt x="5" y="0"/>
                      <a:pt x="8" y="2"/>
                    </a:cubicBezTo>
                    <a:cubicBezTo>
                      <a:pt x="49" y="25"/>
                      <a:pt x="49" y="25"/>
                      <a:pt x="49" y="25"/>
                    </a:cubicBezTo>
                    <a:cubicBezTo>
                      <a:pt x="52" y="27"/>
                      <a:pt x="54" y="31"/>
                      <a:pt x="53" y="35"/>
                    </a:cubicBezTo>
                    <a:cubicBezTo>
                      <a:pt x="53" y="35"/>
                      <a:pt x="53" y="35"/>
                      <a:pt x="53" y="35"/>
                    </a:cubicBezTo>
                    <a:cubicBezTo>
                      <a:pt x="52" y="38"/>
                      <a:pt x="49" y="39"/>
                      <a:pt x="46" y="38"/>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1" name="ï$1îḑé"/>
              <p:cNvSpPr/>
              <p:nvPr/>
            </p:nvSpPr>
            <p:spPr bwMode="auto">
              <a:xfrm>
                <a:off x="5203657" y="4023318"/>
                <a:ext cx="152478" cy="117824"/>
              </a:xfrm>
              <a:custGeom>
                <a:avLst/>
                <a:gdLst>
                  <a:gd name="T0" fmla="*/ 34 w 42"/>
                  <a:gd name="T1" fmla="*/ 31 h 33"/>
                  <a:gd name="T2" fmla="*/ 5 w 42"/>
                  <a:gd name="T3" fmla="*/ 14 h 33"/>
                  <a:gd name="T4" fmla="*/ 1 w 42"/>
                  <a:gd name="T5" fmla="*/ 5 h 33"/>
                  <a:gd name="T6" fmla="*/ 1 w 42"/>
                  <a:gd name="T7" fmla="*/ 5 h 33"/>
                  <a:gd name="T8" fmla="*/ 8 w 42"/>
                  <a:gd name="T9" fmla="*/ 2 h 33"/>
                  <a:gd name="T10" fmla="*/ 37 w 42"/>
                  <a:gd name="T11" fmla="*/ 19 h 33"/>
                  <a:gd name="T12" fmla="*/ 41 w 42"/>
                  <a:gd name="T13" fmla="*/ 28 h 33"/>
                  <a:gd name="T14" fmla="*/ 41 w 42"/>
                  <a:gd name="T15" fmla="*/ 28 h 33"/>
                  <a:gd name="T16" fmla="*/ 34 w 42"/>
                  <a:gd name="T17" fmla="*/ 31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3">
                    <a:moveTo>
                      <a:pt x="34" y="31"/>
                    </a:moveTo>
                    <a:cubicBezTo>
                      <a:pt x="5" y="14"/>
                      <a:pt x="5" y="14"/>
                      <a:pt x="5" y="14"/>
                    </a:cubicBezTo>
                    <a:cubicBezTo>
                      <a:pt x="2" y="12"/>
                      <a:pt x="0" y="8"/>
                      <a:pt x="1" y="5"/>
                    </a:cubicBezTo>
                    <a:cubicBezTo>
                      <a:pt x="1" y="5"/>
                      <a:pt x="1" y="5"/>
                      <a:pt x="1" y="5"/>
                    </a:cubicBezTo>
                    <a:cubicBezTo>
                      <a:pt x="2" y="1"/>
                      <a:pt x="5" y="0"/>
                      <a:pt x="8" y="2"/>
                    </a:cubicBezTo>
                    <a:cubicBezTo>
                      <a:pt x="37" y="19"/>
                      <a:pt x="37" y="19"/>
                      <a:pt x="37" y="19"/>
                    </a:cubicBezTo>
                    <a:cubicBezTo>
                      <a:pt x="40" y="20"/>
                      <a:pt x="42" y="24"/>
                      <a:pt x="41" y="28"/>
                    </a:cubicBezTo>
                    <a:cubicBezTo>
                      <a:pt x="41" y="28"/>
                      <a:pt x="41" y="28"/>
                      <a:pt x="41" y="28"/>
                    </a:cubicBezTo>
                    <a:cubicBezTo>
                      <a:pt x="40" y="31"/>
                      <a:pt x="37" y="33"/>
                      <a:pt x="34" y="31"/>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2" name="išliďe"/>
              <p:cNvSpPr/>
              <p:nvPr/>
            </p:nvSpPr>
            <p:spPr bwMode="auto">
              <a:xfrm>
                <a:off x="5860352" y="4291888"/>
                <a:ext cx="110893" cy="97032"/>
              </a:xfrm>
              <a:custGeom>
                <a:avLst/>
                <a:gdLst>
                  <a:gd name="T0" fmla="*/ 23 w 31"/>
                  <a:gd name="T1" fmla="*/ 25 h 27"/>
                  <a:gd name="T2" fmla="*/ 4 w 31"/>
                  <a:gd name="T3" fmla="*/ 14 h 27"/>
                  <a:gd name="T4" fmla="*/ 1 w 31"/>
                  <a:gd name="T5" fmla="*/ 5 h 27"/>
                  <a:gd name="T6" fmla="*/ 1 w 31"/>
                  <a:gd name="T7" fmla="*/ 5 h 27"/>
                  <a:gd name="T8" fmla="*/ 7 w 31"/>
                  <a:gd name="T9" fmla="*/ 2 h 27"/>
                  <a:gd name="T10" fmla="*/ 26 w 31"/>
                  <a:gd name="T11" fmla="*/ 13 h 27"/>
                  <a:gd name="T12" fmla="*/ 30 w 31"/>
                  <a:gd name="T13" fmla="*/ 22 h 27"/>
                  <a:gd name="T14" fmla="*/ 30 w 31"/>
                  <a:gd name="T15" fmla="*/ 22 h 27"/>
                  <a:gd name="T16" fmla="*/ 23 w 31"/>
                  <a:gd name="T17"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7">
                    <a:moveTo>
                      <a:pt x="23" y="25"/>
                    </a:moveTo>
                    <a:cubicBezTo>
                      <a:pt x="4" y="14"/>
                      <a:pt x="4" y="14"/>
                      <a:pt x="4" y="14"/>
                    </a:cubicBezTo>
                    <a:cubicBezTo>
                      <a:pt x="1" y="13"/>
                      <a:pt x="0" y="8"/>
                      <a:pt x="1" y="5"/>
                    </a:cubicBezTo>
                    <a:cubicBezTo>
                      <a:pt x="1" y="5"/>
                      <a:pt x="1" y="5"/>
                      <a:pt x="1" y="5"/>
                    </a:cubicBezTo>
                    <a:cubicBezTo>
                      <a:pt x="1" y="2"/>
                      <a:pt x="4" y="0"/>
                      <a:pt x="7" y="2"/>
                    </a:cubicBezTo>
                    <a:cubicBezTo>
                      <a:pt x="26" y="13"/>
                      <a:pt x="26" y="13"/>
                      <a:pt x="26" y="13"/>
                    </a:cubicBezTo>
                    <a:cubicBezTo>
                      <a:pt x="29" y="14"/>
                      <a:pt x="31" y="19"/>
                      <a:pt x="30" y="22"/>
                    </a:cubicBezTo>
                    <a:cubicBezTo>
                      <a:pt x="30" y="22"/>
                      <a:pt x="30" y="22"/>
                      <a:pt x="30" y="22"/>
                    </a:cubicBezTo>
                    <a:cubicBezTo>
                      <a:pt x="29" y="25"/>
                      <a:pt x="26" y="27"/>
                      <a:pt x="23"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3" name="iṥḷiḓé"/>
              <p:cNvSpPr/>
              <p:nvPr/>
            </p:nvSpPr>
            <p:spPr bwMode="auto">
              <a:xfrm>
                <a:off x="5456632" y="3636925"/>
                <a:ext cx="233916" cy="162874"/>
              </a:xfrm>
              <a:custGeom>
                <a:avLst/>
                <a:gdLst>
                  <a:gd name="T0" fmla="*/ 57 w 65"/>
                  <a:gd name="T1" fmla="*/ 44 h 45"/>
                  <a:gd name="T2" fmla="*/ 5 w 65"/>
                  <a:gd name="T3" fmla="*/ 14 h 45"/>
                  <a:gd name="T4" fmla="*/ 1 w 65"/>
                  <a:gd name="T5" fmla="*/ 4 h 45"/>
                  <a:gd name="T6" fmla="*/ 1 w 65"/>
                  <a:gd name="T7" fmla="*/ 4 h 45"/>
                  <a:gd name="T8" fmla="*/ 8 w 65"/>
                  <a:gd name="T9" fmla="*/ 1 h 45"/>
                  <a:gd name="T10" fmla="*/ 60 w 65"/>
                  <a:gd name="T11" fmla="*/ 31 h 45"/>
                  <a:gd name="T12" fmla="*/ 64 w 65"/>
                  <a:gd name="T13" fmla="*/ 41 h 45"/>
                  <a:gd name="T14" fmla="*/ 64 w 65"/>
                  <a:gd name="T15" fmla="*/ 41 h 45"/>
                  <a:gd name="T16" fmla="*/ 57 w 65"/>
                  <a:gd name="T17" fmla="*/ 4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45">
                    <a:moveTo>
                      <a:pt x="57" y="44"/>
                    </a:moveTo>
                    <a:cubicBezTo>
                      <a:pt x="5" y="14"/>
                      <a:pt x="5" y="14"/>
                      <a:pt x="5" y="14"/>
                    </a:cubicBezTo>
                    <a:cubicBezTo>
                      <a:pt x="2" y="12"/>
                      <a:pt x="0" y="8"/>
                      <a:pt x="1" y="4"/>
                    </a:cubicBezTo>
                    <a:cubicBezTo>
                      <a:pt x="1" y="4"/>
                      <a:pt x="1" y="4"/>
                      <a:pt x="1" y="4"/>
                    </a:cubicBezTo>
                    <a:cubicBezTo>
                      <a:pt x="2" y="1"/>
                      <a:pt x="5" y="0"/>
                      <a:pt x="8" y="1"/>
                    </a:cubicBezTo>
                    <a:cubicBezTo>
                      <a:pt x="60" y="31"/>
                      <a:pt x="60" y="31"/>
                      <a:pt x="60" y="31"/>
                    </a:cubicBezTo>
                    <a:cubicBezTo>
                      <a:pt x="63" y="33"/>
                      <a:pt x="65" y="37"/>
                      <a:pt x="64" y="41"/>
                    </a:cubicBezTo>
                    <a:cubicBezTo>
                      <a:pt x="64" y="41"/>
                      <a:pt x="64" y="41"/>
                      <a:pt x="64" y="41"/>
                    </a:cubicBezTo>
                    <a:cubicBezTo>
                      <a:pt x="63" y="44"/>
                      <a:pt x="60" y="45"/>
                      <a:pt x="57" y="44"/>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4" name="ïṧḻiḓè"/>
              <p:cNvSpPr/>
              <p:nvPr/>
            </p:nvSpPr>
            <p:spPr bwMode="auto">
              <a:xfrm>
                <a:off x="5333609" y="3458456"/>
                <a:ext cx="372532" cy="247777"/>
              </a:xfrm>
              <a:custGeom>
                <a:avLst/>
                <a:gdLst>
                  <a:gd name="T0" fmla="*/ 96 w 103"/>
                  <a:gd name="T1" fmla="*/ 67 h 69"/>
                  <a:gd name="T2" fmla="*/ 5 w 103"/>
                  <a:gd name="T3" fmla="*/ 15 h 69"/>
                  <a:gd name="T4" fmla="*/ 1 w 103"/>
                  <a:gd name="T5" fmla="*/ 5 h 69"/>
                  <a:gd name="T6" fmla="*/ 1 w 103"/>
                  <a:gd name="T7" fmla="*/ 5 h 69"/>
                  <a:gd name="T8" fmla="*/ 8 w 103"/>
                  <a:gd name="T9" fmla="*/ 2 h 69"/>
                  <a:gd name="T10" fmla="*/ 99 w 103"/>
                  <a:gd name="T11" fmla="*/ 55 h 69"/>
                  <a:gd name="T12" fmla="*/ 103 w 103"/>
                  <a:gd name="T13" fmla="*/ 64 h 69"/>
                  <a:gd name="T14" fmla="*/ 103 w 103"/>
                  <a:gd name="T15" fmla="*/ 64 h 69"/>
                  <a:gd name="T16" fmla="*/ 96 w 103"/>
                  <a:gd name="T17" fmla="*/ 6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 h="69">
                    <a:moveTo>
                      <a:pt x="96" y="67"/>
                    </a:moveTo>
                    <a:cubicBezTo>
                      <a:pt x="5" y="15"/>
                      <a:pt x="5" y="15"/>
                      <a:pt x="5" y="15"/>
                    </a:cubicBezTo>
                    <a:cubicBezTo>
                      <a:pt x="2" y="13"/>
                      <a:pt x="0" y="9"/>
                      <a:pt x="1" y="5"/>
                    </a:cubicBezTo>
                    <a:cubicBezTo>
                      <a:pt x="1" y="5"/>
                      <a:pt x="1" y="5"/>
                      <a:pt x="1" y="5"/>
                    </a:cubicBezTo>
                    <a:cubicBezTo>
                      <a:pt x="2" y="2"/>
                      <a:pt x="5" y="0"/>
                      <a:pt x="8" y="2"/>
                    </a:cubicBezTo>
                    <a:cubicBezTo>
                      <a:pt x="99" y="55"/>
                      <a:pt x="99" y="55"/>
                      <a:pt x="99" y="55"/>
                    </a:cubicBezTo>
                    <a:cubicBezTo>
                      <a:pt x="102" y="56"/>
                      <a:pt x="103" y="60"/>
                      <a:pt x="103" y="64"/>
                    </a:cubicBezTo>
                    <a:cubicBezTo>
                      <a:pt x="103" y="64"/>
                      <a:pt x="103" y="64"/>
                      <a:pt x="103" y="64"/>
                    </a:cubicBezTo>
                    <a:cubicBezTo>
                      <a:pt x="102" y="67"/>
                      <a:pt x="99" y="69"/>
                      <a:pt x="96" y="67"/>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5" name="ïsļíḑê"/>
              <p:cNvSpPr/>
              <p:nvPr/>
            </p:nvSpPr>
            <p:spPr bwMode="auto">
              <a:xfrm>
                <a:off x="5290292" y="3649054"/>
                <a:ext cx="235648" cy="161142"/>
              </a:xfrm>
              <a:custGeom>
                <a:avLst/>
                <a:gdLst>
                  <a:gd name="T0" fmla="*/ 57 w 65"/>
                  <a:gd name="T1" fmla="*/ 44 h 45"/>
                  <a:gd name="T2" fmla="*/ 5 w 65"/>
                  <a:gd name="T3" fmla="*/ 14 h 45"/>
                  <a:gd name="T4" fmla="*/ 1 w 65"/>
                  <a:gd name="T5" fmla="*/ 4 h 45"/>
                  <a:gd name="T6" fmla="*/ 1 w 65"/>
                  <a:gd name="T7" fmla="*/ 4 h 45"/>
                  <a:gd name="T8" fmla="*/ 8 w 65"/>
                  <a:gd name="T9" fmla="*/ 1 h 45"/>
                  <a:gd name="T10" fmla="*/ 60 w 65"/>
                  <a:gd name="T11" fmla="*/ 31 h 45"/>
                  <a:gd name="T12" fmla="*/ 64 w 65"/>
                  <a:gd name="T13" fmla="*/ 41 h 45"/>
                  <a:gd name="T14" fmla="*/ 64 w 65"/>
                  <a:gd name="T15" fmla="*/ 41 h 45"/>
                  <a:gd name="T16" fmla="*/ 57 w 65"/>
                  <a:gd name="T17" fmla="*/ 4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45">
                    <a:moveTo>
                      <a:pt x="57" y="44"/>
                    </a:moveTo>
                    <a:cubicBezTo>
                      <a:pt x="5" y="14"/>
                      <a:pt x="5" y="14"/>
                      <a:pt x="5" y="14"/>
                    </a:cubicBezTo>
                    <a:cubicBezTo>
                      <a:pt x="2" y="12"/>
                      <a:pt x="0" y="8"/>
                      <a:pt x="1" y="4"/>
                    </a:cubicBezTo>
                    <a:cubicBezTo>
                      <a:pt x="1" y="4"/>
                      <a:pt x="1" y="4"/>
                      <a:pt x="1" y="4"/>
                    </a:cubicBezTo>
                    <a:cubicBezTo>
                      <a:pt x="2" y="1"/>
                      <a:pt x="5" y="0"/>
                      <a:pt x="8" y="1"/>
                    </a:cubicBezTo>
                    <a:cubicBezTo>
                      <a:pt x="60" y="31"/>
                      <a:pt x="60" y="31"/>
                      <a:pt x="60" y="31"/>
                    </a:cubicBezTo>
                    <a:cubicBezTo>
                      <a:pt x="63" y="33"/>
                      <a:pt x="65" y="37"/>
                      <a:pt x="64" y="41"/>
                    </a:cubicBezTo>
                    <a:cubicBezTo>
                      <a:pt x="64" y="41"/>
                      <a:pt x="64" y="41"/>
                      <a:pt x="64" y="41"/>
                    </a:cubicBezTo>
                    <a:cubicBezTo>
                      <a:pt x="63" y="44"/>
                      <a:pt x="60" y="45"/>
                      <a:pt x="57" y="44"/>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6" name="iş1íḑê"/>
              <p:cNvSpPr/>
              <p:nvPr/>
            </p:nvSpPr>
            <p:spPr bwMode="auto">
              <a:xfrm>
                <a:off x="5720003" y="3789403"/>
                <a:ext cx="110893" cy="93566"/>
              </a:xfrm>
              <a:custGeom>
                <a:avLst/>
                <a:gdLst>
                  <a:gd name="T0" fmla="*/ 24 w 31"/>
                  <a:gd name="T1" fmla="*/ 25 h 26"/>
                  <a:gd name="T2" fmla="*/ 5 w 31"/>
                  <a:gd name="T3" fmla="*/ 14 h 26"/>
                  <a:gd name="T4" fmla="*/ 1 w 31"/>
                  <a:gd name="T5" fmla="*/ 4 h 26"/>
                  <a:gd name="T6" fmla="*/ 1 w 31"/>
                  <a:gd name="T7" fmla="*/ 4 h 26"/>
                  <a:gd name="T8" fmla="*/ 8 w 31"/>
                  <a:gd name="T9" fmla="*/ 1 h 26"/>
                  <a:gd name="T10" fmla="*/ 27 w 31"/>
                  <a:gd name="T11" fmla="*/ 12 h 26"/>
                  <a:gd name="T12" fmla="*/ 30 w 31"/>
                  <a:gd name="T13" fmla="*/ 21 h 26"/>
                  <a:gd name="T14" fmla="*/ 30 w 31"/>
                  <a:gd name="T15" fmla="*/ 21 h 26"/>
                  <a:gd name="T16" fmla="*/ 24 w 31"/>
                  <a:gd name="T17" fmla="*/ 2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6">
                    <a:moveTo>
                      <a:pt x="24" y="25"/>
                    </a:moveTo>
                    <a:cubicBezTo>
                      <a:pt x="5" y="14"/>
                      <a:pt x="5" y="14"/>
                      <a:pt x="5" y="14"/>
                    </a:cubicBezTo>
                    <a:cubicBezTo>
                      <a:pt x="2" y="12"/>
                      <a:pt x="0" y="8"/>
                      <a:pt x="1" y="4"/>
                    </a:cubicBezTo>
                    <a:cubicBezTo>
                      <a:pt x="1" y="4"/>
                      <a:pt x="1" y="4"/>
                      <a:pt x="1" y="4"/>
                    </a:cubicBezTo>
                    <a:cubicBezTo>
                      <a:pt x="2" y="1"/>
                      <a:pt x="5" y="0"/>
                      <a:pt x="8" y="1"/>
                    </a:cubicBezTo>
                    <a:cubicBezTo>
                      <a:pt x="27" y="12"/>
                      <a:pt x="27" y="12"/>
                      <a:pt x="27" y="12"/>
                    </a:cubicBezTo>
                    <a:cubicBezTo>
                      <a:pt x="29" y="14"/>
                      <a:pt x="31" y="18"/>
                      <a:pt x="30" y="21"/>
                    </a:cubicBezTo>
                    <a:cubicBezTo>
                      <a:pt x="30" y="21"/>
                      <a:pt x="30" y="21"/>
                      <a:pt x="30" y="21"/>
                    </a:cubicBezTo>
                    <a:cubicBezTo>
                      <a:pt x="30" y="25"/>
                      <a:pt x="27" y="26"/>
                      <a:pt x="24"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7" name="íṡḻïḋè"/>
              <p:cNvSpPr/>
              <p:nvPr/>
            </p:nvSpPr>
            <p:spPr bwMode="auto">
              <a:xfrm>
                <a:off x="5246974" y="3836186"/>
                <a:ext cx="270302" cy="187132"/>
              </a:xfrm>
              <a:custGeom>
                <a:avLst/>
                <a:gdLst>
                  <a:gd name="T0" fmla="*/ 68 w 75"/>
                  <a:gd name="T1" fmla="*/ 50 h 52"/>
                  <a:gd name="T2" fmla="*/ 5 w 75"/>
                  <a:gd name="T3" fmla="*/ 14 h 52"/>
                  <a:gd name="T4" fmla="*/ 1 w 75"/>
                  <a:gd name="T5" fmla="*/ 5 h 52"/>
                  <a:gd name="T6" fmla="*/ 1 w 75"/>
                  <a:gd name="T7" fmla="*/ 5 h 52"/>
                  <a:gd name="T8" fmla="*/ 8 w 75"/>
                  <a:gd name="T9" fmla="*/ 1 h 52"/>
                  <a:gd name="T10" fmla="*/ 70 w 75"/>
                  <a:gd name="T11" fmla="*/ 38 h 52"/>
                  <a:gd name="T12" fmla="*/ 74 w 75"/>
                  <a:gd name="T13" fmla="*/ 47 h 52"/>
                  <a:gd name="T14" fmla="*/ 74 w 75"/>
                  <a:gd name="T15" fmla="*/ 47 h 52"/>
                  <a:gd name="T16" fmla="*/ 68 w 75"/>
                  <a:gd name="T17" fmla="*/ 5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52">
                    <a:moveTo>
                      <a:pt x="68" y="50"/>
                    </a:moveTo>
                    <a:cubicBezTo>
                      <a:pt x="5" y="14"/>
                      <a:pt x="5" y="14"/>
                      <a:pt x="5" y="14"/>
                    </a:cubicBezTo>
                    <a:cubicBezTo>
                      <a:pt x="2" y="12"/>
                      <a:pt x="0" y="8"/>
                      <a:pt x="1" y="5"/>
                    </a:cubicBezTo>
                    <a:cubicBezTo>
                      <a:pt x="1" y="5"/>
                      <a:pt x="1" y="5"/>
                      <a:pt x="1" y="5"/>
                    </a:cubicBezTo>
                    <a:cubicBezTo>
                      <a:pt x="2" y="1"/>
                      <a:pt x="5" y="0"/>
                      <a:pt x="8" y="1"/>
                    </a:cubicBezTo>
                    <a:cubicBezTo>
                      <a:pt x="70" y="38"/>
                      <a:pt x="70" y="38"/>
                      <a:pt x="70" y="38"/>
                    </a:cubicBezTo>
                    <a:cubicBezTo>
                      <a:pt x="73" y="39"/>
                      <a:pt x="75" y="43"/>
                      <a:pt x="74" y="47"/>
                    </a:cubicBezTo>
                    <a:cubicBezTo>
                      <a:pt x="74" y="47"/>
                      <a:pt x="74" y="47"/>
                      <a:pt x="74" y="47"/>
                    </a:cubicBezTo>
                    <a:cubicBezTo>
                      <a:pt x="74" y="50"/>
                      <a:pt x="71" y="52"/>
                      <a:pt x="68" y="50"/>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8" name="išliḋè"/>
              <p:cNvSpPr/>
              <p:nvPr/>
            </p:nvSpPr>
            <p:spPr bwMode="auto">
              <a:xfrm>
                <a:off x="5305886" y="3122311"/>
                <a:ext cx="211390" cy="155943"/>
              </a:xfrm>
              <a:custGeom>
                <a:avLst/>
                <a:gdLst>
                  <a:gd name="T0" fmla="*/ 51 w 59"/>
                  <a:gd name="T1" fmla="*/ 41 h 43"/>
                  <a:gd name="T2" fmla="*/ 5 w 59"/>
                  <a:gd name="T3" fmla="*/ 14 h 43"/>
                  <a:gd name="T4" fmla="*/ 1 w 59"/>
                  <a:gd name="T5" fmla="*/ 5 h 43"/>
                  <a:gd name="T6" fmla="*/ 1 w 59"/>
                  <a:gd name="T7" fmla="*/ 5 h 43"/>
                  <a:gd name="T8" fmla="*/ 8 w 59"/>
                  <a:gd name="T9" fmla="*/ 2 h 43"/>
                  <a:gd name="T10" fmla="*/ 54 w 59"/>
                  <a:gd name="T11" fmla="*/ 29 h 43"/>
                  <a:gd name="T12" fmla="*/ 58 w 59"/>
                  <a:gd name="T13" fmla="*/ 38 h 43"/>
                  <a:gd name="T14" fmla="*/ 58 w 59"/>
                  <a:gd name="T15" fmla="*/ 38 h 43"/>
                  <a:gd name="T16" fmla="*/ 51 w 59"/>
                  <a:gd name="T17" fmla="*/ 4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43">
                    <a:moveTo>
                      <a:pt x="51" y="41"/>
                    </a:moveTo>
                    <a:cubicBezTo>
                      <a:pt x="5" y="14"/>
                      <a:pt x="5" y="14"/>
                      <a:pt x="5" y="14"/>
                    </a:cubicBezTo>
                    <a:cubicBezTo>
                      <a:pt x="2" y="13"/>
                      <a:pt x="0" y="9"/>
                      <a:pt x="1" y="5"/>
                    </a:cubicBezTo>
                    <a:cubicBezTo>
                      <a:pt x="1" y="5"/>
                      <a:pt x="1" y="5"/>
                      <a:pt x="1" y="5"/>
                    </a:cubicBezTo>
                    <a:cubicBezTo>
                      <a:pt x="2" y="2"/>
                      <a:pt x="5" y="0"/>
                      <a:pt x="8" y="2"/>
                    </a:cubicBezTo>
                    <a:cubicBezTo>
                      <a:pt x="54" y="29"/>
                      <a:pt x="54" y="29"/>
                      <a:pt x="54" y="29"/>
                    </a:cubicBezTo>
                    <a:cubicBezTo>
                      <a:pt x="57" y="30"/>
                      <a:pt x="59" y="34"/>
                      <a:pt x="58" y="38"/>
                    </a:cubicBezTo>
                    <a:cubicBezTo>
                      <a:pt x="58" y="38"/>
                      <a:pt x="58" y="38"/>
                      <a:pt x="58" y="38"/>
                    </a:cubicBezTo>
                    <a:cubicBezTo>
                      <a:pt x="57" y="41"/>
                      <a:pt x="54" y="43"/>
                      <a:pt x="51" y="41"/>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9" name="i$ļiḑé"/>
              <p:cNvSpPr/>
              <p:nvPr/>
            </p:nvSpPr>
            <p:spPr bwMode="auto">
              <a:xfrm>
                <a:off x="5089298" y="4061437"/>
                <a:ext cx="237381" cy="166340"/>
              </a:xfrm>
              <a:custGeom>
                <a:avLst/>
                <a:gdLst>
                  <a:gd name="T0" fmla="*/ 58 w 66"/>
                  <a:gd name="T1" fmla="*/ 45 h 46"/>
                  <a:gd name="T2" fmla="*/ 5 w 66"/>
                  <a:gd name="T3" fmla="*/ 14 h 46"/>
                  <a:gd name="T4" fmla="*/ 1 w 66"/>
                  <a:gd name="T5" fmla="*/ 5 h 46"/>
                  <a:gd name="T6" fmla="*/ 1 w 66"/>
                  <a:gd name="T7" fmla="*/ 5 h 46"/>
                  <a:gd name="T8" fmla="*/ 8 w 66"/>
                  <a:gd name="T9" fmla="*/ 2 h 46"/>
                  <a:gd name="T10" fmla="*/ 61 w 66"/>
                  <a:gd name="T11" fmla="*/ 32 h 46"/>
                  <a:gd name="T12" fmla="*/ 65 w 66"/>
                  <a:gd name="T13" fmla="*/ 42 h 46"/>
                  <a:gd name="T14" fmla="*/ 65 w 66"/>
                  <a:gd name="T15" fmla="*/ 42 h 46"/>
                  <a:gd name="T16" fmla="*/ 58 w 66"/>
                  <a:gd name="T17" fmla="*/ 45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46">
                    <a:moveTo>
                      <a:pt x="58" y="45"/>
                    </a:moveTo>
                    <a:cubicBezTo>
                      <a:pt x="5" y="14"/>
                      <a:pt x="5" y="14"/>
                      <a:pt x="5" y="14"/>
                    </a:cubicBezTo>
                    <a:cubicBezTo>
                      <a:pt x="2" y="12"/>
                      <a:pt x="0" y="8"/>
                      <a:pt x="1" y="5"/>
                    </a:cubicBezTo>
                    <a:cubicBezTo>
                      <a:pt x="1" y="5"/>
                      <a:pt x="1" y="5"/>
                      <a:pt x="1" y="5"/>
                    </a:cubicBezTo>
                    <a:cubicBezTo>
                      <a:pt x="2" y="1"/>
                      <a:pt x="5" y="0"/>
                      <a:pt x="8" y="2"/>
                    </a:cubicBezTo>
                    <a:cubicBezTo>
                      <a:pt x="61" y="32"/>
                      <a:pt x="61" y="32"/>
                      <a:pt x="61" y="32"/>
                    </a:cubicBezTo>
                    <a:cubicBezTo>
                      <a:pt x="64" y="34"/>
                      <a:pt x="66" y="38"/>
                      <a:pt x="65" y="42"/>
                    </a:cubicBezTo>
                    <a:cubicBezTo>
                      <a:pt x="65" y="42"/>
                      <a:pt x="65" y="42"/>
                      <a:pt x="65" y="42"/>
                    </a:cubicBezTo>
                    <a:cubicBezTo>
                      <a:pt x="64" y="45"/>
                      <a:pt x="61" y="46"/>
                      <a:pt x="58" y="4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0" name="ïṣľïḓè"/>
              <p:cNvSpPr/>
              <p:nvPr/>
            </p:nvSpPr>
            <p:spPr bwMode="auto">
              <a:xfrm>
                <a:off x="5240043" y="2352990"/>
                <a:ext cx="1221558" cy="1637407"/>
              </a:xfrm>
              <a:custGeom>
                <a:avLst/>
                <a:gdLst>
                  <a:gd name="T0" fmla="*/ 298 w 339"/>
                  <a:gd name="T1" fmla="*/ 325 h 455"/>
                  <a:gd name="T2" fmla="*/ 339 w 339"/>
                  <a:gd name="T3" fmla="*/ 152 h 455"/>
                  <a:gd name="T4" fmla="*/ 266 w 339"/>
                  <a:gd name="T5" fmla="*/ 100 h 455"/>
                  <a:gd name="T6" fmla="*/ 153 w 339"/>
                  <a:gd name="T7" fmla="*/ 34 h 455"/>
                  <a:gd name="T8" fmla="*/ 76 w 339"/>
                  <a:gd name="T9" fmla="*/ 0 h 455"/>
                  <a:gd name="T10" fmla="*/ 35 w 339"/>
                  <a:gd name="T11" fmla="*/ 173 h 455"/>
                  <a:gd name="T12" fmla="*/ 120 w 339"/>
                  <a:gd name="T13" fmla="*/ 444 h 455"/>
                  <a:gd name="T14" fmla="*/ 298 w 339"/>
                  <a:gd name="T15" fmla="*/ 325 h 45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9" h="455">
                    <a:moveTo>
                      <a:pt x="298" y="325"/>
                    </a:moveTo>
                    <a:cubicBezTo>
                      <a:pt x="339" y="152"/>
                      <a:pt x="339" y="152"/>
                      <a:pt x="339" y="152"/>
                    </a:cubicBezTo>
                    <a:cubicBezTo>
                      <a:pt x="266" y="100"/>
                      <a:pt x="266" y="100"/>
                      <a:pt x="266" y="100"/>
                    </a:cubicBezTo>
                    <a:cubicBezTo>
                      <a:pt x="230" y="74"/>
                      <a:pt x="192" y="52"/>
                      <a:pt x="153" y="34"/>
                    </a:cubicBezTo>
                    <a:cubicBezTo>
                      <a:pt x="76" y="0"/>
                      <a:pt x="76" y="0"/>
                      <a:pt x="76" y="0"/>
                    </a:cubicBezTo>
                    <a:cubicBezTo>
                      <a:pt x="35" y="173"/>
                      <a:pt x="35" y="173"/>
                      <a:pt x="35" y="173"/>
                    </a:cubicBezTo>
                    <a:cubicBezTo>
                      <a:pt x="35" y="173"/>
                      <a:pt x="0" y="298"/>
                      <a:pt x="120" y="444"/>
                    </a:cubicBezTo>
                    <a:cubicBezTo>
                      <a:pt x="272" y="455"/>
                      <a:pt x="298" y="325"/>
                      <a:pt x="298" y="325"/>
                    </a:cubicBezTo>
                    <a:close/>
                  </a:path>
                </a:pathLst>
              </a:custGeom>
              <a:solidFill>
                <a:srgbClr val="B2D3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1" name="ïṧľíḓê"/>
              <p:cNvSpPr/>
              <p:nvPr/>
            </p:nvSpPr>
            <p:spPr bwMode="auto">
              <a:xfrm>
                <a:off x="4839788" y="1734415"/>
                <a:ext cx="1438146" cy="1885184"/>
              </a:xfrm>
              <a:custGeom>
                <a:avLst/>
                <a:gdLst>
                  <a:gd name="T0" fmla="*/ 313 w 399"/>
                  <a:gd name="T1" fmla="*/ 118 h 524"/>
                  <a:gd name="T2" fmla="*/ 180 w 399"/>
                  <a:gd name="T3" fmla="*/ 40 h 524"/>
                  <a:gd name="T4" fmla="*/ 89 w 399"/>
                  <a:gd name="T5" fmla="*/ 0 h 524"/>
                  <a:gd name="T6" fmla="*/ 60 w 399"/>
                  <a:gd name="T7" fmla="*/ 11 h 524"/>
                  <a:gd name="T8" fmla="*/ 84 w 399"/>
                  <a:gd name="T9" fmla="*/ 24 h 524"/>
                  <a:gd name="T10" fmla="*/ 41 w 399"/>
                  <a:gd name="T11" fmla="*/ 204 h 524"/>
                  <a:gd name="T12" fmla="*/ 141 w 399"/>
                  <a:gd name="T13" fmla="*/ 522 h 524"/>
                  <a:gd name="T14" fmla="*/ 212 w 399"/>
                  <a:gd name="T15" fmla="*/ 518 h 524"/>
                  <a:gd name="T16" fmla="*/ 211 w 399"/>
                  <a:gd name="T17" fmla="*/ 520 h 524"/>
                  <a:gd name="T18" fmla="*/ 237 w 399"/>
                  <a:gd name="T19" fmla="*/ 510 h 524"/>
                  <a:gd name="T20" fmla="*/ 244 w 399"/>
                  <a:gd name="T21" fmla="*/ 507 h 524"/>
                  <a:gd name="T22" fmla="*/ 245 w 399"/>
                  <a:gd name="T23" fmla="*/ 507 h 524"/>
                  <a:gd name="T24" fmla="*/ 245 w 399"/>
                  <a:gd name="T25" fmla="*/ 507 h 524"/>
                  <a:gd name="T26" fmla="*/ 350 w 399"/>
                  <a:gd name="T27" fmla="*/ 382 h 524"/>
                  <a:gd name="T28" fmla="*/ 399 w 399"/>
                  <a:gd name="T29" fmla="*/ 179 h 524"/>
                  <a:gd name="T30" fmla="*/ 313 w 399"/>
                  <a:gd name="T31" fmla="*/ 118 h 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99" h="524">
                    <a:moveTo>
                      <a:pt x="313" y="118"/>
                    </a:moveTo>
                    <a:cubicBezTo>
                      <a:pt x="270" y="87"/>
                      <a:pt x="226" y="61"/>
                      <a:pt x="180" y="40"/>
                    </a:cubicBezTo>
                    <a:cubicBezTo>
                      <a:pt x="89" y="0"/>
                      <a:pt x="89" y="0"/>
                      <a:pt x="89" y="0"/>
                    </a:cubicBezTo>
                    <a:cubicBezTo>
                      <a:pt x="60" y="11"/>
                      <a:pt x="60" y="11"/>
                      <a:pt x="60" y="11"/>
                    </a:cubicBezTo>
                    <a:cubicBezTo>
                      <a:pt x="60" y="11"/>
                      <a:pt x="73" y="18"/>
                      <a:pt x="84" y="24"/>
                    </a:cubicBezTo>
                    <a:cubicBezTo>
                      <a:pt x="41" y="204"/>
                      <a:pt x="41" y="204"/>
                      <a:pt x="41" y="204"/>
                    </a:cubicBezTo>
                    <a:cubicBezTo>
                      <a:pt x="41" y="204"/>
                      <a:pt x="0" y="350"/>
                      <a:pt x="141" y="522"/>
                    </a:cubicBezTo>
                    <a:cubicBezTo>
                      <a:pt x="168" y="524"/>
                      <a:pt x="191" y="522"/>
                      <a:pt x="212" y="518"/>
                    </a:cubicBezTo>
                    <a:cubicBezTo>
                      <a:pt x="211" y="519"/>
                      <a:pt x="211" y="520"/>
                      <a:pt x="211" y="520"/>
                    </a:cubicBezTo>
                    <a:cubicBezTo>
                      <a:pt x="237" y="510"/>
                      <a:pt x="237" y="510"/>
                      <a:pt x="237" y="510"/>
                    </a:cubicBezTo>
                    <a:cubicBezTo>
                      <a:pt x="240" y="509"/>
                      <a:pt x="242" y="508"/>
                      <a:pt x="244" y="507"/>
                    </a:cubicBezTo>
                    <a:cubicBezTo>
                      <a:pt x="245" y="507"/>
                      <a:pt x="245" y="507"/>
                      <a:pt x="245" y="507"/>
                    </a:cubicBezTo>
                    <a:cubicBezTo>
                      <a:pt x="245" y="507"/>
                      <a:pt x="245" y="507"/>
                      <a:pt x="245" y="507"/>
                    </a:cubicBezTo>
                    <a:cubicBezTo>
                      <a:pt x="332" y="471"/>
                      <a:pt x="350" y="382"/>
                      <a:pt x="350" y="382"/>
                    </a:cubicBezTo>
                    <a:cubicBezTo>
                      <a:pt x="399" y="179"/>
                      <a:pt x="399" y="179"/>
                      <a:pt x="399" y="179"/>
                    </a:cubicBezTo>
                    <a:lnTo>
                      <a:pt x="313" y="118"/>
                    </a:lnTo>
                    <a:close/>
                  </a:path>
                </a:pathLst>
              </a:custGeom>
              <a:solidFill>
                <a:srgbClr val="721BD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2" name="iṧḻïḓè"/>
              <p:cNvSpPr/>
              <p:nvPr/>
            </p:nvSpPr>
            <p:spPr bwMode="auto">
              <a:xfrm>
                <a:off x="5056376" y="1734415"/>
                <a:ext cx="1221558" cy="698281"/>
              </a:xfrm>
              <a:custGeom>
                <a:avLst/>
                <a:gdLst>
                  <a:gd name="T0" fmla="*/ 120 w 339"/>
                  <a:gd name="T1" fmla="*/ 40 h 194"/>
                  <a:gd name="T2" fmla="*/ 29 w 339"/>
                  <a:gd name="T3" fmla="*/ 0 h 194"/>
                  <a:gd name="T4" fmla="*/ 0 w 339"/>
                  <a:gd name="T5" fmla="*/ 11 h 194"/>
                  <a:gd name="T6" fmla="*/ 24 w 339"/>
                  <a:gd name="T7" fmla="*/ 24 h 194"/>
                  <a:gd name="T8" fmla="*/ 8 w 339"/>
                  <a:gd name="T9" fmla="*/ 89 h 194"/>
                  <a:gd name="T10" fmla="*/ 169 w 339"/>
                  <a:gd name="T11" fmla="*/ 194 h 194"/>
                  <a:gd name="T12" fmla="*/ 310 w 339"/>
                  <a:gd name="T13" fmla="*/ 190 h 194"/>
                  <a:gd name="T14" fmla="*/ 339 w 339"/>
                  <a:gd name="T15" fmla="*/ 179 h 194"/>
                  <a:gd name="T16" fmla="*/ 253 w 339"/>
                  <a:gd name="T17" fmla="*/ 118 h 194"/>
                  <a:gd name="T18" fmla="*/ 120 w 339"/>
                  <a:gd name="T19" fmla="*/ 40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9" h="194">
                    <a:moveTo>
                      <a:pt x="120" y="40"/>
                    </a:moveTo>
                    <a:cubicBezTo>
                      <a:pt x="29" y="0"/>
                      <a:pt x="29" y="0"/>
                      <a:pt x="29" y="0"/>
                    </a:cubicBezTo>
                    <a:cubicBezTo>
                      <a:pt x="0" y="11"/>
                      <a:pt x="0" y="11"/>
                      <a:pt x="0" y="11"/>
                    </a:cubicBezTo>
                    <a:cubicBezTo>
                      <a:pt x="0" y="11"/>
                      <a:pt x="13" y="18"/>
                      <a:pt x="24" y="24"/>
                    </a:cubicBezTo>
                    <a:cubicBezTo>
                      <a:pt x="8" y="89"/>
                      <a:pt x="8" y="89"/>
                      <a:pt x="8" y="89"/>
                    </a:cubicBezTo>
                    <a:cubicBezTo>
                      <a:pt x="169" y="194"/>
                      <a:pt x="169" y="194"/>
                      <a:pt x="169" y="194"/>
                    </a:cubicBezTo>
                    <a:cubicBezTo>
                      <a:pt x="310" y="190"/>
                      <a:pt x="310" y="190"/>
                      <a:pt x="310" y="190"/>
                    </a:cubicBezTo>
                    <a:cubicBezTo>
                      <a:pt x="339" y="179"/>
                      <a:pt x="339" y="179"/>
                      <a:pt x="339" y="179"/>
                    </a:cubicBezTo>
                    <a:cubicBezTo>
                      <a:pt x="253" y="118"/>
                      <a:pt x="253" y="118"/>
                      <a:pt x="253" y="118"/>
                    </a:cubicBezTo>
                    <a:cubicBezTo>
                      <a:pt x="210" y="87"/>
                      <a:pt x="166" y="61"/>
                      <a:pt x="120" y="40"/>
                    </a:cubicBezTo>
                    <a:close/>
                  </a:path>
                </a:pathLst>
              </a:custGeom>
              <a:solidFill>
                <a:srgbClr val="721BD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3" name="î$ļîdê"/>
              <p:cNvSpPr/>
              <p:nvPr/>
            </p:nvSpPr>
            <p:spPr bwMode="auto">
              <a:xfrm>
                <a:off x="5056376" y="1734415"/>
                <a:ext cx="691350" cy="318818"/>
              </a:xfrm>
              <a:custGeom>
                <a:avLst/>
                <a:gdLst>
                  <a:gd name="T0" fmla="*/ 163 w 192"/>
                  <a:gd name="T1" fmla="*/ 89 h 89"/>
                  <a:gd name="T2" fmla="*/ 192 w 192"/>
                  <a:gd name="T3" fmla="*/ 77 h 89"/>
                  <a:gd name="T4" fmla="*/ 120 w 192"/>
                  <a:gd name="T5" fmla="*/ 40 h 89"/>
                  <a:gd name="T6" fmla="*/ 29 w 192"/>
                  <a:gd name="T7" fmla="*/ 0 h 89"/>
                  <a:gd name="T8" fmla="*/ 0 w 192"/>
                  <a:gd name="T9" fmla="*/ 11 h 89"/>
                  <a:gd name="T10" fmla="*/ 24 w 192"/>
                  <a:gd name="T11" fmla="*/ 24 h 89"/>
                  <a:gd name="T12" fmla="*/ 23 w 192"/>
                  <a:gd name="T13" fmla="*/ 28 h 89"/>
                  <a:gd name="T14" fmla="*/ 163 w 192"/>
                  <a:gd name="T15" fmla="*/ 89 h 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2" h="89">
                    <a:moveTo>
                      <a:pt x="163" y="89"/>
                    </a:moveTo>
                    <a:cubicBezTo>
                      <a:pt x="192" y="77"/>
                      <a:pt x="192" y="77"/>
                      <a:pt x="192" y="77"/>
                    </a:cubicBezTo>
                    <a:cubicBezTo>
                      <a:pt x="168" y="64"/>
                      <a:pt x="144" y="51"/>
                      <a:pt x="120" y="40"/>
                    </a:cubicBezTo>
                    <a:cubicBezTo>
                      <a:pt x="29" y="0"/>
                      <a:pt x="29" y="0"/>
                      <a:pt x="29" y="0"/>
                    </a:cubicBezTo>
                    <a:cubicBezTo>
                      <a:pt x="0" y="11"/>
                      <a:pt x="0" y="11"/>
                      <a:pt x="0" y="11"/>
                    </a:cubicBezTo>
                    <a:cubicBezTo>
                      <a:pt x="0" y="11"/>
                      <a:pt x="13" y="18"/>
                      <a:pt x="24" y="24"/>
                    </a:cubicBezTo>
                    <a:cubicBezTo>
                      <a:pt x="23" y="28"/>
                      <a:pt x="23" y="28"/>
                      <a:pt x="23" y="28"/>
                    </a:cubicBezTo>
                    <a:cubicBezTo>
                      <a:pt x="79" y="53"/>
                      <a:pt x="163" y="89"/>
                      <a:pt x="163" y="89"/>
                    </a:cubicBezTo>
                    <a:close/>
                  </a:path>
                </a:pathLst>
              </a:custGeom>
              <a:solidFill>
                <a:srgbClr val="B45E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4" name="iṧḻíḋè"/>
              <p:cNvSpPr/>
              <p:nvPr/>
            </p:nvSpPr>
            <p:spPr bwMode="auto">
              <a:xfrm>
                <a:off x="5467028" y="1964864"/>
                <a:ext cx="360403" cy="168073"/>
              </a:xfrm>
              <a:custGeom>
                <a:avLst/>
                <a:gdLst>
                  <a:gd name="T0" fmla="*/ 55 w 100"/>
                  <a:gd name="T1" fmla="*/ 0 h 47"/>
                  <a:gd name="T2" fmla="*/ 0 w 100"/>
                  <a:gd name="T3" fmla="*/ 21 h 47"/>
                  <a:gd name="T4" fmla="*/ 46 w 100"/>
                  <a:gd name="T5" fmla="*/ 47 h 47"/>
                  <a:gd name="T6" fmla="*/ 100 w 100"/>
                  <a:gd name="T7" fmla="*/ 27 h 47"/>
                  <a:gd name="T8" fmla="*/ 55 w 100"/>
                  <a:gd name="T9" fmla="*/ 0 h 47"/>
                </a:gdLst>
                <a:ahLst/>
                <a:cxnLst>
                  <a:cxn ang="0">
                    <a:pos x="T0" y="T1"/>
                  </a:cxn>
                  <a:cxn ang="0">
                    <a:pos x="T2" y="T3"/>
                  </a:cxn>
                  <a:cxn ang="0">
                    <a:pos x="T4" y="T5"/>
                  </a:cxn>
                  <a:cxn ang="0">
                    <a:pos x="T6" y="T7"/>
                  </a:cxn>
                  <a:cxn ang="0">
                    <a:pos x="T8" y="T9"/>
                  </a:cxn>
                </a:cxnLst>
                <a:rect l="0" t="0" r="r" b="b"/>
                <a:pathLst>
                  <a:path w="100" h="47">
                    <a:moveTo>
                      <a:pt x="55" y="0"/>
                    </a:moveTo>
                    <a:cubicBezTo>
                      <a:pt x="0" y="21"/>
                      <a:pt x="0" y="21"/>
                      <a:pt x="0" y="21"/>
                    </a:cubicBezTo>
                    <a:cubicBezTo>
                      <a:pt x="46" y="47"/>
                      <a:pt x="46" y="47"/>
                      <a:pt x="46" y="47"/>
                    </a:cubicBezTo>
                    <a:cubicBezTo>
                      <a:pt x="100" y="27"/>
                      <a:pt x="100" y="27"/>
                      <a:pt x="100" y="27"/>
                    </a:cubicBezTo>
                    <a:cubicBezTo>
                      <a:pt x="85" y="17"/>
                      <a:pt x="70" y="9"/>
                      <a:pt x="55" y="0"/>
                    </a:cubicBezTo>
                    <a:close/>
                  </a:path>
                </a:pathLst>
              </a:custGeom>
              <a:solidFill>
                <a:srgbClr val="7E23D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5" name="íSľíḍê"/>
              <p:cNvSpPr/>
              <p:nvPr/>
            </p:nvSpPr>
            <p:spPr bwMode="auto">
              <a:xfrm>
                <a:off x="4735826" y="1772534"/>
                <a:ext cx="1438146" cy="1926768"/>
              </a:xfrm>
              <a:custGeom>
                <a:avLst/>
                <a:gdLst>
                  <a:gd name="T0" fmla="*/ 350 w 399"/>
                  <a:gd name="T1" fmla="*/ 383 h 535"/>
                  <a:gd name="T2" fmla="*/ 399 w 399"/>
                  <a:gd name="T3" fmla="*/ 179 h 535"/>
                  <a:gd name="T4" fmla="*/ 313 w 399"/>
                  <a:gd name="T5" fmla="*/ 118 h 535"/>
                  <a:gd name="T6" fmla="*/ 180 w 399"/>
                  <a:gd name="T7" fmla="*/ 41 h 535"/>
                  <a:gd name="T8" fmla="*/ 89 w 399"/>
                  <a:gd name="T9" fmla="*/ 0 h 535"/>
                  <a:gd name="T10" fmla="*/ 41 w 399"/>
                  <a:gd name="T11" fmla="*/ 204 h 535"/>
                  <a:gd name="T12" fmla="*/ 141 w 399"/>
                  <a:gd name="T13" fmla="*/ 522 h 535"/>
                  <a:gd name="T14" fmla="*/ 350 w 399"/>
                  <a:gd name="T15" fmla="*/ 383 h 5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9" h="535">
                    <a:moveTo>
                      <a:pt x="350" y="383"/>
                    </a:moveTo>
                    <a:cubicBezTo>
                      <a:pt x="399" y="179"/>
                      <a:pt x="399" y="179"/>
                      <a:pt x="399" y="179"/>
                    </a:cubicBezTo>
                    <a:cubicBezTo>
                      <a:pt x="313" y="118"/>
                      <a:pt x="313" y="118"/>
                      <a:pt x="313" y="118"/>
                    </a:cubicBezTo>
                    <a:cubicBezTo>
                      <a:pt x="270" y="87"/>
                      <a:pt x="226" y="61"/>
                      <a:pt x="180" y="41"/>
                    </a:cubicBezTo>
                    <a:cubicBezTo>
                      <a:pt x="89" y="0"/>
                      <a:pt x="89" y="0"/>
                      <a:pt x="89" y="0"/>
                    </a:cubicBezTo>
                    <a:cubicBezTo>
                      <a:pt x="41" y="204"/>
                      <a:pt x="41" y="204"/>
                      <a:pt x="41" y="204"/>
                    </a:cubicBezTo>
                    <a:cubicBezTo>
                      <a:pt x="41" y="204"/>
                      <a:pt x="0" y="350"/>
                      <a:pt x="141" y="522"/>
                    </a:cubicBezTo>
                    <a:cubicBezTo>
                      <a:pt x="319" y="535"/>
                      <a:pt x="350" y="383"/>
                      <a:pt x="350" y="383"/>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6" name="íṩļíďè"/>
              <p:cNvSpPr/>
              <p:nvPr/>
            </p:nvSpPr>
            <p:spPr bwMode="auto">
              <a:xfrm>
                <a:off x="4929889" y="1888625"/>
                <a:ext cx="1150515" cy="1691121"/>
              </a:xfrm>
              <a:custGeom>
                <a:avLst/>
                <a:gdLst>
                  <a:gd name="T0" fmla="*/ 98 w 319"/>
                  <a:gd name="T1" fmla="*/ 468 h 470"/>
                  <a:gd name="T2" fmla="*/ 7 w 319"/>
                  <a:gd name="T3" fmla="*/ 266 h 470"/>
                  <a:gd name="T4" fmla="*/ 9 w 319"/>
                  <a:gd name="T5" fmla="*/ 178 h 470"/>
                  <a:gd name="T6" fmla="*/ 51 w 319"/>
                  <a:gd name="T7" fmla="*/ 0 h 470"/>
                  <a:gd name="T8" fmla="*/ 117 w 319"/>
                  <a:gd name="T9" fmla="*/ 29 h 470"/>
                  <a:gd name="T10" fmla="*/ 246 w 319"/>
                  <a:gd name="T11" fmla="*/ 104 h 470"/>
                  <a:gd name="T12" fmla="*/ 319 w 319"/>
                  <a:gd name="T13" fmla="*/ 157 h 470"/>
                  <a:gd name="T14" fmla="*/ 274 w 319"/>
                  <a:gd name="T15" fmla="*/ 345 h 470"/>
                  <a:gd name="T16" fmla="*/ 274 w 319"/>
                  <a:gd name="T17" fmla="*/ 346 h 470"/>
                  <a:gd name="T18" fmla="*/ 241 w 319"/>
                  <a:gd name="T19" fmla="*/ 411 h 470"/>
                  <a:gd name="T20" fmla="*/ 98 w 319"/>
                  <a:gd name="T21" fmla="*/ 468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9" h="470">
                    <a:moveTo>
                      <a:pt x="98" y="468"/>
                    </a:moveTo>
                    <a:cubicBezTo>
                      <a:pt x="35" y="388"/>
                      <a:pt x="13" y="314"/>
                      <a:pt x="7" y="266"/>
                    </a:cubicBezTo>
                    <a:cubicBezTo>
                      <a:pt x="0" y="213"/>
                      <a:pt x="9" y="178"/>
                      <a:pt x="9" y="178"/>
                    </a:cubicBezTo>
                    <a:cubicBezTo>
                      <a:pt x="51" y="0"/>
                      <a:pt x="51" y="0"/>
                      <a:pt x="51" y="0"/>
                    </a:cubicBezTo>
                    <a:cubicBezTo>
                      <a:pt x="117" y="29"/>
                      <a:pt x="117" y="29"/>
                      <a:pt x="117" y="29"/>
                    </a:cubicBezTo>
                    <a:cubicBezTo>
                      <a:pt x="161" y="49"/>
                      <a:pt x="204" y="74"/>
                      <a:pt x="246" y="104"/>
                    </a:cubicBezTo>
                    <a:cubicBezTo>
                      <a:pt x="319" y="157"/>
                      <a:pt x="319" y="157"/>
                      <a:pt x="319" y="157"/>
                    </a:cubicBezTo>
                    <a:cubicBezTo>
                      <a:pt x="274" y="345"/>
                      <a:pt x="274" y="345"/>
                      <a:pt x="274" y="345"/>
                    </a:cubicBezTo>
                    <a:cubicBezTo>
                      <a:pt x="274" y="346"/>
                      <a:pt x="274" y="346"/>
                      <a:pt x="274" y="346"/>
                    </a:cubicBezTo>
                    <a:cubicBezTo>
                      <a:pt x="274" y="347"/>
                      <a:pt x="267" y="380"/>
                      <a:pt x="241" y="411"/>
                    </a:cubicBezTo>
                    <a:cubicBezTo>
                      <a:pt x="208" y="451"/>
                      <a:pt x="160" y="470"/>
                      <a:pt x="98" y="468"/>
                    </a:cubicBezTo>
                    <a:close/>
                  </a:path>
                </a:pathLst>
              </a:custGeom>
              <a:solidFill>
                <a:srgbClr val="721BD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7" name="ïṧ1ídè"/>
              <p:cNvSpPr/>
              <p:nvPr/>
            </p:nvSpPr>
            <p:spPr bwMode="auto">
              <a:xfrm>
                <a:off x="4120715" y="4681746"/>
                <a:ext cx="852491" cy="492088"/>
              </a:xfrm>
              <a:custGeom>
                <a:avLst/>
                <a:gdLst>
                  <a:gd name="T0" fmla="*/ 195 w 237"/>
                  <a:gd name="T1" fmla="*/ 24 h 137"/>
                  <a:gd name="T2" fmla="*/ 42 w 237"/>
                  <a:gd name="T3" fmla="*/ 24 h 137"/>
                  <a:gd name="T4" fmla="*/ 42 w 237"/>
                  <a:gd name="T5" fmla="*/ 113 h 137"/>
                  <a:gd name="T6" fmla="*/ 195 w 237"/>
                  <a:gd name="T7" fmla="*/ 113 h 137"/>
                  <a:gd name="T8" fmla="*/ 195 w 237"/>
                  <a:gd name="T9" fmla="*/ 24 h 137"/>
                  <a:gd name="T10" fmla="*/ 116 w 237"/>
                  <a:gd name="T11" fmla="*/ 69 h 137"/>
                  <a:gd name="T12" fmla="*/ 77 w 237"/>
                  <a:gd name="T13" fmla="*/ 69 h 137"/>
                  <a:gd name="T14" fmla="*/ 77 w 237"/>
                  <a:gd name="T15" fmla="*/ 47 h 137"/>
                  <a:gd name="T16" fmla="*/ 116 w 237"/>
                  <a:gd name="T17" fmla="*/ 47 h 137"/>
                  <a:gd name="T18" fmla="*/ 116 w 237"/>
                  <a:gd name="T19" fmla="*/ 69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7" h="137">
                    <a:moveTo>
                      <a:pt x="195" y="24"/>
                    </a:moveTo>
                    <a:cubicBezTo>
                      <a:pt x="153" y="0"/>
                      <a:pt x="84" y="0"/>
                      <a:pt x="42" y="24"/>
                    </a:cubicBezTo>
                    <a:cubicBezTo>
                      <a:pt x="0" y="49"/>
                      <a:pt x="0" y="88"/>
                      <a:pt x="42" y="113"/>
                    </a:cubicBezTo>
                    <a:cubicBezTo>
                      <a:pt x="84" y="137"/>
                      <a:pt x="153" y="137"/>
                      <a:pt x="195" y="113"/>
                    </a:cubicBezTo>
                    <a:cubicBezTo>
                      <a:pt x="237" y="88"/>
                      <a:pt x="237" y="49"/>
                      <a:pt x="195" y="24"/>
                    </a:cubicBezTo>
                    <a:close/>
                    <a:moveTo>
                      <a:pt x="116" y="69"/>
                    </a:moveTo>
                    <a:cubicBezTo>
                      <a:pt x="105" y="76"/>
                      <a:pt x="88" y="76"/>
                      <a:pt x="77" y="69"/>
                    </a:cubicBezTo>
                    <a:cubicBezTo>
                      <a:pt x="66" y="63"/>
                      <a:pt x="66" y="53"/>
                      <a:pt x="77" y="47"/>
                    </a:cubicBezTo>
                    <a:cubicBezTo>
                      <a:pt x="88" y="40"/>
                      <a:pt x="105" y="40"/>
                      <a:pt x="116" y="47"/>
                    </a:cubicBezTo>
                    <a:cubicBezTo>
                      <a:pt x="127" y="53"/>
                      <a:pt x="127" y="63"/>
                      <a:pt x="116" y="69"/>
                    </a:cubicBezTo>
                    <a:close/>
                  </a:path>
                </a:pathLst>
              </a:custGeom>
              <a:solidFill>
                <a:srgbClr val="B2D3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8" name="íSľiḑè"/>
              <p:cNvSpPr/>
              <p:nvPr/>
            </p:nvSpPr>
            <p:spPr bwMode="auto">
              <a:xfrm>
                <a:off x="4732361" y="5016159"/>
                <a:ext cx="1081208" cy="521545"/>
              </a:xfrm>
              <a:custGeom>
                <a:avLst/>
                <a:gdLst>
                  <a:gd name="T0" fmla="*/ 48 w 300"/>
                  <a:gd name="T1" fmla="*/ 0 h 145"/>
                  <a:gd name="T2" fmla="*/ 27 w 300"/>
                  <a:gd name="T3" fmla="*/ 16 h 145"/>
                  <a:gd name="T4" fmla="*/ 0 w 300"/>
                  <a:gd name="T5" fmla="*/ 28 h 145"/>
                  <a:gd name="T6" fmla="*/ 21 w 300"/>
                  <a:gd name="T7" fmla="*/ 40 h 145"/>
                  <a:gd name="T8" fmla="*/ 52 w 300"/>
                  <a:gd name="T9" fmla="*/ 42 h 145"/>
                  <a:gd name="T10" fmla="*/ 67 w 300"/>
                  <a:gd name="T11" fmla="*/ 50 h 145"/>
                  <a:gd name="T12" fmla="*/ 61 w 300"/>
                  <a:gd name="T13" fmla="*/ 54 h 145"/>
                  <a:gd name="T14" fmla="*/ 72 w 300"/>
                  <a:gd name="T15" fmla="*/ 61 h 145"/>
                  <a:gd name="T16" fmla="*/ 85 w 300"/>
                  <a:gd name="T17" fmla="*/ 54 h 145"/>
                  <a:gd name="T18" fmla="*/ 105 w 300"/>
                  <a:gd name="T19" fmla="*/ 65 h 145"/>
                  <a:gd name="T20" fmla="*/ 85 w 300"/>
                  <a:gd name="T21" fmla="*/ 77 h 145"/>
                  <a:gd name="T22" fmla="*/ 100 w 300"/>
                  <a:gd name="T23" fmla="*/ 86 h 145"/>
                  <a:gd name="T24" fmla="*/ 115 w 300"/>
                  <a:gd name="T25" fmla="*/ 94 h 145"/>
                  <a:gd name="T26" fmla="*/ 133 w 300"/>
                  <a:gd name="T27" fmla="*/ 84 h 145"/>
                  <a:gd name="T28" fmla="*/ 160 w 300"/>
                  <a:gd name="T29" fmla="*/ 99 h 145"/>
                  <a:gd name="T30" fmla="*/ 149 w 300"/>
                  <a:gd name="T31" fmla="*/ 105 h 145"/>
                  <a:gd name="T32" fmla="*/ 167 w 300"/>
                  <a:gd name="T33" fmla="*/ 115 h 145"/>
                  <a:gd name="T34" fmla="*/ 177 w 300"/>
                  <a:gd name="T35" fmla="*/ 109 h 145"/>
                  <a:gd name="T36" fmla="*/ 185 w 300"/>
                  <a:gd name="T37" fmla="*/ 114 h 145"/>
                  <a:gd name="T38" fmla="*/ 177 w 300"/>
                  <a:gd name="T39" fmla="*/ 130 h 145"/>
                  <a:gd name="T40" fmla="*/ 203 w 300"/>
                  <a:gd name="T41" fmla="*/ 145 h 145"/>
                  <a:gd name="T42" fmla="*/ 300 w 300"/>
                  <a:gd name="T43" fmla="*/ 145 h 145"/>
                  <a:gd name="T44" fmla="*/ 48 w 300"/>
                  <a:gd name="T45" fmla="*/ 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0" h="145">
                    <a:moveTo>
                      <a:pt x="48" y="0"/>
                    </a:moveTo>
                    <a:cubicBezTo>
                      <a:pt x="42" y="6"/>
                      <a:pt x="35" y="11"/>
                      <a:pt x="27" y="16"/>
                    </a:cubicBezTo>
                    <a:cubicBezTo>
                      <a:pt x="19" y="21"/>
                      <a:pt x="10" y="25"/>
                      <a:pt x="0" y="28"/>
                    </a:cubicBezTo>
                    <a:cubicBezTo>
                      <a:pt x="21" y="40"/>
                      <a:pt x="21" y="40"/>
                      <a:pt x="21" y="40"/>
                    </a:cubicBezTo>
                    <a:cubicBezTo>
                      <a:pt x="52" y="42"/>
                      <a:pt x="52" y="42"/>
                      <a:pt x="52" y="42"/>
                    </a:cubicBezTo>
                    <a:cubicBezTo>
                      <a:pt x="67" y="50"/>
                      <a:pt x="67" y="50"/>
                      <a:pt x="67" y="50"/>
                    </a:cubicBezTo>
                    <a:cubicBezTo>
                      <a:pt x="61" y="54"/>
                      <a:pt x="61" y="54"/>
                      <a:pt x="61" y="54"/>
                    </a:cubicBezTo>
                    <a:cubicBezTo>
                      <a:pt x="72" y="61"/>
                      <a:pt x="72" y="61"/>
                      <a:pt x="72" y="61"/>
                    </a:cubicBezTo>
                    <a:cubicBezTo>
                      <a:pt x="85" y="54"/>
                      <a:pt x="85" y="54"/>
                      <a:pt x="85" y="54"/>
                    </a:cubicBezTo>
                    <a:cubicBezTo>
                      <a:pt x="105" y="65"/>
                      <a:pt x="105" y="65"/>
                      <a:pt x="105" y="65"/>
                    </a:cubicBezTo>
                    <a:cubicBezTo>
                      <a:pt x="85" y="77"/>
                      <a:pt x="85" y="77"/>
                      <a:pt x="85" y="77"/>
                    </a:cubicBezTo>
                    <a:cubicBezTo>
                      <a:pt x="100" y="86"/>
                      <a:pt x="100" y="86"/>
                      <a:pt x="100" y="86"/>
                    </a:cubicBezTo>
                    <a:cubicBezTo>
                      <a:pt x="115" y="94"/>
                      <a:pt x="115" y="94"/>
                      <a:pt x="115" y="94"/>
                    </a:cubicBezTo>
                    <a:cubicBezTo>
                      <a:pt x="133" y="84"/>
                      <a:pt x="133" y="84"/>
                      <a:pt x="133" y="84"/>
                    </a:cubicBezTo>
                    <a:cubicBezTo>
                      <a:pt x="160" y="99"/>
                      <a:pt x="160" y="99"/>
                      <a:pt x="160" y="99"/>
                    </a:cubicBezTo>
                    <a:cubicBezTo>
                      <a:pt x="149" y="105"/>
                      <a:pt x="149" y="105"/>
                      <a:pt x="149" y="105"/>
                    </a:cubicBezTo>
                    <a:cubicBezTo>
                      <a:pt x="167" y="115"/>
                      <a:pt x="167" y="115"/>
                      <a:pt x="167" y="115"/>
                    </a:cubicBezTo>
                    <a:cubicBezTo>
                      <a:pt x="177" y="109"/>
                      <a:pt x="177" y="109"/>
                      <a:pt x="177" y="109"/>
                    </a:cubicBezTo>
                    <a:cubicBezTo>
                      <a:pt x="185" y="114"/>
                      <a:pt x="185" y="114"/>
                      <a:pt x="185" y="114"/>
                    </a:cubicBezTo>
                    <a:cubicBezTo>
                      <a:pt x="177" y="130"/>
                      <a:pt x="177" y="130"/>
                      <a:pt x="177" y="130"/>
                    </a:cubicBezTo>
                    <a:cubicBezTo>
                      <a:pt x="203" y="145"/>
                      <a:pt x="203" y="145"/>
                      <a:pt x="203" y="145"/>
                    </a:cubicBezTo>
                    <a:cubicBezTo>
                      <a:pt x="300" y="145"/>
                      <a:pt x="300" y="145"/>
                      <a:pt x="300" y="145"/>
                    </a:cubicBezTo>
                    <a:lnTo>
                      <a:pt x="48" y="0"/>
                    </a:lnTo>
                    <a:close/>
                  </a:path>
                </a:pathLst>
              </a:custGeom>
              <a:solidFill>
                <a:srgbClr val="B2D3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9" name="i$ļíḓe"/>
              <p:cNvSpPr/>
              <p:nvPr/>
            </p:nvSpPr>
            <p:spPr bwMode="auto">
              <a:xfrm>
                <a:off x="4158835" y="4652291"/>
                <a:ext cx="779717" cy="493822"/>
              </a:xfrm>
              <a:custGeom>
                <a:avLst/>
                <a:gdLst>
                  <a:gd name="T0" fmla="*/ 216 w 216"/>
                  <a:gd name="T1" fmla="*/ 68 h 137"/>
                  <a:gd name="T2" fmla="*/ 216 w 216"/>
                  <a:gd name="T3" fmla="*/ 39 h 137"/>
                  <a:gd name="T4" fmla="*/ 207 w 216"/>
                  <a:gd name="T5" fmla="*/ 44 h 137"/>
                  <a:gd name="T6" fmla="*/ 184 w 216"/>
                  <a:gd name="T7" fmla="*/ 24 h 137"/>
                  <a:gd name="T8" fmla="*/ 31 w 216"/>
                  <a:gd name="T9" fmla="*/ 24 h 137"/>
                  <a:gd name="T10" fmla="*/ 6 w 216"/>
                  <a:gd name="T11" fmla="*/ 47 h 137"/>
                  <a:gd name="T12" fmla="*/ 0 w 216"/>
                  <a:gd name="T13" fmla="*/ 39 h 137"/>
                  <a:gd name="T14" fmla="*/ 0 w 216"/>
                  <a:gd name="T15" fmla="*/ 68 h 137"/>
                  <a:gd name="T16" fmla="*/ 31 w 216"/>
                  <a:gd name="T17" fmla="*/ 112 h 137"/>
                  <a:gd name="T18" fmla="*/ 184 w 216"/>
                  <a:gd name="T19" fmla="*/ 112 h 137"/>
                  <a:gd name="T20" fmla="*/ 216 w 216"/>
                  <a:gd name="T21" fmla="*/ 68 h 137"/>
                  <a:gd name="T22" fmla="*/ 105 w 216"/>
                  <a:gd name="T23" fmla="*/ 49 h 137"/>
                  <a:gd name="T24" fmla="*/ 65 w 216"/>
                  <a:gd name="T25" fmla="*/ 49 h 137"/>
                  <a:gd name="T26" fmla="*/ 65 w 216"/>
                  <a:gd name="T27" fmla="*/ 26 h 137"/>
                  <a:gd name="T28" fmla="*/ 105 w 216"/>
                  <a:gd name="T29" fmla="*/ 26 h 137"/>
                  <a:gd name="T30" fmla="*/ 105 w 216"/>
                  <a:gd name="T31" fmla="*/ 49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16" h="137">
                    <a:moveTo>
                      <a:pt x="216" y="68"/>
                    </a:moveTo>
                    <a:cubicBezTo>
                      <a:pt x="216" y="39"/>
                      <a:pt x="216" y="39"/>
                      <a:pt x="216" y="39"/>
                    </a:cubicBezTo>
                    <a:cubicBezTo>
                      <a:pt x="207" y="44"/>
                      <a:pt x="207" y="44"/>
                      <a:pt x="207" y="44"/>
                    </a:cubicBezTo>
                    <a:cubicBezTo>
                      <a:pt x="202" y="36"/>
                      <a:pt x="194" y="30"/>
                      <a:pt x="184" y="24"/>
                    </a:cubicBezTo>
                    <a:cubicBezTo>
                      <a:pt x="142" y="0"/>
                      <a:pt x="73" y="0"/>
                      <a:pt x="31" y="24"/>
                    </a:cubicBezTo>
                    <a:cubicBezTo>
                      <a:pt x="20" y="31"/>
                      <a:pt x="11" y="39"/>
                      <a:pt x="6" y="47"/>
                    </a:cubicBezTo>
                    <a:cubicBezTo>
                      <a:pt x="0" y="39"/>
                      <a:pt x="0" y="39"/>
                      <a:pt x="0" y="39"/>
                    </a:cubicBezTo>
                    <a:cubicBezTo>
                      <a:pt x="0" y="68"/>
                      <a:pt x="0" y="68"/>
                      <a:pt x="0" y="68"/>
                    </a:cubicBezTo>
                    <a:cubicBezTo>
                      <a:pt x="0" y="84"/>
                      <a:pt x="10" y="100"/>
                      <a:pt x="31" y="112"/>
                    </a:cubicBezTo>
                    <a:cubicBezTo>
                      <a:pt x="73" y="137"/>
                      <a:pt x="142" y="137"/>
                      <a:pt x="184" y="112"/>
                    </a:cubicBezTo>
                    <a:cubicBezTo>
                      <a:pt x="205" y="100"/>
                      <a:pt x="216" y="84"/>
                      <a:pt x="216" y="68"/>
                    </a:cubicBezTo>
                    <a:close/>
                    <a:moveTo>
                      <a:pt x="105" y="49"/>
                    </a:moveTo>
                    <a:cubicBezTo>
                      <a:pt x="94" y="55"/>
                      <a:pt x="76" y="55"/>
                      <a:pt x="65" y="49"/>
                    </a:cubicBezTo>
                    <a:cubicBezTo>
                      <a:pt x="55" y="43"/>
                      <a:pt x="55" y="33"/>
                      <a:pt x="65" y="26"/>
                    </a:cubicBezTo>
                    <a:cubicBezTo>
                      <a:pt x="76" y="20"/>
                      <a:pt x="94" y="20"/>
                      <a:pt x="105" y="26"/>
                    </a:cubicBezTo>
                    <a:cubicBezTo>
                      <a:pt x="116" y="33"/>
                      <a:pt x="116" y="43"/>
                      <a:pt x="105" y="49"/>
                    </a:cubicBez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0" name="îṥļiďé"/>
              <p:cNvSpPr/>
              <p:nvPr/>
            </p:nvSpPr>
            <p:spPr bwMode="auto">
              <a:xfrm>
                <a:off x="4158835" y="4792639"/>
                <a:ext cx="356937" cy="327482"/>
              </a:xfrm>
              <a:custGeom>
                <a:avLst/>
                <a:gdLst>
                  <a:gd name="T0" fmla="*/ 99 w 99"/>
                  <a:gd name="T1" fmla="*/ 52 h 91"/>
                  <a:gd name="T2" fmla="*/ 52 w 99"/>
                  <a:gd name="T3" fmla="*/ 29 h 91"/>
                  <a:gd name="T4" fmla="*/ 11 w 99"/>
                  <a:gd name="T5" fmla="*/ 2 h 91"/>
                  <a:gd name="T6" fmla="*/ 6 w 99"/>
                  <a:gd name="T7" fmla="*/ 8 h 91"/>
                  <a:gd name="T8" fmla="*/ 0 w 99"/>
                  <a:gd name="T9" fmla="*/ 0 h 91"/>
                  <a:gd name="T10" fmla="*/ 0 w 99"/>
                  <a:gd name="T11" fmla="*/ 29 h 91"/>
                  <a:gd name="T12" fmla="*/ 31 w 99"/>
                  <a:gd name="T13" fmla="*/ 73 h 91"/>
                  <a:gd name="T14" fmla="*/ 99 w 99"/>
                  <a:gd name="T15" fmla="*/ 91 h 91"/>
                  <a:gd name="T16" fmla="*/ 99 w 99"/>
                  <a:gd name="T17" fmla="*/ 52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9" h="91">
                    <a:moveTo>
                      <a:pt x="99" y="52"/>
                    </a:moveTo>
                    <a:cubicBezTo>
                      <a:pt x="52" y="29"/>
                      <a:pt x="52" y="29"/>
                      <a:pt x="52" y="29"/>
                    </a:cubicBezTo>
                    <a:cubicBezTo>
                      <a:pt x="11" y="2"/>
                      <a:pt x="11" y="2"/>
                      <a:pt x="11" y="2"/>
                    </a:cubicBezTo>
                    <a:cubicBezTo>
                      <a:pt x="9" y="4"/>
                      <a:pt x="7" y="6"/>
                      <a:pt x="6" y="8"/>
                    </a:cubicBezTo>
                    <a:cubicBezTo>
                      <a:pt x="0" y="0"/>
                      <a:pt x="0" y="0"/>
                      <a:pt x="0" y="0"/>
                    </a:cubicBezTo>
                    <a:cubicBezTo>
                      <a:pt x="0" y="29"/>
                      <a:pt x="0" y="29"/>
                      <a:pt x="0" y="29"/>
                    </a:cubicBezTo>
                    <a:cubicBezTo>
                      <a:pt x="0" y="45"/>
                      <a:pt x="10" y="61"/>
                      <a:pt x="31" y="73"/>
                    </a:cubicBezTo>
                    <a:cubicBezTo>
                      <a:pt x="50" y="84"/>
                      <a:pt x="74" y="90"/>
                      <a:pt x="99" y="91"/>
                    </a:cubicBezTo>
                    <a:lnTo>
                      <a:pt x="99" y="52"/>
                    </a:lnTo>
                    <a:close/>
                  </a:path>
                </a:pathLst>
              </a:custGeom>
              <a:solidFill>
                <a:srgbClr val="FDD76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1" name="íṣľïḑè"/>
              <p:cNvSpPr/>
              <p:nvPr/>
            </p:nvSpPr>
            <p:spPr bwMode="auto">
              <a:xfrm>
                <a:off x="4120715" y="4544863"/>
                <a:ext cx="852491" cy="492088"/>
              </a:xfrm>
              <a:custGeom>
                <a:avLst/>
                <a:gdLst>
                  <a:gd name="T0" fmla="*/ 195 w 237"/>
                  <a:gd name="T1" fmla="*/ 25 h 137"/>
                  <a:gd name="T2" fmla="*/ 42 w 237"/>
                  <a:gd name="T3" fmla="*/ 25 h 137"/>
                  <a:gd name="T4" fmla="*/ 42 w 237"/>
                  <a:gd name="T5" fmla="*/ 113 h 137"/>
                  <a:gd name="T6" fmla="*/ 195 w 237"/>
                  <a:gd name="T7" fmla="*/ 113 h 137"/>
                  <a:gd name="T8" fmla="*/ 195 w 237"/>
                  <a:gd name="T9" fmla="*/ 25 h 137"/>
                  <a:gd name="T10" fmla="*/ 116 w 237"/>
                  <a:gd name="T11" fmla="*/ 70 h 137"/>
                  <a:gd name="T12" fmla="*/ 77 w 237"/>
                  <a:gd name="T13" fmla="*/ 70 h 137"/>
                  <a:gd name="T14" fmla="*/ 77 w 237"/>
                  <a:gd name="T15" fmla="*/ 47 h 137"/>
                  <a:gd name="T16" fmla="*/ 116 w 237"/>
                  <a:gd name="T17" fmla="*/ 47 h 137"/>
                  <a:gd name="T18" fmla="*/ 116 w 237"/>
                  <a:gd name="T19" fmla="*/ 70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7" h="137">
                    <a:moveTo>
                      <a:pt x="195" y="25"/>
                    </a:moveTo>
                    <a:cubicBezTo>
                      <a:pt x="153" y="0"/>
                      <a:pt x="84" y="0"/>
                      <a:pt x="42" y="25"/>
                    </a:cubicBezTo>
                    <a:cubicBezTo>
                      <a:pt x="0" y="49"/>
                      <a:pt x="0" y="89"/>
                      <a:pt x="42" y="113"/>
                    </a:cubicBezTo>
                    <a:cubicBezTo>
                      <a:pt x="84" y="137"/>
                      <a:pt x="153" y="137"/>
                      <a:pt x="195" y="113"/>
                    </a:cubicBezTo>
                    <a:cubicBezTo>
                      <a:pt x="237" y="89"/>
                      <a:pt x="237" y="49"/>
                      <a:pt x="195" y="25"/>
                    </a:cubicBezTo>
                    <a:close/>
                    <a:moveTo>
                      <a:pt x="116" y="70"/>
                    </a:moveTo>
                    <a:cubicBezTo>
                      <a:pt x="105" y="76"/>
                      <a:pt x="88" y="76"/>
                      <a:pt x="77" y="70"/>
                    </a:cubicBezTo>
                    <a:cubicBezTo>
                      <a:pt x="66" y="63"/>
                      <a:pt x="66" y="53"/>
                      <a:pt x="77" y="47"/>
                    </a:cubicBezTo>
                    <a:cubicBezTo>
                      <a:pt x="88" y="41"/>
                      <a:pt x="105" y="41"/>
                      <a:pt x="116" y="47"/>
                    </a:cubicBezTo>
                    <a:cubicBezTo>
                      <a:pt x="127" y="53"/>
                      <a:pt x="127" y="63"/>
                      <a:pt x="116" y="70"/>
                    </a:cubicBezTo>
                    <a:close/>
                  </a:path>
                </a:pathLst>
              </a:custGeom>
              <a:solidFill>
                <a:srgbClr val="FDD76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2" name="ïsľiḓè"/>
              <p:cNvSpPr/>
              <p:nvPr/>
            </p:nvSpPr>
            <p:spPr bwMode="auto">
              <a:xfrm>
                <a:off x="4347700" y="4688677"/>
                <a:ext cx="265104" cy="194063"/>
              </a:xfrm>
              <a:custGeom>
                <a:avLst/>
                <a:gdLst>
                  <a:gd name="T0" fmla="*/ 74 w 74"/>
                  <a:gd name="T1" fmla="*/ 0 h 54"/>
                  <a:gd name="T2" fmla="*/ 16 w 74"/>
                  <a:gd name="T3" fmla="*/ 0 h 54"/>
                  <a:gd name="T4" fmla="*/ 0 w 74"/>
                  <a:gd name="T5" fmla="*/ 5 h 54"/>
                  <a:gd name="T6" fmla="*/ 0 w 74"/>
                  <a:gd name="T7" fmla="*/ 54 h 54"/>
                  <a:gd name="T8" fmla="*/ 74 w 74"/>
                  <a:gd name="T9" fmla="*/ 54 h 54"/>
                  <a:gd name="T10" fmla="*/ 74 w 74"/>
                  <a:gd name="T11" fmla="*/ 0 h 54"/>
                  <a:gd name="T12" fmla="*/ 53 w 74"/>
                  <a:gd name="T13" fmla="*/ 39 h 54"/>
                  <a:gd name="T14" fmla="*/ 13 w 74"/>
                  <a:gd name="T15" fmla="*/ 39 h 54"/>
                  <a:gd name="T16" fmla="*/ 13 w 74"/>
                  <a:gd name="T17" fmla="*/ 16 h 54"/>
                  <a:gd name="T18" fmla="*/ 53 w 74"/>
                  <a:gd name="T19" fmla="*/ 16 h 54"/>
                  <a:gd name="T20" fmla="*/ 53 w 74"/>
                  <a:gd name="T21" fmla="*/ 39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 h="54">
                    <a:moveTo>
                      <a:pt x="74" y="0"/>
                    </a:moveTo>
                    <a:cubicBezTo>
                      <a:pt x="16" y="0"/>
                      <a:pt x="16" y="0"/>
                      <a:pt x="16" y="0"/>
                    </a:cubicBezTo>
                    <a:cubicBezTo>
                      <a:pt x="10" y="1"/>
                      <a:pt x="5" y="3"/>
                      <a:pt x="0" y="5"/>
                    </a:cubicBezTo>
                    <a:cubicBezTo>
                      <a:pt x="0" y="54"/>
                      <a:pt x="0" y="54"/>
                      <a:pt x="0" y="54"/>
                    </a:cubicBezTo>
                    <a:cubicBezTo>
                      <a:pt x="74" y="54"/>
                      <a:pt x="74" y="54"/>
                      <a:pt x="74" y="54"/>
                    </a:cubicBezTo>
                    <a:lnTo>
                      <a:pt x="74" y="0"/>
                    </a:lnTo>
                    <a:close/>
                    <a:moveTo>
                      <a:pt x="53" y="39"/>
                    </a:moveTo>
                    <a:cubicBezTo>
                      <a:pt x="42" y="45"/>
                      <a:pt x="24" y="45"/>
                      <a:pt x="13" y="39"/>
                    </a:cubicBezTo>
                    <a:cubicBezTo>
                      <a:pt x="3" y="33"/>
                      <a:pt x="3" y="23"/>
                      <a:pt x="13" y="16"/>
                    </a:cubicBezTo>
                    <a:cubicBezTo>
                      <a:pt x="24" y="10"/>
                      <a:pt x="42" y="10"/>
                      <a:pt x="53" y="16"/>
                    </a:cubicBezTo>
                    <a:cubicBezTo>
                      <a:pt x="64" y="23"/>
                      <a:pt x="64" y="33"/>
                      <a:pt x="53" y="39"/>
                    </a:cubicBez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3" name="ïŝḷíde"/>
              <p:cNvSpPr/>
              <p:nvPr/>
            </p:nvSpPr>
            <p:spPr bwMode="auto">
              <a:xfrm>
                <a:off x="4170964" y="4572586"/>
                <a:ext cx="751994" cy="436642"/>
              </a:xfrm>
              <a:custGeom>
                <a:avLst/>
                <a:gdLst>
                  <a:gd name="T0" fmla="*/ 172 w 209"/>
                  <a:gd name="T1" fmla="*/ 22 h 121"/>
                  <a:gd name="T2" fmla="*/ 37 w 209"/>
                  <a:gd name="T3" fmla="*/ 22 h 121"/>
                  <a:gd name="T4" fmla="*/ 37 w 209"/>
                  <a:gd name="T5" fmla="*/ 100 h 121"/>
                  <a:gd name="T6" fmla="*/ 172 w 209"/>
                  <a:gd name="T7" fmla="*/ 100 h 121"/>
                  <a:gd name="T8" fmla="*/ 172 w 209"/>
                  <a:gd name="T9" fmla="*/ 22 h 121"/>
                  <a:gd name="T10" fmla="*/ 102 w 209"/>
                  <a:gd name="T11" fmla="*/ 62 h 121"/>
                  <a:gd name="T12" fmla="*/ 63 w 209"/>
                  <a:gd name="T13" fmla="*/ 62 h 121"/>
                  <a:gd name="T14" fmla="*/ 63 w 209"/>
                  <a:gd name="T15" fmla="*/ 39 h 121"/>
                  <a:gd name="T16" fmla="*/ 102 w 209"/>
                  <a:gd name="T17" fmla="*/ 39 h 121"/>
                  <a:gd name="T18" fmla="*/ 102 w 209"/>
                  <a:gd name="T19" fmla="*/ 62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9" h="121">
                    <a:moveTo>
                      <a:pt x="172" y="22"/>
                    </a:moveTo>
                    <a:cubicBezTo>
                      <a:pt x="135" y="0"/>
                      <a:pt x="75" y="0"/>
                      <a:pt x="37" y="22"/>
                    </a:cubicBezTo>
                    <a:cubicBezTo>
                      <a:pt x="0" y="43"/>
                      <a:pt x="0" y="78"/>
                      <a:pt x="37" y="100"/>
                    </a:cubicBezTo>
                    <a:cubicBezTo>
                      <a:pt x="75" y="121"/>
                      <a:pt x="135" y="121"/>
                      <a:pt x="172" y="100"/>
                    </a:cubicBezTo>
                    <a:cubicBezTo>
                      <a:pt x="209" y="78"/>
                      <a:pt x="209" y="43"/>
                      <a:pt x="172" y="22"/>
                    </a:cubicBezTo>
                    <a:close/>
                    <a:moveTo>
                      <a:pt x="102" y="62"/>
                    </a:moveTo>
                    <a:cubicBezTo>
                      <a:pt x="91" y="68"/>
                      <a:pt x="74" y="68"/>
                      <a:pt x="63" y="62"/>
                    </a:cubicBezTo>
                    <a:cubicBezTo>
                      <a:pt x="52" y="55"/>
                      <a:pt x="52" y="45"/>
                      <a:pt x="63" y="39"/>
                    </a:cubicBezTo>
                    <a:cubicBezTo>
                      <a:pt x="74" y="33"/>
                      <a:pt x="91" y="33"/>
                      <a:pt x="102" y="39"/>
                    </a:cubicBezTo>
                    <a:cubicBezTo>
                      <a:pt x="113" y="45"/>
                      <a:pt x="113" y="55"/>
                      <a:pt x="102" y="62"/>
                    </a:cubicBezTo>
                    <a:close/>
                  </a:path>
                </a:pathLst>
              </a:custGeom>
              <a:solidFill>
                <a:srgbClr val="F2B42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4" name="ï$ľiḋe"/>
              <p:cNvSpPr/>
              <p:nvPr/>
            </p:nvSpPr>
            <p:spPr bwMode="auto">
              <a:xfrm>
                <a:off x="4198687" y="4572586"/>
                <a:ext cx="700013" cy="233916"/>
              </a:xfrm>
              <a:custGeom>
                <a:avLst/>
                <a:gdLst>
                  <a:gd name="T0" fmla="*/ 29 w 194"/>
                  <a:gd name="T1" fmla="*/ 30 h 65"/>
                  <a:gd name="T2" fmla="*/ 164 w 194"/>
                  <a:gd name="T3" fmla="*/ 30 h 65"/>
                  <a:gd name="T4" fmla="*/ 192 w 194"/>
                  <a:gd name="T5" fmla="*/ 65 h 65"/>
                  <a:gd name="T6" fmla="*/ 164 w 194"/>
                  <a:gd name="T7" fmla="*/ 22 h 65"/>
                  <a:gd name="T8" fmla="*/ 29 w 194"/>
                  <a:gd name="T9" fmla="*/ 22 h 65"/>
                  <a:gd name="T10" fmla="*/ 2 w 194"/>
                  <a:gd name="T11" fmla="*/ 65 h 65"/>
                  <a:gd name="T12" fmla="*/ 29 w 194"/>
                  <a:gd name="T13" fmla="*/ 30 h 65"/>
                </a:gdLst>
                <a:ahLst/>
                <a:cxnLst>
                  <a:cxn ang="0">
                    <a:pos x="T0" y="T1"/>
                  </a:cxn>
                  <a:cxn ang="0">
                    <a:pos x="T2" y="T3"/>
                  </a:cxn>
                  <a:cxn ang="0">
                    <a:pos x="T4" y="T5"/>
                  </a:cxn>
                  <a:cxn ang="0">
                    <a:pos x="T6" y="T7"/>
                  </a:cxn>
                  <a:cxn ang="0">
                    <a:pos x="T8" y="T9"/>
                  </a:cxn>
                  <a:cxn ang="0">
                    <a:pos x="T10" y="T11"/>
                  </a:cxn>
                  <a:cxn ang="0">
                    <a:pos x="T12" y="T13"/>
                  </a:cxn>
                </a:cxnLst>
                <a:rect l="0" t="0" r="r" b="b"/>
                <a:pathLst>
                  <a:path w="194" h="65">
                    <a:moveTo>
                      <a:pt x="29" y="30"/>
                    </a:moveTo>
                    <a:cubicBezTo>
                      <a:pt x="67" y="8"/>
                      <a:pt x="127" y="8"/>
                      <a:pt x="164" y="30"/>
                    </a:cubicBezTo>
                    <a:cubicBezTo>
                      <a:pt x="181" y="40"/>
                      <a:pt x="190" y="52"/>
                      <a:pt x="192" y="65"/>
                    </a:cubicBezTo>
                    <a:cubicBezTo>
                      <a:pt x="194" y="49"/>
                      <a:pt x="185" y="34"/>
                      <a:pt x="164" y="22"/>
                    </a:cubicBezTo>
                    <a:cubicBezTo>
                      <a:pt x="127" y="0"/>
                      <a:pt x="67" y="0"/>
                      <a:pt x="29" y="22"/>
                    </a:cubicBezTo>
                    <a:cubicBezTo>
                      <a:pt x="9" y="34"/>
                      <a:pt x="0" y="49"/>
                      <a:pt x="2" y="65"/>
                    </a:cubicBezTo>
                    <a:cubicBezTo>
                      <a:pt x="3" y="52"/>
                      <a:pt x="12" y="40"/>
                      <a:pt x="29" y="30"/>
                    </a:cubicBez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5" name="íSḷîďè"/>
              <p:cNvSpPr/>
              <p:nvPr/>
            </p:nvSpPr>
            <p:spPr bwMode="auto">
              <a:xfrm>
                <a:off x="4732361" y="4983237"/>
                <a:ext cx="1081208" cy="525010"/>
              </a:xfrm>
              <a:custGeom>
                <a:avLst/>
                <a:gdLst>
                  <a:gd name="T0" fmla="*/ 48 w 300"/>
                  <a:gd name="T1" fmla="*/ 0 h 146"/>
                  <a:gd name="T2" fmla="*/ 27 w 300"/>
                  <a:gd name="T3" fmla="*/ 16 h 146"/>
                  <a:gd name="T4" fmla="*/ 0 w 300"/>
                  <a:gd name="T5" fmla="*/ 28 h 146"/>
                  <a:gd name="T6" fmla="*/ 21 w 300"/>
                  <a:gd name="T7" fmla="*/ 40 h 146"/>
                  <a:gd name="T8" fmla="*/ 52 w 300"/>
                  <a:gd name="T9" fmla="*/ 42 h 146"/>
                  <a:gd name="T10" fmla="*/ 67 w 300"/>
                  <a:gd name="T11" fmla="*/ 51 h 146"/>
                  <a:gd name="T12" fmla="*/ 61 w 300"/>
                  <a:gd name="T13" fmla="*/ 54 h 146"/>
                  <a:gd name="T14" fmla="*/ 72 w 300"/>
                  <a:gd name="T15" fmla="*/ 61 h 146"/>
                  <a:gd name="T16" fmla="*/ 85 w 300"/>
                  <a:gd name="T17" fmla="*/ 54 h 146"/>
                  <a:gd name="T18" fmla="*/ 105 w 300"/>
                  <a:gd name="T19" fmla="*/ 66 h 146"/>
                  <a:gd name="T20" fmla="*/ 85 w 300"/>
                  <a:gd name="T21" fmla="*/ 77 h 146"/>
                  <a:gd name="T22" fmla="*/ 100 w 300"/>
                  <a:gd name="T23" fmla="*/ 86 h 146"/>
                  <a:gd name="T24" fmla="*/ 115 w 300"/>
                  <a:gd name="T25" fmla="*/ 94 h 146"/>
                  <a:gd name="T26" fmla="*/ 133 w 300"/>
                  <a:gd name="T27" fmla="*/ 84 h 146"/>
                  <a:gd name="T28" fmla="*/ 160 w 300"/>
                  <a:gd name="T29" fmla="*/ 100 h 146"/>
                  <a:gd name="T30" fmla="*/ 149 w 300"/>
                  <a:gd name="T31" fmla="*/ 105 h 146"/>
                  <a:gd name="T32" fmla="*/ 167 w 300"/>
                  <a:gd name="T33" fmla="*/ 115 h 146"/>
                  <a:gd name="T34" fmla="*/ 177 w 300"/>
                  <a:gd name="T35" fmla="*/ 110 h 146"/>
                  <a:gd name="T36" fmla="*/ 185 w 300"/>
                  <a:gd name="T37" fmla="*/ 114 h 146"/>
                  <a:gd name="T38" fmla="*/ 177 w 300"/>
                  <a:gd name="T39" fmla="*/ 131 h 146"/>
                  <a:gd name="T40" fmla="*/ 203 w 300"/>
                  <a:gd name="T41" fmla="*/ 146 h 146"/>
                  <a:gd name="T42" fmla="*/ 300 w 300"/>
                  <a:gd name="T43" fmla="*/ 146 h 146"/>
                  <a:gd name="T44" fmla="*/ 48 w 300"/>
                  <a:gd name="T45"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0" h="146">
                    <a:moveTo>
                      <a:pt x="48" y="0"/>
                    </a:moveTo>
                    <a:cubicBezTo>
                      <a:pt x="42" y="6"/>
                      <a:pt x="35" y="11"/>
                      <a:pt x="27" y="16"/>
                    </a:cubicBezTo>
                    <a:cubicBezTo>
                      <a:pt x="19" y="21"/>
                      <a:pt x="10" y="25"/>
                      <a:pt x="0" y="28"/>
                    </a:cubicBezTo>
                    <a:cubicBezTo>
                      <a:pt x="21" y="40"/>
                      <a:pt x="21" y="40"/>
                      <a:pt x="21" y="40"/>
                    </a:cubicBezTo>
                    <a:cubicBezTo>
                      <a:pt x="52" y="42"/>
                      <a:pt x="52" y="42"/>
                      <a:pt x="52" y="42"/>
                    </a:cubicBezTo>
                    <a:cubicBezTo>
                      <a:pt x="67" y="51"/>
                      <a:pt x="67" y="51"/>
                      <a:pt x="67" y="51"/>
                    </a:cubicBezTo>
                    <a:cubicBezTo>
                      <a:pt x="61" y="54"/>
                      <a:pt x="61" y="54"/>
                      <a:pt x="61" y="54"/>
                    </a:cubicBezTo>
                    <a:cubicBezTo>
                      <a:pt x="72" y="61"/>
                      <a:pt x="72" y="61"/>
                      <a:pt x="72" y="61"/>
                    </a:cubicBezTo>
                    <a:cubicBezTo>
                      <a:pt x="85" y="54"/>
                      <a:pt x="85" y="54"/>
                      <a:pt x="85" y="54"/>
                    </a:cubicBezTo>
                    <a:cubicBezTo>
                      <a:pt x="105" y="66"/>
                      <a:pt x="105" y="66"/>
                      <a:pt x="105" y="66"/>
                    </a:cubicBezTo>
                    <a:cubicBezTo>
                      <a:pt x="85" y="77"/>
                      <a:pt x="85" y="77"/>
                      <a:pt x="85" y="77"/>
                    </a:cubicBezTo>
                    <a:cubicBezTo>
                      <a:pt x="100" y="86"/>
                      <a:pt x="100" y="86"/>
                      <a:pt x="100" y="86"/>
                    </a:cubicBezTo>
                    <a:cubicBezTo>
                      <a:pt x="115" y="94"/>
                      <a:pt x="115" y="94"/>
                      <a:pt x="115" y="94"/>
                    </a:cubicBezTo>
                    <a:cubicBezTo>
                      <a:pt x="133" y="84"/>
                      <a:pt x="133" y="84"/>
                      <a:pt x="133" y="84"/>
                    </a:cubicBezTo>
                    <a:cubicBezTo>
                      <a:pt x="160" y="100"/>
                      <a:pt x="160" y="100"/>
                      <a:pt x="160" y="100"/>
                    </a:cubicBezTo>
                    <a:cubicBezTo>
                      <a:pt x="149" y="105"/>
                      <a:pt x="149" y="105"/>
                      <a:pt x="149" y="105"/>
                    </a:cubicBezTo>
                    <a:cubicBezTo>
                      <a:pt x="167" y="115"/>
                      <a:pt x="167" y="115"/>
                      <a:pt x="167" y="115"/>
                    </a:cubicBezTo>
                    <a:cubicBezTo>
                      <a:pt x="177" y="110"/>
                      <a:pt x="177" y="110"/>
                      <a:pt x="177" y="110"/>
                    </a:cubicBezTo>
                    <a:cubicBezTo>
                      <a:pt x="185" y="114"/>
                      <a:pt x="185" y="114"/>
                      <a:pt x="185" y="114"/>
                    </a:cubicBezTo>
                    <a:cubicBezTo>
                      <a:pt x="177" y="131"/>
                      <a:pt x="177" y="131"/>
                      <a:pt x="177" y="131"/>
                    </a:cubicBezTo>
                    <a:cubicBezTo>
                      <a:pt x="203" y="146"/>
                      <a:pt x="203" y="146"/>
                      <a:pt x="203" y="146"/>
                    </a:cubicBezTo>
                    <a:cubicBezTo>
                      <a:pt x="300" y="146"/>
                      <a:pt x="300" y="146"/>
                      <a:pt x="300" y="146"/>
                    </a:cubicBezTo>
                    <a:lnTo>
                      <a:pt x="48" y="0"/>
                    </a:lnTo>
                    <a:close/>
                  </a:path>
                </a:pathLst>
              </a:custGeom>
              <a:solidFill>
                <a:srgbClr val="F2B42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6" name="ïšḻíďè"/>
              <p:cNvSpPr/>
              <p:nvPr/>
            </p:nvSpPr>
            <p:spPr bwMode="auto">
              <a:xfrm>
                <a:off x="4732361" y="4908731"/>
                <a:ext cx="1081208" cy="525010"/>
              </a:xfrm>
              <a:custGeom>
                <a:avLst/>
                <a:gdLst>
                  <a:gd name="T0" fmla="*/ 48 w 300"/>
                  <a:gd name="T1" fmla="*/ 0 h 146"/>
                  <a:gd name="T2" fmla="*/ 27 w 300"/>
                  <a:gd name="T3" fmla="*/ 16 h 146"/>
                  <a:gd name="T4" fmla="*/ 0 w 300"/>
                  <a:gd name="T5" fmla="*/ 28 h 146"/>
                  <a:gd name="T6" fmla="*/ 21 w 300"/>
                  <a:gd name="T7" fmla="*/ 40 h 146"/>
                  <a:gd name="T8" fmla="*/ 52 w 300"/>
                  <a:gd name="T9" fmla="*/ 42 h 146"/>
                  <a:gd name="T10" fmla="*/ 67 w 300"/>
                  <a:gd name="T11" fmla="*/ 51 h 146"/>
                  <a:gd name="T12" fmla="*/ 61 w 300"/>
                  <a:gd name="T13" fmla="*/ 54 h 146"/>
                  <a:gd name="T14" fmla="*/ 72 w 300"/>
                  <a:gd name="T15" fmla="*/ 61 h 146"/>
                  <a:gd name="T16" fmla="*/ 85 w 300"/>
                  <a:gd name="T17" fmla="*/ 54 h 146"/>
                  <a:gd name="T18" fmla="*/ 105 w 300"/>
                  <a:gd name="T19" fmla="*/ 65 h 146"/>
                  <a:gd name="T20" fmla="*/ 85 w 300"/>
                  <a:gd name="T21" fmla="*/ 77 h 146"/>
                  <a:gd name="T22" fmla="*/ 100 w 300"/>
                  <a:gd name="T23" fmla="*/ 86 h 146"/>
                  <a:gd name="T24" fmla="*/ 115 w 300"/>
                  <a:gd name="T25" fmla="*/ 94 h 146"/>
                  <a:gd name="T26" fmla="*/ 133 w 300"/>
                  <a:gd name="T27" fmla="*/ 84 h 146"/>
                  <a:gd name="T28" fmla="*/ 160 w 300"/>
                  <a:gd name="T29" fmla="*/ 99 h 146"/>
                  <a:gd name="T30" fmla="*/ 149 w 300"/>
                  <a:gd name="T31" fmla="*/ 105 h 146"/>
                  <a:gd name="T32" fmla="*/ 167 w 300"/>
                  <a:gd name="T33" fmla="*/ 115 h 146"/>
                  <a:gd name="T34" fmla="*/ 177 w 300"/>
                  <a:gd name="T35" fmla="*/ 109 h 146"/>
                  <a:gd name="T36" fmla="*/ 185 w 300"/>
                  <a:gd name="T37" fmla="*/ 114 h 146"/>
                  <a:gd name="T38" fmla="*/ 177 w 300"/>
                  <a:gd name="T39" fmla="*/ 130 h 146"/>
                  <a:gd name="T40" fmla="*/ 203 w 300"/>
                  <a:gd name="T41" fmla="*/ 146 h 146"/>
                  <a:gd name="T42" fmla="*/ 300 w 300"/>
                  <a:gd name="T43" fmla="*/ 146 h 146"/>
                  <a:gd name="T44" fmla="*/ 48 w 300"/>
                  <a:gd name="T45"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0" h="146">
                    <a:moveTo>
                      <a:pt x="48" y="0"/>
                    </a:moveTo>
                    <a:cubicBezTo>
                      <a:pt x="42" y="6"/>
                      <a:pt x="35" y="11"/>
                      <a:pt x="27" y="16"/>
                    </a:cubicBezTo>
                    <a:cubicBezTo>
                      <a:pt x="19" y="21"/>
                      <a:pt x="10" y="25"/>
                      <a:pt x="0" y="28"/>
                    </a:cubicBezTo>
                    <a:cubicBezTo>
                      <a:pt x="21" y="40"/>
                      <a:pt x="21" y="40"/>
                      <a:pt x="21" y="40"/>
                    </a:cubicBezTo>
                    <a:cubicBezTo>
                      <a:pt x="52" y="42"/>
                      <a:pt x="52" y="42"/>
                      <a:pt x="52" y="42"/>
                    </a:cubicBezTo>
                    <a:cubicBezTo>
                      <a:pt x="67" y="51"/>
                      <a:pt x="67" y="51"/>
                      <a:pt x="67" y="51"/>
                    </a:cubicBezTo>
                    <a:cubicBezTo>
                      <a:pt x="61" y="54"/>
                      <a:pt x="61" y="54"/>
                      <a:pt x="61" y="54"/>
                    </a:cubicBezTo>
                    <a:cubicBezTo>
                      <a:pt x="72" y="61"/>
                      <a:pt x="72" y="61"/>
                      <a:pt x="72" y="61"/>
                    </a:cubicBezTo>
                    <a:cubicBezTo>
                      <a:pt x="85" y="54"/>
                      <a:pt x="85" y="54"/>
                      <a:pt x="85" y="54"/>
                    </a:cubicBezTo>
                    <a:cubicBezTo>
                      <a:pt x="105" y="65"/>
                      <a:pt x="105" y="65"/>
                      <a:pt x="105" y="65"/>
                    </a:cubicBezTo>
                    <a:cubicBezTo>
                      <a:pt x="85" y="77"/>
                      <a:pt x="85" y="77"/>
                      <a:pt x="85" y="77"/>
                    </a:cubicBezTo>
                    <a:cubicBezTo>
                      <a:pt x="100" y="86"/>
                      <a:pt x="100" y="86"/>
                      <a:pt x="100" y="86"/>
                    </a:cubicBezTo>
                    <a:cubicBezTo>
                      <a:pt x="115" y="94"/>
                      <a:pt x="115" y="94"/>
                      <a:pt x="115" y="94"/>
                    </a:cubicBezTo>
                    <a:cubicBezTo>
                      <a:pt x="133" y="84"/>
                      <a:pt x="133" y="84"/>
                      <a:pt x="133" y="84"/>
                    </a:cubicBezTo>
                    <a:cubicBezTo>
                      <a:pt x="160" y="99"/>
                      <a:pt x="160" y="99"/>
                      <a:pt x="160" y="99"/>
                    </a:cubicBezTo>
                    <a:cubicBezTo>
                      <a:pt x="149" y="105"/>
                      <a:pt x="149" y="105"/>
                      <a:pt x="149" y="105"/>
                    </a:cubicBezTo>
                    <a:cubicBezTo>
                      <a:pt x="167" y="115"/>
                      <a:pt x="167" y="115"/>
                      <a:pt x="167" y="115"/>
                    </a:cubicBezTo>
                    <a:cubicBezTo>
                      <a:pt x="177" y="109"/>
                      <a:pt x="177" y="109"/>
                      <a:pt x="177" y="109"/>
                    </a:cubicBezTo>
                    <a:cubicBezTo>
                      <a:pt x="185" y="114"/>
                      <a:pt x="185" y="114"/>
                      <a:pt x="185" y="114"/>
                    </a:cubicBezTo>
                    <a:cubicBezTo>
                      <a:pt x="177" y="130"/>
                      <a:pt x="177" y="130"/>
                      <a:pt x="177" y="130"/>
                    </a:cubicBezTo>
                    <a:cubicBezTo>
                      <a:pt x="203" y="146"/>
                      <a:pt x="203" y="146"/>
                      <a:pt x="203" y="146"/>
                    </a:cubicBezTo>
                    <a:cubicBezTo>
                      <a:pt x="300" y="146"/>
                      <a:pt x="300" y="146"/>
                      <a:pt x="300" y="146"/>
                    </a:cubicBezTo>
                    <a:lnTo>
                      <a:pt x="48" y="0"/>
                    </a:lnTo>
                    <a:close/>
                  </a:path>
                </a:pathLst>
              </a:custGeom>
              <a:solidFill>
                <a:srgbClr val="FDD76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7" name="iṩľiḋè"/>
              <p:cNvSpPr/>
              <p:nvPr/>
            </p:nvSpPr>
            <p:spPr bwMode="auto">
              <a:xfrm>
                <a:off x="5463562" y="5433740"/>
                <a:ext cx="350007" cy="74507"/>
              </a:xfrm>
              <a:prstGeom prst="rect">
                <a:avLst/>
              </a:prstGeom>
              <a:solidFill>
                <a:srgbClr val="E8A2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58" name="ïsļíḍe"/>
              <p:cNvSpPr/>
              <p:nvPr/>
            </p:nvSpPr>
            <p:spPr bwMode="auto">
              <a:xfrm>
                <a:off x="5333609" y="5300322"/>
                <a:ext cx="36387" cy="97032"/>
              </a:xfrm>
              <a:custGeom>
                <a:avLst/>
                <a:gdLst>
                  <a:gd name="T0" fmla="*/ 0 w 21"/>
                  <a:gd name="T1" fmla="*/ 56 h 56"/>
                  <a:gd name="T2" fmla="*/ 0 w 21"/>
                  <a:gd name="T3" fmla="*/ 12 h 56"/>
                  <a:gd name="T4" fmla="*/ 21 w 21"/>
                  <a:gd name="T5" fmla="*/ 0 h 56"/>
                  <a:gd name="T6" fmla="*/ 21 w 21"/>
                  <a:gd name="T7" fmla="*/ 46 h 56"/>
                  <a:gd name="T8" fmla="*/ 0 w 21"/>
                  <a:gd name="T9" fmla="*/ 56 h 56"/>
                </a:gdLst>
                <a:ahLst/>
                <a:cxnLst>
                  <a:cxn ang="0">
                    <a:pos x="T0" y="T1"/>
                  </a:cxn>
                  <a:cxn ang="0">
                    <a:pos x="T2" y="T3"/>
                  </a:cxn>
                  <a:cxn ang="0">
                    <a:pos x="T4" y="T5"/>
                  </a:cxn>
                  <a:cxn ang="0">
                    <a:pos x="T6" y="T7"/>
                  </a:cxn>
                  <a:cxn ang="0">
                    <a:pos x="T8" y="T9"/>
                  </a:cxn>
                </a:cxnLst>
                <a:rect l="0" t="0" r="r" b="b"/>
                <a:pathLst>
                  <a:path w="21" h="56">
                    <a:moveTo>
                      <a:pt x="0" y="56"/>
                    </a:moveTo>
                    <a:lnTo>
                      <a:pt x="0" y="12"/>
                    </a:lnTo>
                    <a:lnTo>
                      <a:pt x="21" y="0"/>
                    </a:lnTo>
                    <a:lnTo>
                      <a:pt x="21" y="46"/>
                    </a:lnTo>
                    <a:lnTo>
                      <a:pt x="0" y="56"/>
                    </a:ln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9" name="í$ľíḋé"/>
              <p:cNvSpPr/>
              <p:nvPr/>
            </p:nvSpPr>
            <p:spPr bwMode="auto">
              <a:xfrm>
                <a:off x="5269499" y="5286461"/>
                <a:ext cx="64111" cy="110893"/>
              </a:xfrm>
              <a:custGeom>
                <a:avLst/>
                <a:gdLst>
                  <a:gd name="T0" fmla="*/ 0 w 37"/>
                  <a:gd name="T1" fmla="*/ 0 h 64"/>
                  <a:gd name="T2" fmla="*/ 0 w 37"/>
                  <a:gd name="T3" fmla="*/ 43 h 64"/>
                  <a:gd name="T4" fmla="*/ 37 w 37"/>
                  <a:gd name="T5" fmla="*/ 64 h 64"/>
                  <a:gd name="T6" fmla="*/ 37 w 37"/>
                  <a:gd name="T7" fmla="*/ 20 h 64"/>
                  <a:gd name="T8" fmla="*/ 0 w 37"/>
                  <a:gd name="T9" fmla="*/ 0 h 64"/>
                </a:gdLst>
                <a:ahLst/>
                <a:cxnLst>
                  <a:cxn ang="0">
                    <a:pos x="T0" y="T1"/>
                  </a:cxn>
                  <a:cxn ang="0">
                    <a:pos x="T2" y="T3"/>
                  </a:cxn>
                  <a:cxn ang="0">
                    <a:pos x="T4" y="T5"/>
                  </a:cxn>
                  <a:cxn ang="0">
                    <a:pos x="T6" y="T7"/>
                  </a:cxn>
                  <a:cxn ang="0">
                    <a:pos x="T8" y="T9"/>
                  </a:cxn>
                </a:cxnLst>
                <a:rect l="0" t="0" r="r" b="b"/>
                <a:pathLst>
                  <a:path w="37" h="64">
                    <a:moveTo>
                      <a:pt x="0" y="0"/>
                    </a:moveTo>
                    <a:lnTo>
                      <a:pt x="0" y="43"/>
                    </a:lnTo>
                    <a:lnTo>
                      <a:pt x="37" y="64"/>
                    </a:lnTo>
                    <a:lnTo>
                      <a:pt x="37" y="20"/>
                    </a:lnTo>
                    <a:lnTo>
                      <a:pt x="0" y="0"/>
                    </a:lnTo>
                    <a:close/>
                  </a:path>
                </a:pathLst>
              </a:custGeom>
              <a:solidFill>
                <a:srgbClr val="EEAD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0" name="i$ľiḑé"/>
              <p:cNvSpPr/>
              <p:nvPr/>
            </p:nvSpPr>
            <p:spPr bwMode="auto">
              <a:xfrm>
                <a:off x="5146477" y="5210222"/>
                <a:ext cx="65843" cy="110893"/>
              </a:xfrm>
              <a:custGeom>
                <a:avLst/>
                <a:gdLst>
                  <a:gd name="T0" fmla="*/ 38 w 38"/>
                  <a:gd name="T1" fmla="*/ 0 h 64"/>
                  <a:gd name="T2" fmla="*/ 38 w 38"/>
                  <a:gd name="T3" fmla="*/ 44 h 64"/>
                  <a:gd name="T4" fmla="*/ 0 w 38"/>
                  <a:gd name="T5" fmla="*/ 64 h 64"/>
                  <a:gd name="T6" fmla="*/ 0 w 38"/>
                  <a:gd name="T7" fmla="*/ 21 h 64"/>
                  <a:gd name="T8" fmla="*/ 38 w 38"/>
                  <a:gd name="T9" fmla="*/ 0 h 64"/>
                </a:gdLst>
                <a:ahLst/>
                <a:cxnLst>
                  <a:cxn ang="0">
                    <a:pos x="T0" y="T1"/>
                  </a:cxn>
                  <a:cxn ang="0">
                    <a:pos x="T2" y="T3"/>
                  </a:cxn>
                  <a:cxn ang="0">
                    <a:pos x="T4" y="T5"/>
                  </a:cxn>
                  <a:cxn ang="0">
                    <a:pos x="T6" y="T7"/>
                  </a:cxn>
                  <a:cxn ang="0">
                    <a:pos x="T8" y="T9"/>
                  </a:cxn>
                </a:cxnLst>
                <a:rect l="0" t="0" r="r" b="b"/>
                <a:pathLst>
                  <a:path w="38" h="64">
                    <a:moveTo>
                      <a:pt x="38" y="0"/>
                    </a:moveTo>
                    <a:lnTo>
                      <a:pt x="38" y="44"/>
                    </a:lnTo>
                    <a:lnTo>
                      <a:pt x="0" y="64"/>
                    </a:lnTo>
                    <a:lnTo>
                      <a:pt x="0" y="21"/>
                    </a:lnTo>
                    <a:lnTo>
                      <a:pt x="38" y="0"/>
                    </a:ln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1" name="îśliḋê"/>
              <p:cNvSpPr/>
              <p:nvPr/>
            </p:nvSpPr>
            <p:spPr bwMode="auto">
              <a:xfrm>
                <a:off x="5039049" y="5184231"/>
                <a:ext cx="107428" cy="136884"/>
              </a:xfrm>
              <a:custGeom>
                <a:avLst/>
                <a:gdLst>
                  <a:gd name="T0" fmla="*/ 0 w 62"/>
                  <a:gd name="T1" fmla="*/ 0 h 79"/>
                  <a:gd name="T2" fmla="*/ 0 w 62"/>
                  <a:gd name="T3" fmla="*/ 44 h 79"/>
                  <a:gd name="T4" fmla="*/ 62 w 62"/>
                  <a:gd name="T5" fmla="*/ 79 h 79"/>
                  <a:gd name="T6" fmla="*/ 62 w 62"/>
                  <a:gd name="T7" fmla="*/ 36 h 79"/>
                  <a:gd name="T8" fmla="*/ 0 w 62"/>
                  <a:gd name="T9" fmla="*/ 0 h 79"/>
                </a:gdLst>
                <a:ahLst/>
                <a:cxnLst>
                  <a:cxn ang="0">
                    <a:pos x="T0" y="T1"/>
                  </a:cxn>
                  <a:cxn ang="0">
                    <a:pos x="T2" y="T3"/>
                  </a:cxn>
                  <a:cxn ang="0">
                    <a:pos x="T4" y="T5"/>
                  </a:cxn>
                  <a:cxn ang="0">
                    <a:pos x="T6" y="T7"/>
                  </a:cxn>
                  <a:cxn ang="0">
                    <a:pos x="T8" y="T9"/>
                  </a:cxn>
                </a:cxnLst>
                <a:rect l="0" t="0" r="r" b="b"/>
                <a:pathLst>
                  <a:path w="62" h="79">
                    <a:moveTo>
                      <a:pt x="0" y="0"/>
                    </a:moveTo>
                    <a:lnTo>
                      <a:pt x="0" y="44"/>
                    </a:lnTo>
                    <a:lnTo>
                      <a:pt x="62" y="79"/>
                    </a:lnTo>
                    <a:lnTo>
                      <a:pt x="62" y="36"/>
                    </a:lnTo>
                    <a:lnTo>
                      <a:pt x="0" y="0"/>
                    </a:lnTo>
                    <a:close/>
                  </a:path>
                </a:pathLst>
              </a:custGeom>
              <a:solidFill>
                <a:srgbClr val="EEAD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2" name="íŝḷiḋé"/>
              <p:cNvSpPr/>
              <p:nvPr/>
            </p:nvSpPr>
            <p:spPr bwMode="auto">
              <a:xfrm>
                <a:off x="5369996" y="5380027"/>
                <a:ext cx="93566" cy="128220"/>
              </a:xfrm>
              <a:custGeom>
                <a:avLst/>
                <a:gdLst>
                  <a:gd name="T0" fmla="*/ 0 w 54"/>
                  <a:gd name="T1" fmla="*/ 0 h 74"/>
                  <a:gd name="T2" fmla="*/ 0 w 54"/>
                  <a:gd name="T3" fmla="*/ 43 h 74"/>
                  <a:gd name="T4" fmla="*/ 54 w 54"/>
                  <a:gd name="T5" fmla="*/ 74 h 74"/>
                  <a:gd name="T6" fmla="*/ 54 w 54"/>
                  <a:gd name="T7" fmla="*/ 31 h 74"/>
                  <a:gd name="T8" fmla="*/ 0 w 54"/>
                  <a:gd name="T9" fmla="*/ 0 h 74"/>
                </a:gdLst>
                <a:ahLst/>
                <a:cxnLst>
                  <a:cxn ang="0">
                    <a:pos x="T0" y="T1"/>
                  </a:cxn>
                  <a:cxn ang="0">
                    <a:pos x="T2" y="T3"/>
                  </a:cxn>
                  <a:cxn ang="0">
                    <a:pos x="T4" y="T5"/>
                  </a:cxn>
                  <a:cxn ang="0">
                    <a:pos x="T6" y="T7"/>
                  </a:cxn>
                  <a:cxn ang="0">
                    <a:pos x="T8" y="T9"/>
                  </a:cxn>
                </a:cxnLst>
                <a:rect l="0" t="0" r="r" b="b"/>
                <a:pathLst>
                  <a:path w="54" h="74">
                    <a:moveTo>
                      <a:pt x="0" y="0"/>
                    </a:moveTo>
                    <a:lnTo>
                      <a:pt x="0" y="43"/>
                    </a:lnTo>
                    <a:lnTo>
                      <a:pt x="54" y="74"/>
                    </a:lnTo>
                    <a:lnTo>
                      <a:pt x="54" y="31"/>
                    </a:lnTo>
                    <a:lnTo>
                      <a:pt x="0" y="0"/>
                    </a:lnTo>
                    <a:close/>
                  </a:path>
                </a:pathLst>
              </a:custGeom>
              <a:solidFill>
                <a:srgbClr val="EEAD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3" name="îṧḻiḋe"/>
              <p:cNvSpPr/>
              <p:nvPr/>
            </p:nvSpPr>
            <p:spPr bwMode="auto">
              <a:xfrm>
                <a:off x="4952414" y="5102794"/>
                <a:ext cx="39853" cy="100497"/>
              </a:xfrm>
              <a:custGeom>
                <a:avLst/>
                <a:gdLst>
                  <a:gd name="T0" fmla="*/ 23 w 23"/>
                  <a:gd name="T1" fmla="*/ 14 h 58"/>
                  <a:gd name="T2" fmla="*/ 23 w 23"/>
                  <a:gd name="T3" fmla="*/ 58 h 58"/>
                  <a:gd name="T4" fmla="*/ 0 w 23"/>
                  <a:gd name="T5" fmla="*/ 43 h 58"/>
                  <a:gd name="T6" fmla="*/ 0 w 23"/>
                  <a:gd name="T7" fmla="*/ 0 h 58"/>
                  <a:gd name="T8" fmla="*/ 23 w 23"/>
                  <a:gd name="T9" fmla="*/ 14 h 58"/>
                </a:gdLst>
                <a:ahLst/>
                <a:cxnLst>
                  <a:cxn ang="0">
                    <a:pos x="T0" y="T1"/>
                  </a:cxn>
                  <a:cxn ang="0">
                    <a:pos x="T2" y="T3"/>
                  </a:cxn>
                  <a:cxn ang="0">
                    <a:pos x="T4" y="T5"/>
                  </a:cxn>
                  <a:cxn ang="0">
                    <a:pos x="T6" y="T7"/>
                  </a:cxn>
                  <a:cxn ang="0">
                    <a:pos x="T8" y="T9"/>
                  </a:cxn>
                </a:cxnLst>
                <a:rect l="0" t="0" r="r" b="b"/>
                <a:pathLst>
                  <a:path w="23" h="58">
                    <a:moveTo>
                      <a:pt x="23" y="14"/>
                    </a:moveTo>
                    <a:lnTo>
                      <a:pt x="23" y="58"/>
                    </a:lnTo>
                    <a:lnTo>
                      <a:pt x="0" y="43"/>
                    </a:lnTo>
                    <a:lnTo>
                      <a:pt x="0" y="0"/>
                    </a:lnTo>
                    <a:lnTo>
                      <a:pt x="23" y="14"/>
                    </a:lnTo>
                    <a:close/>
                  </a:path>
                </a:pathLst>
              </a:custGeom>
              <a:solidFill>
                <a:srgbClr val="EEAD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4" name="îSļîḋé"/>
              <p:cNvSpPr/>
              <p:nvPr/>
            </p:nvSpPr>
            <p:spPr bwMode="auto">
              <a:xfrm>
                <a:off x="4808600" y="5052545"/>
                <a:ext cx="110893" cy="81438"/>
              </a:xfrm>
              <a:custGeom>
                <a:avLst/>
                <a:gdLst>
                  <a:gd name="T0" fmla="*/ 0 w 64"/>
                  <a:gd name="T1" fmla="*/ 0 h 47"/>
                  <a:gd name="T2" fmla="*/ 0 w 64"/>
                  <a:gd name="T3" fmla="*/ 43 h 47"/>
                  <a:gd name="T4" fmla="*/ 64 w 64"/>
                  <a:gd name="T5" fmla="*/ 47 h 47"/>
                  <a:gd name="T6" fmla="*/ 64 w 64"/>
                  <a:gd name="T7" fmla="*/ 4 h 47"/>
                  <a:gd name="T8" fmla="*/ 0 w 64"/>
                  <a:gd name="T9" fmla="*/ 0 h 47"/>
                </a:gdLst>
                <a:ahLst/>
                <a:cxnLst>
                  <a:cxn ang="0">
                    <a:pos x="T0" y="T1"/>
                  </a:cxn>
                  <a:cxn ang="0">
                    <a:pos x="T2" y="T3"/>
                  </a:cxn>
                  <a:cxn ang="0">
                    <a:pos x="T4" y="T5"/>
                  </a:cxn>
                  <a:cxn ang="0">
                    <a:pos x="T6" y="T7"/>
                  </a:cxn>
                  <a:cxn ang="0">
                    <a:pos x="T8" y="T9"/>
                  </a:cxn>
                </a:cxnLst>
                <a:rect l="0" t="0" r="r" b="b"/>
                <a:pathLst>
                  <a:path w="64" h="47">
                    <a:moveTo>
                      <a:pt x="0" y="0"/>
                    </a:moveTo>
                    <a:lnTo>
                      <a:pt x="0" y="43"/>
                    </a:lnTo>
                    <a:lnTo>
                      <a:pt x="64" y="47"/>
                    </a:lnTo>
                    <a:lnTo>
                      <a:pt x="64" y="4"/>
                    </a:lnTo>
                    <a:lnTo>
                      <a:pt x="0" y="0"/>
                    </a:ln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5" name="ïṥḷidé"/>
              <p:cNvSpPr/>
              <p:nvPr/>
            </p:nvSpPr>
            <p:spPr bwMode="auto">
              <a:xfrm>
                <a:off x="4912562" y="4972841"/>
                <a:ext cx="734667" cy="407186"/>
              </a:xfrm>
              <a:custGeom>
                <a:avLst/>
                <a:gdLst>
                  <a:gd name="T0" fmla="*/ 383 w 424"/>
                  <a:gd name="T1" fmla="*/ 235 h 235"/>
                  <a:gd name="T2" fmla="*/ 0 w 424"/>
                  <a:gd name="T3" fmla="*/ 12 h 235"/>
                  <a:gd name="T4" fmla="*/ 21 w 424"/>
                  <a:gd name="T5" fmla="*/ 0 h 235"/>
                  <a:gd name="T6" fmla="*/ 424 w 424"/>
                  <a:gd name="T7" fmla="*/ 233 h 235"/>
                  <a:gd name="T8" fmla="*/ 383 w 424"/>
                  <a:gd name="T9" fmla="*/ 235 h 235"/>
                </a:gdLst>
                <a:ahLst/>
                <a:cxnLst>
                  <a:cxn ang="0">
                    <a:pos x="T0" y="T1"/>
                  </a:cxn>
                  <a:cxn ang="0">
                    <a:pos x="T2" y="T3"/>
                  </a:cxn>
                  <a:cxn ang="0">
                    <a:pos x="T4" y="T5"/>
                  </a:cxn>
                  <a:cxn ang="0">
                    <a:pos x="T6" y="T7"/>
                  </a:cxn>
                  <a:cxn ang="0">
                    <a:pos x="T8" y="T9"/>
                  </a:cxn>
                </a:cxnLst>
                <a:rect l="0" t="0" r="r" b="b"/>
                <a:pathLst>
                  <a:path w="424" h="235">
                    <a:moveTo>
                      <a:pt x="383" y="235"/>
                    </a:moveTo>
                    <a:lnTo>
                      <a:pt x="0" y="12"/>
                    </a:lnTo>
                    <a:lnTo>
                      <a:pt x="21" y="0"/>
                    </a:lnTo>
                    <a:lnTo>
                      <a:pt x="424" y="233"/>
                    </a:lnTo>
                    <a:lnTo>
                      <a:pt x="383" y="235"/>
                    </a:ln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6" name="išḻïḍe"/>
              <p:cNvSpPr/>
              <p:nvPr/>
            </p:nvSpPr>
            <p:spPr bwMode="auto">
              <a:xfrm>
                <a:off x="4912562" y="4972841"/>
                <a:ext cx="734667" cy="407186"/>
              </a:xfrm>
              <a:custGeom>
                <a:avLst/>
                <a:gdLst>
                  <a:gd name="T0" fmla="*/ 21 w 424"/>
                  <a:gd name="T1" fmla="*/ 10 h 235"/>
                  <a:gd name="T2" fmla="*/ 406 w 424"/>
                  <a:gd name="T3" fmla="*/ 235 h 235"/>
                  <a:gd name="T4" fmla="*/ 424 w 424"/>
                  <a:gd name="T5" fmla="*/ 233 h 235"/>
                  <a:gd name="T6" fmla="*/ 21 w 424"/>
                  <a:gd name="T7" fmla="*/ 0 h 235"/>
                  <a:gd name="T8" fmla="*/ 0 w 424"/>
                  <a:gd name="T9" fmla="*/ 12 h 235"/>
                  <a:gd name="T10" fmla="*/ 8 w 424"/>
                  <a:gd name="T11" fmla="*/ 19 h 235"/>
                  <a:gd name="T12" fmla="*/ 21 w 424"/>
                  <a:gd name="T13" fmla="*/ 10 h 235"/>
                </a:gdLst>
                <a:ahLst/>
                <a:cxnLst>
                  <a:cxn ang="0">
                    <a:pos x="T0" y="T1"/>
                  </a:cxn>
                  <a:cxn ang="0">
                    <a:pos x="T2" y="T3"/>
                  </a:cxn>
                  <a:cxn ang="0">
                    <a:pos x="T4" y="T5"/>
                  </a:cxn>
                  <a:cxn ang="0">
                    <a:pos x="T6" y="T7"/>
                  </a:cxn>
                  <a:cxn ang="0">
                    <a:pos x="T8" y="T9"/>
                  </a:cxn>
                  <a:cxn ang="0">
                    <a:pos x="T10" y="T11"/>
                  </a:cxn>
                  <a:cxn ang="0">
                    <a:pos x="T12" y="T13"/>
                  </a:cxn>
                </a:cxnLst>
                <a:rect l="0" t="0" r="r" b="b"/>
                <a:pathLst>
                  <a:path w="424" h="235">
                    <a:moveTo>
                      <a:pt x="21" y="10"/>
                    </a:moveTo>
                    <a:lnTo>
                      <a:pt x="406" y="235"/>
                    </a:lnTo>
                    <a:lnTo>
                      <a:pt x="424" y="233"/>
                    </a:lnTo>
                    <a:lnTo>
                      <a:pt x="21" y="0"/>
                    </a:lnTo>
                    <a:lnTo>
                      <a:pt x="0" y="12"/>
                    </a:lnTo>
                    <a:lnTo>
                      <a:pt x="8" y="19"/>
                    </a:lnTo>
                    <a:lnTo>
                      <a:pt x="21" y="10"/>
                    </a:lnTo>
                    <a:close/>
                  </a:path>
                </a:pathLst>
              </a:custGeom>
              <a:solidFill>
                <a:srgbClr val="F2B42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7" name="işḻîďê"/>
              <p:cNvSpPr/>
              <p:nvPr/>
            </p:nvSpPr>
            <p:spPr bwMode="auto">
              <a:xfrm>
                <a:off x="4732361" y="5009228"/>
                <a:ext cx="76239" cy="117824"/>
              </a:xfrm>
              <a:custGeom>
                <a:avLst/>
                <a:gdLst>
                  <a:gd name="T0" fmla="*/ 44 w 44"/>
                  <a:gd name="T1" fmla="*/ 68 h 68"/>
                  <a:gd name="T2" fmla="*/ 44 w 44"/>
                  <a:gd name="T3" fmla="*/ 25 h 68"/>
                  <a:gd name="T4" fmla="*/ 0 w 44"/>
                  <a:gd name="T5" fmla="*/ 0 h 68"/>
                  <a:gd name="T6" fmla="*/ 0 w 44"/>
                  <a:gd name="T7" fmla="*/ 43 h 68"/>
                  <a:gd name="T8" fmla="*/ 44 w 44"/>
                  <a:gd name="T9" fmla="*/ 68 h 68"/>
                </a:gdLst>
                <a:ahLst/>
                <a:cxnLst>
                  <a:cxn ang="0">
                    <a:pos x="T0" y="T1"/>
                  </a:cxn>
                  <a:cxn ang="0">
                    <a:pos x="T2" y="T3"/>
                  </a:cxn>
                  <a:cxn ang="0">
                    <a:pos x="T4" y="T5"/>
                  </a:cxn>
                  <a:cxn ang="0">
                    <a:pos x="T6" y="T7"/>
                  </a:cxn>
                  <a:cxn ang="0">
                    <a:pos x="T8" y="T9"/>
                  </a:cxn>
                </a:cxnLst>
                <a:rect l="0" t="0" r="r" b="b"/>
                <a:pathLst>
                  <a:path w="44" h="68">
                    <a:moveTo>
                      <a:pt x="44" y="68"/>
                    </a:moveTo>
                    <a:lnTo>
                      <a:pt x="44" y="25"/>
                    </a:lnTo>
                    <a:lnTo>
                      <a:pt x="0" y="0"/>
                    </a:lnTo>
                    <a:lnTo>
                      <a:pt x="0" y="43"/>
                    </a:lnTo>
                    <a:lnTo>
                      <a:pt x="44" y="68"/>
                    </a:ln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8" name="íSḻïḓè"/>
              <p:cNvSpPr/>
              <p:nvPr/>
            </p:nvSpPr>
            <p:spPr bwMode="auto">
              <a:xfrm>
                <a:off x="4992267" y="5102794"/>
                <a:ext cx="46784" cy="100497"/>
              </a:xfrm>
              <a:custGeom>
                <a:avLst/>
                <a:gdLst>
                  <a:gd name="T0" fmla="*/ 27 w 27"/>
                  <a:gd name="T1" fmla="*/ 0 h 58"/>
                  <a:gd name="T2" fmla="*/ 27 w 27"/>
                  <a:gd name="T3" fmla="*/ 43 h 58"/>
                  <a:gd name="T4" fmla="*/ 0 w 27"/>
                  <a:gd name="T5" fmla="*/ 58 h 58"/>
                  <a:gd name="T6" fmla="*/ 0 w 27"/>
                  <a:gd name="T7" fmla="*/ 14 h 58"/>
                  <a:gd name="T8" fmla="*/ 27 w 27"/>
                  <a:gd name="T9" fmla="*/ 0 h 58"/>
                </a:gdLst>
                <a:ahLst/>
                <a:cxnLst>
                  <a:cxn ang="0">
                    <a:pos x="T0" y="T1"/>
                  </a:cxn>
                  <a:cxn ang="0">
                    <a:pos x="T2" y="T3"/>
                  </a:cxn>
                  <a:cxn ang="0">
                    <a:pos x="T4" y="T5"/>
                  </a:cxn>
                  <a:cxn ang="0">
                    <a:pos x="T6" y="T7"/>
                  </a:cxn>
                  <a:cxn ang="0">
                    <a:pos x="T8" y="T9"/>
                  </a:cxn>
                </a:cxnLst>
                <a:rect l="0" t="0" r="r" b="b"/>
                <a:pathLst>
                  <a:path w="27" h="58">
                    <a:moveTo>
                      <a:pt x="27" y="0"/>
                    </a:moveTo>
                    <a:lnTo>
                      <a:pt x="27" y="43"/>
                    </a:lnTo>
                    <a:lnTo>
                      <a:pt x="0" y="58"/>
                    </a:lnTo>
                    <a:lnTo>
                      <a:pt x="0" y="14"/>
                    </a:lnTo>
                    <a:lnTo>
                      <a:pt x="27" y="0"/>
                    </a:ln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9" name="ï$1iḑè"/>
              <p:cNvSpPr/>
              <p:nvPr/>
            </p:nvSpPr>
            <p:spPr bwMode="auto">
              <a:xfrm>
                <a:off x="4515772" y="4588180"/>
                <a:ext cx="382928" cy="218321"/>
              </a:xfrm>
              <a:custGeom>
                <a:avLst/>
                <a:gdLst>
                  <a:gd name="T0" fmla="*/ 76 w 106"/>
                  <a:gd name="T1" fmla="*/ 18 h 61"/>
                  <a:gd name="T2" fmla="*/ 0 w 106"/>
                  <a:gd name="T3" fmla="*/ 2 h 61"/>
                  <a:gd name="T4" fmla="*/ 0 w 106"/>
                  <a:gd name="T5" fmla="*/ 10 h 61"/>
                  <a:gd name="T6" fmla="*/ 76 w 106"/>
                  <a:gd name="T7" fmla="*/ 26 h 61"/>
                  <a:gd name="T8" fmla="*/ 104 w 106"/>
                  <a:gd name="T9" fmla="*/ 61 h 61"/>
                  <a:gd name="T10" fmla="*/ 76 w 106"/>
                  <a:gd name="T11" fmla="*/ 18 h 61"/>
                </a:gdLst>
                <a:ahLst/>
                <a:cxnLst>
                  <a:cxn ang="0">
                    <a:pos x="T0" y="T1"/>
                  </a:cxn>
                  <a:cxn ang="0">
                    <a:pos x="T2" y="T3"/>
                  </a:cxn>
                  <a:cxn ang="0">
                    <a:pos x="T4" y="T5"/>
                  </a:cxn>
                  <a:cxn ang="0">
                    <a:pos x="T6" y="T7"/>
                  </a:cxn>
                  <a:cxn ang="0">
                    <a:pos x="T8" y="T9"/>
                  </a:cxn>
                  <a:cxn ang="0">
                    <a:pos x="T10" y="T11"/>
                  </a:cxn>
                </a:cxnLst>
                <a:rect l="0" t="0" r="r" b="b"/>
                <a:pathLst>
                  <a:path w="106" h="61">
                    <a:moveTo>
                      <a:pt x="76" y="18"/>
                    </a:moveTo>
                    <a:cubicBezTo>
                      <a:pt x="55" y="6"/>
                      <a:pt x="27" y="0"/>
                      <a:pt x="0" y="2"/>
                    </a:cubicBezTo>
                    <a:cubicBezTo>
                      <a:pt x="0" y="10"/>
                      <a:pt x="0" y="10"/>
                      <a:pt x="0" y="10"/>
                    </a:cubicBezTo>
                    <a:cubicBezTo>
                      <a:pt x="27" y="9"/>
                      <a:pt x="55" y="14"/>
                      <a:pt x="76" y="26"/>
                    </a:cubicBezTo>
                    <a:cubicBezTo>
                      <a:pt x="93" y="36"/>
                      <a:pt x="102" y="48"/>
                      <a:pt x="104" y="61"/>
                    </a:cubicBezTo>
                    <a:cubicBezTo>
                      <a:pt x="106" y="45"/>
                      <a:pt x="97" y="30"/>
                      <a:pt x="76" y="18"/>
                    </a:cubicBezTo>
                    <a:close/>
                  </a:path>
                </a:pathLst>
              </a:custGeom>
              <a:solidFill>
                <a:srgbClr val="FDD76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grpSp>
      <p:grpSp>
        <p:nvGrpSpPr>
          <p:cNvPr id="181" name="组合 180"/>
          <p:cNvGrpSpPr/>
          <p:nvPr/>
        </p:nvGrpSpPr>
        <p:grpSpPr>
          <a:xfrm>
            <a:off x="1056363" y="2137582"/>
            <a:ext cx="10354586" cy="2582835"/>
            <a:chOff x="1692784" y="3317603"/>
            <a:chExt cx="10354586" cy="2582835"/>
          </a:xfrm>
        </p:grpSpPr>
        <p:sp>
          <p:nvSpPr>
            <p:cNvPr id="182" name="矩形: 圆角 181"/>
            <p:cNvSpPr/>
            <p:nvPr/>
          </p:nvSpPr>
          <p:spPr>
            <a:xfrm>
              <a:off x="1692784" y="3317603"/>
              <a:ext cx="10354586" cy="2582835"/>
            </a:xfrm>
            <a:prstGeom prst="roundRect">
              <a:avLst>
                <a:gd name="adj" fmla="val 4598"/>
              </a:avLst>
            </a:prstGeom>
            <a:solidFill>
              <a:schemeClr val="bg1">
                <a:lumMod val="95000"/>
              </a:schemeClr>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3" name="矩形 182"/>
            <p:cNvSpPr/>
            <p:nvPr/>
          </p:nvSpPr>
          <p:spPr>
            <a:xfrm>
              <a:off x="1962779" y="3606880"/>
              <a:ext cx="9809279" cy="1695016"/>
            </a:xfrm>
            <a:prstGeom prst="rect">
              <a:avLst/>
            </a:prstGeom>
          </p:spPr>
          <p:txBody>
            <a:bodyPr wrap="square">
              <a:spAutoFit/>
            </a:bodyPr>
            <a:lstStyle/>
            <a:p>
              <a:pPr fontAlgn="base">
                <a:lnSpc>
                  <a:spcPct val="150000"/>
                </a:lnSpc>
                <a:spcAft>
                  <a:spcPct val="0"/>
                </a:spcAft>
                <a:defRPr/>
              </a:pPr>
              <a:r>
                <a:rPr lang="zh-CN" altLang="en-US" sz="2400" dirty="0">
                  <a:latin typeface="+mj-lt"/>
                </a:rPr>
                <a:t>        彩色图像不同于黑白二值图像和灰色图像，每个像素点不是由一个单值构成，而是由红、绿、蓝三个分量构成，对应的它在矩阵的存储是一个三维矩阵。每一维矩阵代表红、绿、蓝三个分量中的一个分量。</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650"/>
                                        <p:tgtEl>
                                          <p:spTgt spid="14"/>
                                        </p:tgtEl>
                                      </p:cBhvr>
                                    </p:animEffect>
                                    <p:anim calcmode="lin" valueType="num">
                                      <p:cBhvr>
                                        <p:cTn id="8" dur="650" fill="hold"/>
                                        <p:tgtEl>
                                          <p:spTgt spid="14"/>
                                        </p:tgtEl>
                                        <p:attrNameLst>
                                          <p:attrName>ppt_x</p:attrName>
                                        </p:attrNameLst>
                                      </p:cBhvr>
                                      <p:tavLst>
                                        <p:tav tm="0">
                                          <p:val>
                                            <p:strVal val="#ppt_x"/>
                                          </p:val>
                                        </p:tav>
                                        <p:tav tm="100000">
                                          <p:val>
                                            <p:strVal val="#ppt_x"/>
                                          </p:val>
                                        </p:tav>
                                      </p:tavLst>
                                    </p:anim>
                                    <p:anim calcmode="lin" valueType="num">
                                      <p:cBhvr>
                                        <p:cTn id="9" dur="650" fill="hold"/>
                                        <p:tgtEl>
                                          <p:spTgt spid="1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6" presetClass="entr" presetSubtype="21" fill="hold" nodeType="afterEffect">
                                  <p:stCondLst>
                                    <p:cond delay="0"/>
                                  </p:stCondLst>
                                  <p:childTnLst>
                                    <p:set>
                                      <p:cBhvr>
                                        <p:cTn id="12" dur="1" fill="hold">
                                          <p:stCondLst>
                                            <p:cond delay="0"/>
                                          </p:stCondLst>
                                        </p:cTn>
                                        <p:tgtEl>
                                          <p:spTgt spid="181"/>
                                        </p:tgtEl>
                                        <p:attrNameLst>
                                          <p:attrName>style.visibility</p:attrName>
                                        </p:attrNameLst>
                                      </p:cBhvr>
                                      <p:to>
                                        <p:strVal val="visible"/>
                                      </p:to>
                                    </p:set>
                                    <p:animEffect transition="in" filter="barn(inVertical)">
                                      <p:cBhvr>
                                        <p:cTn id="13" dur="500"/>
                                        <p:tgtEl>
                                          <p:spTgt spid="1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2" name="组合 171"/>
          <p:cNvGrpSpPr/>
          <p:nvPr/>
        </p:nvGrpSpPr>
        <p:grpSpPr>
          <a:xfrm>
            <a:off x="1348966" y="1633150"/>
            <a:ext cx="9671062" cy="3738949"/>
            <a:chOff x="1076853" y="5080315"/>
            <a:chExt cx="5054600" cy="4549367"/>
          </a:xfrm>
        </p:grpSpPr>
        <p:cxnSp>
          <p:nvCxnSpPr>
            <p:cNvPr id="173" name="直接连接符 172"/>
            <p:cNvCxnSpPr/>
            <p:nvPr/>
          </p:nvCxnSpPr>
          <p:spPr>
            <a:xfrm>
              <a:off x="1076853" y="5080315"/>
              <a:ext cx="5054600" cy="0"/>
            </a:xfrm>
            <a:prstGeom prst="line">
              <a:avLst/>
            </a:prstGeom>
            <a:ln w="19050">
              <a:solidFill>
                <a:schemeClr val="accent5">
                  <a:lumMod val="50000"/>
                </a:schemeClr>
              </a:solidFill>
              <a:prstDash val="sysDot"/>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174" name="矩形: 圆角 173"/>
            <p:cNvSpPr/>
            <p:nvPr/>
          </p:nvSpPr>
          <p:spPr>
            <a:xfrm>
              <a:off x="1076853" y="5228960"/>
              <a:ext cx="5054600" cy="4400722"/>
            </a:xfrm>
            <a:prstGeom prst="roundRect">
              <a:avLst>
                <a:gd name="adj" fmla="val 6312"/>
              </a:avLst>
            </a:prstGeom>
            <a:solidFill>
              <a:srgbClr val="00B0F0">
                <a:alpha val="14902"/>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grpSp>
      <p:sp>
        <p:nvSpPr>
          <p:cNvPr id="175" name="矩形 174"/>
          <p:cNvSpPr/>
          <p:nvPr/>
        </p:nvSpPr>
        <p:spPr>
          <a:xfrm>
            <a:off x="1621248" y="1720321"/>
            <a:ext cx="9003210" cy="2861310"/>
          </a:xfrm>
          <a:prstGeom prst="rect">
            <a:avLst/>
          </a:prstGeom>
        </p:spPr>
        <p:txBody>
          <a:bodyPr wrap="square">
            <a:spAutoFit/>
          </a:bodyPr>
          <a:lstStyle/>
          <a:p>
            <a:pPr fontAlgn="base">
              <a:lnSpc>
                <a:spcPct val="150000"/>
              </a:lnSpc>
              <a:spcAft>
                <a:spcPct val="0"/>
              </a:spcAft>
              <a:defRPr/>
            </a:pPr>
            <a:r>
              <a:rPr lang="zh-CN" altLang="en-US" sz="2400" dirty="0">
                <a:latin typeface="+mj-lt"/>
              </a:rPr>
              <a:t>        思路：将彩色图像的每个分量当做一张图片来处理，即把一张彩色图像看做红、绿、蓝三个分量上的三张图片。对每一张图片按照“灰度图像”进行半色调处理，然后对每一张图片进行信息分存。</a:t>
            </a:r>
            <a:r>
              <a:rPr lang="en-US" altLang="zh-CN" sz="2400" dirty="0">
                <a:latin typeface="+mj-lt"/>
              </a:rPr>
              <a:t>R</a:t>
            </a:r>
            <a:r>
              <a:rPr lang="zh-CN" altLang="en-US" sz="2400" dirty="0">
                <a:latin typeface="+mj-lt"/>
              </a:rPr>
              <a:t>、</a:t>
            </a:r>
            <a:r>
              <a:rPr lang="en-US" altLang="zh-CN" sz="2400" dirty="0">
                <a:latin typeface="+mj-lt"/>
              </a:rPr>
              <a:t>G</a:t>
            </a:r>
            <a:r>
              <a:rPr lang="zh-CN" altLang="en-US" sz="2400" dirty="0">
                <a:latin typeface="+mj-lt"/>
              </a:rPr>
              <a:t>、</a:t>
            </a:r>
            <a:r>
              <a:rPr lang="en-US" altLang="zh-CN" sz="2400" dirty="0">
                <a:latin typeface="+mj-lt"/>
              </a:rPr>
              <a:t>B</a:t>
            </a:r>
            <a:r>
              <a:rPr lang="zh-CN" altLang="en-US" sz="2400" dirty="0">
                <a:latin typeface="+mj-lt"/>
              </a:rPr>
              <a:t>分量分别分存到两张子图中，最后将得到的子图进行合并可以得到两张彩色子图。</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 fill="hold" nodeType="afterEffect">
                                  <p:stCondLst>
                                    <p:cond delay="0"/>
                                  </p:stCondLst>
                                  <p:childTnLst>
                                    <p:set>
                                      <p:cBhvr>
                                        <p:cTn id="6" dur="1" fill="hold">
                                          <p:stCondLst>
                                            <p:cond delay="0"/>
                                          </p:stCondLst>
                                        </p:cTn>
                                        <p:tgtEl>
                                          <p:spTgt spid="172"/>
                                        </p:tgtEl>
                                        <p:attrNameLst>
                                          <p:attrName>style.visibility</p:attrName>
                                        </p:attrNameLst>
                                      </p:cBhvr>
                                      <p:to>
                                        <p:strVal val="visible"/>
                                      </p:to>
                                    </p:set>
                                    <p:anim calcmode="lin" valueType="num">
                                      <p:cBhvr>
                                        <p:cTn id="7" dur="500" fill="hold"/>
                                        <p:tgtEl>
                                          <p:spTgt spid="172"/>
                                        </p:tgtEl>
                                        <p:attrNameLst>
                                          <p:attrName>ppt_x</p:attrName>
                                        </p:attrNameLst>
                                      </p:cBhvr>
                                      <p:tavLst>
                                        <p:tav tm="0">
                                          <p:val>
                                            <p:strVal val="#ppt_x"/>
                                          </p:val>
                                        </p:tav>
                                        <p:tav tm="100000">
                                          <p:val>
                                            <p:strVal val="#ppt_x"/>
                                          </p:val>
                                        </p:tav>
                                      </p:tavLst>
                                    </p:anim>
                                    <p:anim calcmode="lin" valueType="num">
                                      <p:cBhvr>
                                        <p:cTn id="8" dur="500" fill="hold"/>
                                        <p:tgtEl>
                                          <p:spTgt spid="172"/>
                                        </p:tgtEl>
                                        <p:attrNameLst>
                                          <p:attrName>ppt_y</p:attrName>
                                        </p:attrNameLst>
                                      </p:cBhvr>
                                      <p:tavLst>
                                        <p:tav tm="0">
                                          <p:val>
                                            <p:strVal val="#ppt_y-#ppt_h/2"/>
                                          </p:val>
                                        </p:tav>
                                        <p:tav tm="100000">
                                          <p:val>
                                            <p:strVal val="#ppt_y"/>
                                          </p:val>
                                        </p:tav>
                                      </p:tavLst>
                                    </p:anim>
                                    <p:anim calcmode="lin" valueType="num">
                                      <p:cBhvr>
                                        <p:cTn id="9" dur="500" fill="hold"/>
                                        <p:tgtEl>
                                          <p:spTgt spid="172"/>
                                        </p:tgtEl>
                                        <p:attrNameLst>
                                          <p:attrName>ppt_w</p:attrName>
                                        </p:attrNameLst>
                                      </p:cBhvr>
                                      <p:tavLst>
                                        <p:tav tm="0">
                                          <p:val>
                                            <p:strVal val="#ppt_w"/>
                                          </p:val>
                                        </p:tav>
                                        <p:tav tm="100000">
                                          <p:val>
                                            <p:strVal val="#ppt_w"/>
                                          </p:val>
                                        </p:tav>
                                      </p:tavLst>
                                    </p:anim>
                                    <p:anim calcmode="lin" valueType="num">
                                      <p:cBhvr>
                                        <p:cTn id="10" dur="500" fill="hold"/>
                                        <p:tgtEl>
                                          <p:spTgt spid="172"/>
                                        </p:tgtEl>
                                        <p:attrNameLst>
                                          <p:attrName>ppt_h</p:attrName>
                                        </p:attrNameLst>
                                      </p:cBhvr>
                                      <p:tavLst>
                                        <p:tav tm="0">
                                          <p:val>
                                            <p:fltVal val="0"/>
                                          </p:val>
                                        </p:tav>
                                        <p:tav tm="100000">
                                          <p:val>
                                            <p:strVal val="#ppt_h"/>
                                          </p:val>
                                        </p:tav>
                                      </p:tavLst>
                                    </p:anim>
                                  </p:childTnLst>
                                </p:cTn>
                              </p:par>
                              <p:par>
                                <p:cTn id="11" presetID="22" presetClass="entr" presetSubtype="4" fill="hold" grpId="0" nodeType="withEffect">
                                  <p:stCondLst>
                                    <p:cond delay="0"/>
                                  </p:stCondLst>
                                  <p:childTnLst>
                                    <p:set>
                                      <p:cBhvr>
                                        <p:cTn id="12" dur="1" fill="hold">
                                          <p:stCondLst>
                                            <p:cond delay="0"/>
                                          </p:stCondLst>
                                        </p:cTn>
                                        <p:tgtEl>
                                          <p:spTgt spid="175"/>
                                        </p:tgtEl>
                                        <p:attrNameLst>
                                          <p:attrName>style.visibility</p:attrName>
                                        </p:attrNameLst>
                                      </p:cBhvr>
                                      <p:to>
                                        <p:strVal val="visible"/>
                                      </p:to>
                                    </p:set>
                                    <p:animEffect transition="in" filter="wipe(down)">
                                      <p:cBhvr>
                                        <p:cTn id="13" dur="650"/>
                                        <p:tgtEl>
                                          <p:spTgt spid="1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5"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26"/>
          <p:cNvGrpSpPr/>
          <p:nvPr/>
        </p:nvGrpSpPr>
        <p:grpSpPr>
          <a:xfrm>
            <a:off x="4993381" y="339042"/>
            <a:ext cx="2494163" cy="840284"/>
            <a:chOff x="3135993" y="1051060"/>
            <a:chExt cx="2494163" cy="840284"/>
          </a:xfrm>
        </p:grpSpPr>
        <p:sp>
          <p:nvSpPr>
            <p:cNvPr id="20" name="矩形: 圆角 19"/>
            <p:cNvSpPr/>
            <p:nvPr/>
          </p:nvSpPr>
          <p:spPr>
            <a:xfrm>
              <a:off x="3295770" y="1280937"/>
              <a:ext cx="2334386" cy="610407"/>
            </a:xfrm>
            <a:prstGeom prst="roundRect">
              <a:avLst>
                <a:gd name="adj" fmla="val 13726"/>
              </a:avLst>
            </a:prstGeom>
            <a:solidFill>
              <a:srgbClr val="0F73EE"/>
            </a:solidFill>
            <a:ln w="19050">
              <a:solidFill>
                <a:schemeClr val="bg1"/>
              </a:solidFill>
              <a:prstDash val="sysDot"/>
              <a:headEnd type="oval" w="lg" len="lg"/>
              <a:tailEnd type="oval" w="lg" len="lg"/>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2" name="矩形 1"/>
            <p:cNvSpPr/>
            <p:nvPr/>
          </p:nvSpPr>
          <p:spPr>
            <a:xfrm>
              <a:off x="3575189" y="1333399"/>
              <a:ext cx="1620957" cy="523220"/>
            </a:xfrm>
            <a:prstGeom prst="rect">
              <a:avLst/>
            </a:prstGeom>
          </p:spPr>
          <p:txBody>
            <a:bodyPr wrap="none">
              <a:spAutoFit/>
            </a:bodyPr>
            <a:lstStyle/>
            <a:p>
              <a:pPr fontAlgn="base">
                <a:spcAft>
                  <a:spcPct val="0"/>
                </a:spcAft>
                <a:defRPr/>
              </a:pPr>
              <a:r>
                <a:rPr lang="zh-CN" altLang="en-US" sz="2800" dirty="0">
                  <a:solidFill>
                    <a:schemeClr val="bg1"/>
                  </a:solidFill>
                  <a:effectLst>
                    <a:outerShdw blurRad="38100" dist="38100" dir="2700000" algn="tl">
                      <a:srgbClr val="000000">
                        <a:alpha val="43137"/>
                      </a:srgbClr>
                    </a:outerShdw>
                  </a:effectLst>
                  <a:latin typeface="+mj-lt"/>
                  <a:ea typeface="思源黑体 CN Heavy" panose="020B0A00000000000000" pitchFamily="34" charset="-122"/>
                </a:rPr>
                <a:t>秘密图像</a:t>
              </a:r>
            </a:p>
          </p:txBody>
        </p:sp>
        <p:sp>
          <p:nvSpPr>
            <p:cNvPr id="3" name="矩形 2"/>
            <p:cNvSpPr/>
            <p:nvPr/>
          </p:nvSpPr>
          <p:spPr>
            <a:xfrm>
              <a:off x="3295769" y="1051060"/>
              <a:ext cx="184731" cy="830997"/>
            </a:xfrm>
            <a:prstGeom prst="rect">
              <a:avLst/>
            </a:prstGeom>
          </p:spPr>
          <p:txBody>
            <a:bodyPr wrap="none">
              <a:spAutoFit/>
            </a:bodyPr>
            <a:lstStyle/>
            <a:p>
              <a:endParaRPr lang="zh-CN" altLang="en-US" sz="4800" b="1" i="1" dirty="0">
                <a:solidFill>
                  <a:schemeClr val="accent5">
                    <a:lumMod val="50000"/>
                  </a:schemeClr>
                </a:solidFill>
                <a:latin typeface="+mj-lt"/>
              </a:endParaRPr>
            </a:p>
          </p:txBody>
        </p:sp>
        <p:cxnSp>
          <p:nvCxnSpPr>
            <p:cNvPr id="22" name="直接连接符 21"/>
            <p:cNvCxnSpPr/>
            <p:nvPr/>
          </p:nvCxnSpPr>
          <p:spPr>
            <a:xfrm>
              <a:off x="3135993" y="1748864"/>
              <a:ext cx="703433" cy="0"/>
            </a:xfrm>
            <a:prstGeom prst="line">
              <a:avLst/>
            </a:prstGeom>
            <a:ln w="19050">
              <a:noFill/>
              <a:prstDash val="sysDot"/>
              <a:headEnd type="oval" w="lg" len="lg"/>
              <a:tailEnd type="oval" w="lg" len="lg"/>
            </a:ln>
          </p:spPr>
          <p:style>
            <a:lnRef idx="1">
              <a:schemeClr val="accent1"/>
            </a:lnRef>
            <a:fillRef idx="0">
              <a:schemeClr val="accent1"/>
            </a:fillRef>
            <a:effectRef idx="0">
              <a:schemeClr val="accent1"/>
            </a:effectRef>
            <a:fontRef idx="minor">
              <a:schemeClr val="tx1"/>
            </a:fontRef>
          </p:style>
        </p:cxnSp>
      </p:grpSp>
      <p:grpSp>
        <p:nvGrpSpPr>
          <p:cNvPr id="25" name="组合 24"/>
          <p:cNvGrpSpPr/>
          <p:nvPr/>
        </p:nvGrpSpPr>
        <p:grpSpPr>
          <a:xfrm>
            <a:off x="2254103" y="1694105"/>
            <a:ext cx="2402896" cy="617070"/>
            <a:chOff x="5754949" y="892151"/>
            <a:chExt cx="4702499" cy="617070"/>
          </a:xfrm>
        </p:grpSpPr>
        <p:sp>
          <p:nvSpPr>
            <p:cNvPr id="26" name="矩形: 圆角 25"/>
            <p:cNvSpPr/>
            <p:nvPr/>
          </p:nvSpPr>
          <p:spPr>
            <a:xfrm>
              <a:off x="5754949" y="892151"/>
              <a:ext cx="4687869" cy="617070"/>
            </a:xfrm>
            <a:prstGeom prst="roundRect">
              <a:avLst>
                <a:gd name="adj" fmla="val 14295"/>
              </a:avLst>
            </a:prstGeom>
            <a:solidFill>
              <a:srgbClr val="0F73EE">
                <a:alpha val="14902"/>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cs typeface="+mn-ea"/>
                <a:sym typeface="+mn-lt"/>
              </a:endParaRPr>
            </a:p>
          </p:txBody>
        </p:sp>
        <p:sp>
          <p:nvSpPr>
            <p:cNvPr id="28" name="矩形: 圆角 27"/>
            <p:cNvSpPr/>
            <p:nvPr/>
          </p:nvSpPr>
          <p:spPr>
            <a:xfrm>
              <a:off x="6095999" y="892151"/>
              <a:ext cx="4361449" cy="617070"/>
            </a:xfrm>
            <a:prstGeom prst="roundRect">
              <a:avLst>
                <a:gd name="adj" fmla="val 14295"/>
              </a:avLst>
            </a:prstGeom>
            <a:solidFill>
              <a:schemeClr val="bg1">
                <a:alpha val="70000"/>
              </a:schemeClr>
            </a:solidFill>
            <a:ln w="12700">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rgbClr val="0F73EE"/>
                  </a:solidFill>
                  <a:ea typeface="+mj-ea"/>
                  <a:cs typeface="+mn-ea"/>
                  <a:sym typeface="+mn-lt"/>
                </a:rPr>
                <a:t>原图</a:t>
              </a:r>
              <a:endParaRPr lang="zh-CN" altLang="en-US" sz="2400" dirty="0">
                <a:solidFill>
                  <a:srgbClr val="0F73EE"/>
                </a:solidFill>
                <a:latin typeface="+mj-ea"/>
                <a:ea typeface="+mj-ea"/>
                <a:cs typeface="+mn-ea"/>
                <a:sym typeface="+mn-lt"/>
              </a:endParaRPr>
            </a:p>
          </p:txBody>
        </p:sp>
      </p:grpSp>
      <p:grpSp>
        <p:nvGrpSpPr>
          <p:cNvPr id="29" name="组合 28"/>
          <p:cNvGrpSpPr/>
          <p:nvPr/>
        </p:nvGrpSpPr>
        <p:grpSpPr>
          <a:xfrm>
            <a:off x="2195663" y="5365888"/>
            <a:ext cx="2461336" cy="554008"/>
            <a:chOff x="1962782" y="3317604"/>
            <a:chExt cx="3102392" cy="554008"/>
          </a:xfrm>
        </p:grpSpPr>
        <p:sp>
          <p:nvSpPr>
            <p:cNvPr id="30" name="矩形: 圆角 29"/>
            <p:cNvSpPr/>
            <p:nvPr/>
          </p:nvSpPr>
          <p:spPr>
            <a:xfrm>
              <a:off x="1962782" y="3317604"/>
              <a:ext cx="3028731" cy="554008"/>
            </a:xfrm>
            <a:prstGeom prst="roundRect">
              <a:avLst>
                <a:gd name="adj" fmla="val 10759"/>
              </a:avLst>
            </a:prstGeom>
            <a:solidFill>
              <a:schemeClr val="bg1">
                <a:lumMod val="95000"/>
              </a:schemeClr>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lt"/>
              </a:endParaRPr>
            </a:p>
          </p:txBody>
        </p:sp>
        <p:sp>
          <p:nvSpPr>
            <p:cNvPr id="31" name="矩形 30"/>
            <p:cNvSpPr/>
            <p:nvPr/>
          </p:nvSpPr>
          <p:spPr>
            <a:xfrm>
              <a:off x="2182443" y="3384550"/>
              <a:ext cx="2882731" cy="461665"/>
            </a:xfrm>
            <a:prstGeom prst="rect">
              <a:avLst/>
            </a:prstGeom>
          </p:spPr>
          <p:txBody>
            <a:bodyPr wrap="square">
              <a:spAutoFit/>
            </a:bodyPr>
            <a:lstStyle/>
            <a:p>
              <a:pPr fontAlgn="base">
                <a:spcAft>
                  <a:spcPct val="0"/>
                </a:spcAft>
                <a:defRPr/>
              </a:pPr>
              <a:r>
                <a:rPr lang="zh-CN" altLang="en-US" sz="2400" dirty="0">
                  <a:latin typeface="+mj-lt"/>
                </a:rPr>
                <a:t> 图</a:t>
              </a:r>
              <a:r>
                <a:rPr lang="en-US" altLang="zh-CN" sz="2400" dirty="0">
                  <a:latin typeface="+mj-lt"/>
                </a:rPr>
                <a:t>1 (256*256) </a:t>
              </a:r>
              <a:endParaRPr lang="zh-CN" altLang="en-US" sz="2400" dirty="0">
                <a:latin typeface="+mj-lt"/>
              </a:endParaRPr>
            </a:p>
          </p:txBody>
        </p:sp>
      </p:grpSp>
      <p:grpSp>
        <p:nvGrpSpPr>
          <p:cNvPr id="33" name="组合 32"/>
          <p:cNvGrpSpPr/>
          <p:nvPr/>
        </p:nvGrpSpPr>
        <p:grpSpPr>
          <a:xfrm>
            <a:off x="7109457" y="5346307"/>
            <a:ext cx="2461336" cy="554008"/>
            <a:chOff x="1962782" y="3317604"/>
            <a:chExt cx="3102392" cy="554008"/>
          </a:xfrm>
        </p:grpSpPr>
        <p:sp>
          <p:nvSpPr>
            <p:cNvPr id="34" name="矩形: 圆角 33"/>
            <p:cNvSpPr/>
            <p:nvPr/>
          </p:nvSpPr>
          <p:spPr>
            <a:xfrm>
              <a:off x="1962782" y="3317604"/>
              <a:ext cx="3028731" cy="554008"/>
            </a:xfrm>
            <a:prstGeom prst="roundRect">
              <a:avLst>
                <a:gd name="adj" fmla="val 10759"/>
              </a:avLst>
            </a:prstGeom>
            <a:solidFill>
              <a:schemeClr val="bg1">
                <a:lumMod val="95000"/>
              </a:schemeClr>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lt"/>
              </a:endParaRPr>
            </a:p>
          </p:txBody>
        </p:sp>
        <p:sp>
          <p:nvSpPr>
            <p:cNvPr id="35" name="矩形 34"/>
            <p:cNvSpPr/>
            <p:nvPr/>
          </p:nvSpPr>
          <p:spPr>
            <a:xfrm>
              <a:off x="2182443" y="3384550"/>
              <a:ext cx="2882731" cy="461665"/>
            </a:xfrm>
            <a:prstGeom prst="rect">
              <a:avLst/>
            </a:prstGeom>
          </p:spPr>
          <p:txBody>
            <a:bodyPr wrap="square">
              <a:spAutoFit/>
            </a:bodyPr>
            <a:lstStyle/>
            <a:p>
              <a:pPr fontAlgn="base">
                <a:spcAft>
                  <a:spcPct val="0"/>
                </a:spcAft>
                <a:defRPr/>
              </a:pPr>
              <a:r>
                <a:rPr lang="zh-CN" altLang="en-US" sz="2400" dirty="0">
                  <a:latin typeface="+mj-lt"/>
                </a:rPr>
                <a:t> 图</a:t>
              </a:r>
              <a:r>
                <a:rPr lang="en-US" altLang="zh-CN" sz="2400" dirty="0">
                  <a:latin typeface="+mj-lt"/>
                </a:rPr>
                <a:t>2 (256*256) </a:t>
              </a:r>
              <a:endParaRPr lang="zh-CN" altLang="en-US" sz="2400" dirty="0">
                <a:latin typeface="+mj-lt"/>
              </a:endParaRPr>
            </a:p>
          </p:txBody>
        </p:sp>
      </p:grpSp>
      <p:grpSp>
        <p:nvGrpSpPr>
          <p:cNvPr id="36" name="组合 35"/>
          <p:cNvGrpSpPr/>
          <p:nvPr/>
        </p:nvGrpSpPr>
        <p:grpSpPr>
          <a:xfrm>
            <a:off x="6752265" y="1702729"/>
            <a:ext cx="3185632" cy="617070"/>
            <a:chOff x="5754949" y="892151"/>
            <a:chExt cx="4702499" cy="617070"/>
          </a:xfrm>
        </p:grpSpPr>
        <p:sp>
          <p:nvSpPr>
            <p:cNvPr id="37" name="矩形: 圆角 36"/>
            <p:cNvSpPr/>
            <p:nvPr/>
          </p:nvSpPr>
          <p:spPr>
            <a:xfrm>
              <a:off x="5754949" y="892151"/>
              <a:ext cx="4687869" cy="617070"/>
            </a:xfrm>
            <a:prstGeom prst="roundRect">
              <a:avLst>
                <a:gd name="adj" fmla="val 14295"/>
              </a:avLst>
            </a:prstGeom>
            <a:solidFill>
              <a:srgbClr val="0F73EE">
                <a:alpha val="14902"/>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cs typeface="+mn-ea"/>
                <a:sym typeface="+mn-lt"/>
              </a:endParaRPr>
            </a:p>
          </p:txBody>
        </p:sp>
        <p:sp>
          <p:nvSpPr>
            <p:cNvPr id="38" name="矩形: 圆角 37"/>
            <p:cNvSpPr/>
            <p:nvPr/>
          </p:nvSpPr>
          <p:spPr>
            <a:xfrm>
              <a:off x="6095999" y="892151"/>
              <a:ext cx="4361449" cy="617070"/>
            </a:xfrm>
            <a:prstGeom prst="roundRect">
              <a:avLst>
                <a:gd name="adj" fmla="val 14295"/>
              </a:avLst>
            </a:prstGeom>
            <a:solidFill>
              <a:schemeClr val="bg1">
                <a:alpha val="70000"/>
              </a:schemeClr>
            </a:solidFill>
            <a:ln w="12700">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rgbClr val="0F73EE"/>
                  </a:solidFill>
                  <a:ea typeface="+mj-ea"/>
                  <a:cs typeface="+mn-ea"/>
                  <a:sym typeface="+mn-lt"/>
                </a:rPr>
                <a:t>经过半色调化处理</a:t>
              </a:r>
            </a:p>
          </p:txBody>
        </p:sp>
      </p:grpSp>
      <p:pic>
        <p:nvPicPr>
          <p:cNvPr id="21" name="内容占位符 3"/>
          <p:cNvPicPr>
            <a:picLocks noChangeAspect="1"/>
          </p:cNvPicPr>
          <p:nvPr/>
        </p:nvPicPr>
        <p:blipFill>
          <a:blip r:embed="rId3"/>
          <a:srcRect/>
          <a:stretch>
            <a:fillRect/>
          </a:stretch>
        </p:blipFill>
        <p:spPr>
          <a:xfrm>
            <a:off x="1728788" y="2393950"/>
            <a:ext cx="3490912" cy="2792413"/>
          </a:xfrm>
          <a:prstGeom prst="rect">
            <a:avLst/>
          </a:prstGeom>
        </p:spPr>
      </p:pic>
      <p:pic>
        <p:nvPicPr>
          <p:cNvPr id="23" name="Picture 2" descr="color_1_ban"/>
          <p:cNvPicPr>
            <a:picLocks noChangeAspect="1"/>
          </p:cNvPicPr>
          <p:nvPr/>
        </p:nvPicPr>
        <p:blipFill>
          <a:blip r:embed="rId4"/>
          <a:stretch>
            <a:fillRect/>
          </a:stretch>
        </p:blipFill>
        <p:spPr>
          <a:xfrm>
            <a:off x="6588143" y="2419350"/>
            <a:ext cx="3744913" cy="2805113"/>
          </a:xfrm>
          <a:prstGeom prst="rect">
            <a:avLst/>
          </a:prstGeom>
          <a:noFill/>
          <a:ln w="9525">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8"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p:cTn id="7" dur="500" fill="hold"/>
                                        <p:tgtEl>
                                          <p:spTgt spid="27"/>
                                        </p:tgtEl>
                                        <p:attrNameLst>
                                          <p:attrName>ppt_x</p:attrName>
                                        </p:attrNameLst>
                                      </p:cBhvr>
                                      <p:tavLst>
                                        <p:tav tm="0">
                                          <p:val>
                                            <p:strVal val="#ppt_x-#ppt_w/2"/>
                                          </p:val>
                                        </p:tav>
                                        <p:tav tm="100000">
                                          <p:val>
                                            <p:strVal val="#ppt_x"/>
                                          </p:val>
                                        </p:tav>
                                      </p:tavLst>
                                    </p:anim>
                                    <p:anim calcmode="lin" valueType="num">
                                      <p:cBhvr>
                                        <p:cTn id="8" dur="500" fill="hold"/>
                                        <p:tgtEl>
                                          <p:spTgt spid="27"/>
                                        </p:tgtEl>
                                        <p:attrNameLst>
                                          <p:attrName>ppt_y</p:attrName>
                                        </p:attrNameLst>
                                      </p:cBhvr>
                                      <p:tavLst>
                                        <p:tav tm="0">
                                          <p:val>
                                            <p:strVal val="#ppt_y"/>
                                          </p:val>
                                        </p:tav>
                                        <p:tav tm="100000">
                                          <p:val>
                                            <p:strVal val="#ppt_y"/>
                                          </p:val>
                                        </p:tav>
                                      </p:tavLst>
                                    </p:anim>
                                    <p:anim calcmode="lin" valueType="num">
                                      <p:cBhvr>
                                        <p:cTn id="9" dur="500" fill="hold"/>
                                        <p:tgtEl>
                                          <p:spTgt spid="27"/>
                                        </p:tgtEl>
                                        <p:attrNameLst>
                                          <p:attrName>ppt_w</p:attrName>
                                        </p:attrNameLst>
                                      </p:cBhvr>
                                      <p:tavLst>
                                        <p:tav tm="0">
                                          <p:val>
                                            <p:fltVal val="0"/>
                                          </p:val>
                                        </p:tav>
                                        <p:tav tm="100000">
                                          <p:val>
                                            <p:strVal val="#ppt_w"/>
                                          </p:val>
                                        </p:tav>
                                      </p:tavLst>
                                    </p:anim>
                                    <p:anim calcmode="lin" valueType="num">
                                      <p:cBhvr>
                                        <p:cTn id="10" dur="500" fill="hold"/>
                                        <p:tgtEl>
                                          <p:spTgt spid="27"/>
                                        </p:tgtEl>
                                        <p:attrNameLst>
                                          <p:attrName>ppt_h</p:attrName>
                                        </p:attrNameLst>
                                      </p:cBhvr>
                                      <p:tavLst>
                                        <p:tav tm="0">
                                          <p:val>
                                            <p:strVal val="#ppt_h"/>
                                          </p:val>
                                        </p:tav>
                                        <p:tav tm="100000">
                                          <p:val>
                                            <p:strVal val="#ppt_h"/>
                                          </p:val>
                                        </p:tav>
                                      </p:tavLst>
                                    </p:anim>
                                  </p:childTnLst>
                                </p:cTn>
                              </p:par>
                            </p:childTnLst>
                          </p:cTn>
                        </p:par>
                        <p:par>
                          <p:cTn id="11" fill="hold">
                            <p:stCondLst>
                              <p:cond delay="500"/>
                            </p:stCondLst>
                            <p:childTnLst>
                              <p:par>
                                <p:cTn id="12" presetID="17" presetClass="entr" presetSubtype="8" fill="hold" nodeType="afterEffect">
                                  <p:stCondLst>
                                    <p:cond delay="0"/>
                                  </p:stCondLst>
                                  <p:childTnLst>
                                    <p:set>
                                      <p:cBhvr>
                                        <p:cTn id="13" dur="1" fill="hold">
                                          <p:stCondLst>
                                            <p:cond delay="0"/>
                                          </p:stCondLst>
                                        </p:cTn>
                                        <p:tgtEl>
                                          <p:spTgt spid="25"/>
                                        </p:tgtEl>
                                        <p:attrNameLst>
                                          <p:attrName>style.visibility</p:attrName>
                                        </p:attrNameLst>
                                      </p:cBhvr>
                                      <p:to>
                                        <p:strVal val="visible"/>
                                      </p:to>
                                    </p:set>
                                    <p:anim calcmode="lin" valueType="num">
                                      <p:cBhvr>
                                        <p:cTn id="14" dur="500" fill="hold"/>
                                        <p:tgtEl>
                                          <p:spTgt spid="25"/>
                                        </p:tgtEl>
                                        <p:attrNameLst>
                                          <p:attrName>ppt_x</p:attrName>
                                        </p:attrNameLst>
                                      </p:cBhvr>
                                      <p:tavLst>
                                        <p:tav tm="0">
                                          <p:val>
                                            <p:strVal val="#ppt_x-#ppt_w/2"/>
                                          </p:val>
                                        </p:tav>
                                        <p:tav tm="100000">
                                          <p:val>
                                            <p:strVal val="#ppt_x"/>
                                          </p:val>
                                        </p:tav>
                                      </p:tavLst>
                                    </p:anim>
                                    <p:anim calcmode="lin" valueType="num">
                                      <p:cBhvr>
                                        <p:cTn id="15" dur="500" fill="hold"/>
                                        <p:tgtEl>
                                          <p:spTgt spid="25"/>
                                        </p:tgtEl>
                                        <p:attrNameLst>
                                          <p:attrName>ppt_y</p:attrName>
                                        </p:attrNameLst>
                                      </p:cBhvr>
                                      <p:tavLst>
                                        <p:tav tm="0">
                                          <p:val>
                                            <p:strVal val="#ppt_y"/>
                                          </p:val>
                                        </p:tav>
                                        <p:tav tm="100000">
                                          <p:val>
                                            <p:strVal val="#ppt_y"/>
                                          </p:val>
                                        </p:tav>
                                      </p:tavLst>
                                    </p:anim>
                                    <p:anim calcmode="lin" valueType="num">
                                      <p:cBhvr>
                                        <p:cTn id="16" dur="500" fill="hold"/>
                                        <p:tgtEl>
                                          <p:spTgt spid="25"/>
                                        </p:tgtEl>
                                        <p:attrNameLst>
                                          <p:attrName>ppt_w</p:attrName>
                                        </p:attrNameLst>
                                      </p:cBhvr>
                                      <p:tavLst>
                                        <p:tav tm="0">
                                          <p:val>
                                            <p:fltVal val="0"/>
                                          </p:val>
                                        </p:tav>
                                        <p:tav tm="100000">
                                          <p:val>
                                            <p:strVal val="#ppt_w"/>
                                          </p:val>
                                        </p:tav>
                                      </p:tavLst>
                                    </p:anim>
                                    <p:anim calcmode="lin" valueType="num">
                                      <p:cBhvr>
                                        <p:cTn id="17" dur="500" fill="hold"/>
                                        <p:tgtEl>
                                          <p:spTgt spid="25"/>
                                        </p:tgtEl>
                                        <p:attrNameLst>
                                          <p:attrName>ppt_h</p:attrName>
                                        </p:attrNameLst>
                                      </p:cBhvr>
                                      <p:tavLst>
                                        <p:tav tm="0">
                                          <p:val>
                                            <p:strVal val="#ppt_h"/>
                                          </p:val>
                                        </p:tav>
                                        <p:tav tm="100000">
                                          <p:val>
                                            <p:strVal val="#ppt_h"/>
                                          </p:val>
                                        </p:tav>
                                      </p:tavLst>
                                    </p:anim>
                                  </p:childTnLst>
                                </p:cTn>
                              </p:par>
                            </p:childTnLst>
                          </p:cTn>
                        </p:par>
                        <p:par>
                          <p:cTn id="18" fill="hold">
                            <p:stCondLst>
                              <p:cond delay="1000"/>
                            </p:stCondLst>
                            <p:childTnLst>
                              <p:par>
                                <p:cTn id="19" presetID="53" presetClass="entr" presetSubtype="16" fill="hold" nodeType="afterEffect">
                                  <p:stCondLst>
                                    <p:cond delay="0"/>
                                  </p:stCondLst>
                                  <p:childTnLst>
                                    <p:set>
                                      <p:cBhvr>
                                        <p:cTn id="20" dur="1" fill="hold">
                                          <p:stCondLst>
                                            <p:cond delay="0"/>
                                          </p:stCondLst>
                                        </p:cTn>
                                        <p:tgtEl>
                                          <p:spTgt spid="21"/>
                                        </p:tgtEl>
                                        <p:attrNameLst>
                                          <p:attrName>style.visibility</p:attrName>
                                        </p:attrNameLst>
                                      </p:cBhvr>
                                      <p:to>
                                        <p:strVal val="visible"/>
                                      </p:to>
                                    </p:set>
                                    <p:anim calcmode="lin" valueType="num">
                                      <p:cBhvr>
                                        <p:cTn id="21" dur="500" fill="hold"/>
                                        <p:tgtEl>
                                          <p:spTgt spid="21"/>
                                        </p:tgtEl>
                                        <p:attrNameLst>
                                          <p:attrName>ppt_w</p:attrName>
                                        </p:attrNameLst>
                                      </p:cBhvr>
                                      <p:tavLst>
                                        <p:tav tm="0">
                                          <p:val>
                                            <p:fltVal val="0"/>
                                          </p:val>
                                        </p:tav>
                                        <p:tav tm="100000">
                                          <p:val>
                                            <p:strVal val="#ppt_w"/>
                                          </p:val>
                                        </p:tav>
                                      </p:tavLst>
                                    </p:anim>
                                    <p:anim calcmode="lin" valueType="num">
                                      <p:cBhvr>
                                        <p:cTn id="22" dur="500" fill="hold"/>
                                        <p:tgtEl>
                                          <p:spTgt spid="21"/>
                                        </p:tgtEl>
                                        <p:attrNameLst>
                                          <p:attrName>ppt_h</p:attrName>
                                        </p:attrNameLst>
                                      </p:cBhvr>
                                      <p:tavLst>
                                        <p:tav tm="0">
                                          <p:val>
                                            <p:fltVal val="0"/>
                                          </p:val>
                                        </p:tav>
                                        <p:tav tm="100000">
                                          <p:val>
                                            <p:strVal val="#ppt_h"/>
                                          </p:val>
                                        </p:tav>
                                      </p:tavLst>
                                    </p:anim>
                                    <p:animEffect transition="in" filter="fade">
                                      <p:cBhvr>
                                        <p:cTn id="23" dur="500"/>
                                        <p:tgtEl>
                                          <p:spTgt spid="21"/>
                                        </p:tgtEl>
                                      </p:cBhvr>
                                    </p:animEffect>
                                  </p:childTnLst>
                                </p:cTn>
                              </p:par>
                            </p:childTnLst>
                          </p:cTn>
                        </p:par>
                        <p:par>
                          <p:cTn id="24" fill="hold">
                            <p:stCondLst>
                              <p:cond delay="1500"/>
                            </p:stCondLst>
                            <p:childTnLst>
                              <p:par>
                                <p:cTn id="25" presetID="16" presetClass="entr" presetSubtype="21" fill="hold" nodeType="afterEffect">
                                  <p:stCondLst>
                                    <p:cond delay="0"/>
                                  </p:stCondLst>
                                  <p:childTnLst>
                                    <p:set>
                                      <p:cBhvr>
                                        <p:cTn id="26" dur="1" fill="hold">
                                          <p:stCondLst>
                                            <p:cond delay="0"/>
                                          </p:stCondLst>
                                        </p:cTn>
                                        <p:tgtEl>
                                          <p:spTgt spid="29"/>
                                        </p:tgtEl>
                                        <p:attrNameLst>
                                          <p:attrName>style.visibility</p:attrName>
                                        </p:attrNameLst>
                                      </p:cBhvr>
                                      <p:to>
                                        <p:strVal val="visible"/>
                                      </p:to>
                                    </p:set>
                                    <p:animEffect transition="in" filter="barn(inVertical)">
                                      <p:cBhvr>
                                        <p:cTn id="27" dur="500"/>
                                        <p:tgtEl>
                                          <p:spTgt spid="29"/>
                                        </p:tgtEl>
                                      </p:cBhvr>
                                    </p:animEffect>
                                  </p:childTnLst>
                                </p:cTn>
                              </p:par>
                            </p:childTnLst>
                          </p:cTn>
                        </p:par>
                        <p:par>
                          <p:cTn id="28" fill="hold">
                            <p:stCondLst>
                              <p:cond delay="2000"/>
                            </p:stCondLst>
                            <p:childTnLst>
                              <p:par>
                                <p:cTn id="29" presetID="17" presetClass="entr" presetSubtype="8" fill="hold" nodeType="afterEffect">
                                  <p:stCondLst>
                                    <p:cond delay="0"/>
                                  </p:stCondLst>
                                  <p:childTnLst>
                                    <p:set>
                                      <p:cBhvr>
                                        <p:cTn id="30" dur="1" fill="hold">
                                          <p:stCondLst>
                                            <p:cond delay="0"/>
                                          </p:stCondLst>
                                        </p:cTn>
                                        <p:tgtEl>
                                          <p:spTgt spid="36"/>
                                        </p:tgtEl>
                                        <p:attrNameLst>
                                          <p:attrName>style.visibility</p:attrName>
                                        </p:attrNameLst>
                                      </p:cBhvr>
                                      <p:to>
                                        <p:strVal val="visible"/>
                                      </p:to>
                                    </p:set>
                                    <p:anim calcmode="lin" valueType="num">
                                      <p:cBhvr>
                                        <p:cTn id="31" dur="500" fill="hold"/>
                                        <p:tgtEl>
                                          <p:spTgt spid="36"/>
                                        </p:tgtEl>
                                        <p:attrNameLst>
                                          <p:attrName>ppt_x</p:attrName>
                                        </p:attrNameLst>
                                      </p:cBhvr>
                                      <p:tavLst>
                                        <p:tav tm="0">
                                          <p:val>
                                            <p:strVal val="#ppt_x-#ppt_w/2"/>
                                          </p:val>
                                        </p:tav>
                                        <p:tav tm="100000">
                                          <p:val>
                                            <p:strVal val="#ppt_x"/>
                                          </p:val>
                                        </p:tav>
                                      </p:tavLst>
                                    </p:anim>
                                    <p:anim calcmode="lin" valueType="num">
                                      <p:cBhvr>
                                        <p:cTn id="32" dur="500" fill="hold"/>
                                        <p:tgtEl>
                                          <p:spTgt spid="36"/>
                                        </p:tgtEl>
                                        <p:attrNameLst>
                                          <p:attrName>ppt_y</p:attrName>
                                        </p:attrNameLst>
                                      </p:cBhvr>
                                      <p:tavLst>
                                        <p:tav tm="0">
                                          <p:val>
                                            <p:strVal val="#ppt_y"/>
                                          </p:val>
                                        </p:tav>
                                        <p:tav tm="100000">
                                          <p:val>
                                            <p:strVal val="#ppt_y"/>
                                          </p:val>
                                        </p:tav>
                                      </p:tavLst>
                                    </p:anim>
                                    <p:anim calcmode="lin" valueType="num">
                                      <p:cBhvr>
                                        <p:cTn id="33" dur="500" fill="hold"/>
                                        <p:tgtEl>
                                          <p:spTgt spid="36"/>
                                        </p:tgtEl>
                                        <p:attrNameLst>
                                          <p:attrName>ppt_w</p:attrName>
                                        </p:attrNameLst>
                                      </p:cBhvr>
                                      <p:tavLst>
                                        <p:tav tm="0">
                                          <p:val>
                                            <p:fltVal val="0"/>
                                          </p:val>
                                        </p:tav>
                                        <p:tav tm="100000">
                                          <p:val>
                                            <p:strVal val="#ppt_w"/>
                                          </p:val>
                                        </p:tav>
                                      </p:tavLst>
                                    </p:anim>
                                    <p:anim calcmode="lin" valueType="num">
                                      <p:cBhvr>
                                        <p:cTn id="34" dur="500" fill="hold"/>
                                        <p:tgtEl>
                                          <p:spTgt spid="36"/>
                                        </p:tgtEl>
                                        <p:attrNameLst>
                                          <p:attrName>ppt_h</p:attrName>
                                        </p:attrNameLst>
                                      </p:cBhvr>
                                      <p:tavLst>
                                        <p:tav tm="0">
                                          <p:val>
                                            <p:strVal val="#ppt_h"/>
                                          </p:val>
                                        </p:tav>
                                        <p:tav tm="100000">
                                          <p:val>
                                            <p:strVal val="#ppt_h"/>
                                          </p:val>
                                        </p:tav>
                                      </p:tavLst>
                                    </p:anim>
                                  </p:childTnLst>
                                </p:cTn>
                              </p:par>
                            </p:childTnLst>
                          </p:cTn>
                        </p:par>
                        <p:par>
                          <p:cTn id="35" fill="hold">
                            <p:stCondLst>
                              <p:cond delay="2500"/>
                            </p:stCondLst>
                            <p:childTnLst>
                              <p:par>
                                <p:cTn id="36" presetID="53" presetClass="entr" presetSubtype="16" fill="hold" nodeType="afterEffect">
                                  <p:stCondLst>
                                    <p:cond delay="0"/>
                                  </p:stCondLst>
                                  <p:childTnLst>
                                    <p:set>
                                      <p:cBhvr>
                                        <p:cTn id="37" dur="1" fill="hold">
                                          <p:stCondLst>
                                            <p:cond delay="0"/>
                                          </p:stCondLst>
                                        </p:cTn>
                                        <p:tgtEl>
                                          <p:spTgt spid="23"/>
                                        </p:tgtEl>
                                        <p:attrNameLst>
                                          <p:attrName>style.visibility</p:attrName>
                                        </p:attrNameLst>
                                      </p:cBhvr>
                                      <p:to>
                                        <p:strVal val="visible"/>
                                      </p:to>
                                    </p:set>
                                    <p:anim calcmode="lin" valueType="num">
                                      <p:cBhvr>
                                        <p:cTn id="38" dur="500" fill="hold"/>
                                        <p:tgtEl>
                                          <p:spTgt spid="23"/>
                                        </p:tgtEl>
                                        <p:attrNameLst>
                                          <p:attrName>ppt_w</p:attrName>
                                        </p:attrNameLst>
                                      </p:cBhvr>
                                      <p:tavLst>
                                        <p:tav tm="0">
                                          <p:val>
                                            <p:fltVal val="0"/>
                                          </p:val>
                                        </p:tav>
                                        <p:tav tm="100000">
                                          <p:val>
                                            <p:strVal val="#ppt_w"/>
                                          </p:val>
                                        </p:tav>
                                      </p:tavLst>
                                    </p:anim>
                                    <p:anim calcmode="lin" valueType="num">
                                      <p:cBhvr>
                                        <p:cTn id="39" dur="500" fill="hold"/>
                                        <p:tgtEl>
                                          <p:spTgt spid="23"/>
                                        </p:tgtEl>
                                        <p:attrNameLst>
                                          <p:attrName>ppt_h</p:attrName>
                                        </p:attrNameLst>
                                      </p:cBhvr>
                                      <p:tavLst>
                                        <p:tav tm="0">
                                          <p:val>
                                            <p:fltVal val="0"/>
                                          </p:val>
                                        </p:tav>
                                        <p:tav tm="100000">
                                          <p:val>
                                            <p:strVal val="#ppt_h"/>
                                          </p:val>
                                        </p:tav>
                                      </p:tavLst>
                                    </p:anim>
                                    <p:animEffect transition="in" filter="fade">
                                      <p:cBhvr>
                                        <p:cTn id="40" dur="500"/>
                                        <p:tgtEl>
                                          <p:spTgt spid="23"/>
                                        </p:tgtEl>
                                      </p:cBhvr>
                                    </p:animEffect>
                                  </p:childTnLst>
                                </p:cTn>
                              </p:par>
                            </p:childTnLst>
                          </p:cTn>
                        </p:par>
                        <p:par>
                          <p:cTn id="41" fill="hold">
                            <p:stCondLst>
                              <p:cond delay="3000"/>
                            </p:stCondLst>
                            <p:childTnLst>
                              <p:par>
                                <p:cTn id="42" presetID="16" presetClass="entr" presetSubtype="21" fill="hold" nodeType="afterEffect">
                                  <p:stCondLst>
                                    <p:cond delay="0"/>
                                  </p:stCondLst>
                                  <p:childTnLst>
                                    <p:set>
                                      <p:cBhvr>
                                        <p:cTn id="43" dur="1" fill="hold">
                                          <p:stCondLst>
                                            <p:cond delay="0"/>
                                          </p:stCondLst>
                                        </p:cTn>
                                        <p:tgtEl>
                                          <p:spTgt spid="33"/>
                                        </p:tgtEl>
                                        <p:attrNameLst>
                                          <p:attrName>style.visibility</p:attrName>
                                        </p:attrNameLst>
                                      </p:cBhvr>
                                      <p:to>
                                        <p:strVal val="visible"/>
                                      </p:to>
                                    </p:set>
                                    <p:animEffect transition="in" filter="barn(inVertical)">
                                      <p:cBhvr>
                                        <p:cTn id="44"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26"/>
          <p:cNvGrpSpPr/>
          <p:nvPr/>
        </p:nvGrpSpPr>
        <p:grpSpPr>
          <a:xfrm>
            <a:off x="4428251" y="339042"/>
            <a:ext cx="3335497" cy="840284"/>
            <a:chOff x="3135993" y="1051060"/>
            <a:chExt cx="3335497" cy="840284"/>
          </a:xfrm>
        </p:grpSpPr>
        <p:sp>
          <p:nvSpPr>
            <p:cNvPr id="20" name="矩形: 圆角 19"/>
            <p:cNvSpPr/>
            <p:nvPr/>
          </p:nvSpPr>
          <p:spPr>
            <a:xfrm>
              <a:off x="3295770" y="1280937"/>
              <a:ext cx="3175720" cy="610407"/>
            </a:xfrm>
            <a:prstGeom prst="roundRect">
              <a:avLst>
                <a:gd name="adj" fmla="val 13726"/>
              </a:avLst>
            </a:prstGeom>
            <a:solidFill>
              <a:srgbClr val="0F73EE"/>
            </a:solidFill>
            <a:ln w="19050">
              <a:solidFill>
                <a:schemeClr val="bg1"/>
              </a:solidFill>
              <a:prstDash val="sysDot"/>
              <a:headEnd type="oval" w="lg" len="lg"/>
              <a:tailEnd type="oval" w="lg" len="lg"/>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2" name="矩形 1"/>
            <p:cNvSpPr/>
            <p:nvPr/>
          </p:nvSpPr>
          <p:spPr>
            <a:xfrm>
              <a:off x="3575189" y="1333399"/>
              <a:ext cx="2698175" cy="523220"/>
            </a:xfrm>
            <a:prstGeom prst="rect">
              <a:avLst/>
            </a:prstGeom>
          </p:spPr>
          <p:txBody>
            <a:bodyPr wrap="none">
              <a:spAutoFit/>
            </a:bodyPr>
            <a:lstStyle/>
            <a:p>
              <a:pPr fontAlgn="base">
                <a:spcAft>
                  <a:spcPct val="0"/>
                </a:spcAft>
                <a:defRPr/>
              </a:pPr>
              <a:r>
                <a:rPr lang="zh-CN" altLang="en-US" sz="2800" dirty="0">
                  <a:solidFill>
                    <a:schemeClr val="bg1"/>
                  </a:solidFill>
                  <a:effectLst>
                    <a:outerShdw blurRad="38100" dist="38100" dir="2700000" algn="tl">
                      <a:srgbClr val="000000">
                        <a:alpha val="43137"/>
                      </a:srgbClr>
                    </a:outerShdw>
                  </a:effectLst>
                  <a:latin typeface="+mj-lt"/>
                  <a:ea typeface="思源黑体 CN Heavy" panose="020B0A00000000000000" pitchFamily="34" charset="-122"/>
                </a:rPr>
                <a:t>分存到两个子图</a:t>
              </a:r>
            </a:p>
          </p:txBody>
        </p:sp>
        <p:sp>
          <p:nvSpPr>
            <p:cNvPr id="3" name="矩形 2"/>
            <p:cNvSpPr/>
            <p:nvPr/>
          </p:nvSpPr>
          <p:spPr>
            <a:xfrm>
              <a:off x="3295769" y="1051060"/>
              <a:ext cx="184731" cy="830997"/>
            </a:xfrm>
            <a:prstGeom prst="rect">
              <a:avLst/>
            </a:prstGeom>
          </p:spPr>
          <p:txBody>
            <a:bodyPr wrap="none">
              <a:spAutoFit/>
            </a:bodyPr>
            <a:lstStyle/>
            <a:p>
              <a:endParaRPr lang="zh-CN" altLang="en-US" sz="4800" b="1" i="1" dirty="0">
                <a:solidFill>
                  <a:schemeClr val="accent5">
                    <a:lumMod val="50000"/>
                  </a:schemeClr>
                </a:solidFill>
                <a:latin typeface="+mj-lt"/>
              </a:endParaRPr>
            </a:p>
          </p:txBody>
        </p:sp>
        <p:cxnSp>
          <p:nvCxnSpPr>
            <p:cNvPr id="22" name="直接连接符 21"/>
            <p:cNvCxnSpPr/>
            <p:nvPr/>
          </p:nvCxnSpPr>
          <p:spPr>
            <a:xfrm>
              <a:off x="3135993" y="1748864"/>
              <a:ext cx="703433" cy="0"/>
            </a:xfrm>
            <a:prstGeom prst="line">
              <a:avLst/>
            </a:prstGeom>
            <a:ln w="19050">
              <a:noFill/>
              <a:prstDash val="sysDot"/>
              <a:headEnd type="oval" w="lg" len="lg"/>
              <a:tailEnd type="oval" w="lg" len="lg"/>
            </a:ln>
          </p:spPr>
          <p:style>
            <a:lnRef idx="1">
              <a:schemeClr val="accent1"/>
            </a:lnRef>
            <a:fillRef idx="0">
              <a:schemeClr val="accent1"/>
            </a:fillRef>
            <a:effectRef idx="0">
              <a:schemeClr val="accent1"/>
            </a:effectRef>
            <a:fontRef idx="minor">
              <a:schemeClr val="tx1"/>
            </a:fontRef>
          </p:style>
        </p:cxnSp>
      </p:grpSp>
      <p:grpSp>
        <p:nvGrpSpPr>
          <p:cNvPr id="29" name="组合 28"/>
          <p:cNvGrpSpPr/>
          <p:nvPr/>
        </p:nvGrpSpPr>
        <p:grpSpPr>
          <a:xfrm>
            <a:off x="2503362" y="5365888"/>
            <a:ext cx="2461336" cy="554008"/>
            <a:chOff x="1962782" y="3317604"/>
            <a:chExt cx="3102392" cy="554008"/>
          </a:xfrm>
        </p:grpSpPr>
        <p:sp>
          <p:nvSpPr>
            <p:cNvPr id="30" name="矩形: 圆角 29"/>
            <p:cNvSpPr/>
            <p:nvPr/>
          </p:nvSpPr>
          <p:spPr>
            <a:xfrm>
              <a:off x="1962782" y="3317604"/>
              <a:ext cx="3028731" cy="554008"/>
            </a:xfrm>
            <a:prstGeom prst="roundRect">
              <a:avLst>
                <a:gd name="adj" fmla="val 10759"/>
              </a:avLst>
            </a:prstGeom>
            <a:solidFill>
              <a:schemeClr val="bg1">
                <a:lumMod val="95000"/>
              </a:schemeClr>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lt"/>
              </a:endParaRPr>
            </a:p>
          </p:txBody>
        </p:sp>
        <p:sp>
          <p:nvSpPr>
            <p:cNvPr id="31" name="矩形 30"/>
            <p:cNvSpPr/>
            <p:nvPr/>
          </p:nvSpPr>
          <p:spPr>
            <a:xfrm>
              <a:off x="2182443" y="3384550"/>
              <a:ext cx="2882731" cy="461665"/>
            </a:xfrm>
            <a:prstGeom prst="rect">
              <a:avLst/>
            </a:prstGeom>
          </p:spPr>
          <p:txBody>
            <a:bodyPr wrap="square">
              <a:spAutoFit/>
            </a:bodyPr>
            <a:lstStyle/>
            <a:p>
              <a:pPr fontAlgn="base">
                <a:spcAft>
                  <a:spcPct val="0"/>
                </a:spcAft>
                <a:defRPr/>
              </a:pPr>
              <a:r>
                <a:rPr lang="zh-CN" altLang="en-US" sz="2400" dirty="0">
                  <a:latin typeface="+mj-lt"/>
                </a:rPr>
                <a:t>图</a:t>
              </a:r>
              <a:r>
                <a:rPr lang="en-US" altLang="zh-CN" sz="2400" dirty="0">
                  <a:latin typeface="+mj-lt"/>
                </a:rPr>
                <a:t>3</a:t>
              </a:r>
              <a:r>
                <a:rPr lang="zh-CN" altLang="en-US" sz="2400" dirty="0">
                  <a:latin typeface="+mj-lt"/>
                </a:rPr>
                <a:t>（</a:t>
              </a:r>
              <a:r>
                <a:rPr lang="en-US" altLang="zh-CN" sz="2400" dirty="0">
                  <a:latin typeface="+mj-lt"/>
                </a:rPr>
                <a:t>512*512</a:t>
              </a:r>
              <a:r>
                <a:rPr lang="zh-CN" altLang="en-US" sz="2400" dirty="0">
                  <a:latin typeface="+mj-lt"/>
                </a:rPr>
                <a:t>）</a:t>
              </a:r>
            </a:p>
          </p:txBody>
        </p:sp>
      </p:grpSp>
      <p:grpSp>
        <p:nvGrpSpPr>
          <p:cNvPr id="33" name="组合 32"/>
          <p:cNvGrpSpPr/>
          <p:nvPr/>
        </p:nvGrpSpPr>
        <p:grpSpPr>
          <a:xfrm>
            <a:off x="7750353" y="5346307"/>
            <a:ext cx="2461336" cy="554008"/>
            <a:chOff x="1962782" y="3317604"/>
            <a:chExt cx="3102392" cy="554008"/>
          </a:xfrm>
        </p:grpSpPr>
        <p:sp>
          <p:nvSpPr>
            <p:cNvPr id="34" name="矩形: 圆角 33"/>
            <p:cNvSpPr/>
            <p:nvPr/>
          </p:nvSpPr>
          <p:spPr>
            <a:xfrm>
              <a:off x="1962782" y="3317604"/>
              <a:ext cx="3028731" cy="554008"/>
            </a:xfrm>
            <a:prstGeom prst="roundRect">
              <a:avLst>
                <a:gd name="adj" fmla="val 10759"/>
              </a:avLst>
            </a:prstGeom>
            <a:solidFill>
              <a:schemeClr val="bg1">
                <a:lumMod val="95000"/>
              </a:schemeClr>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lt"/>
              </a:endParaRPr>
            </a:p>
          </p:txBody>
        </p:sp>
        <p:sp>
          <p:nvSpPr>
            <p:cNvPr id="35" name="矩形 34"/>
            <p:cNvSpPr/>
            <p:nvPr/>
          </p:nvSpPr>
          <p:spPr>
            <a:xfrm>
              <a:off x="2182443" y="3384550"/>
              <a:ext cx="2882731" cy="461665"/>
            </a:xfrm>
            <a:prstGeom prst="rect">
              <a:avLst/>
            </a:prstGeom>
          </p:spPr>
          <p:txBody>
            <a:bodyPr wrap="square">
              <a:spAutoFit/>
            </a:bodyPr>
            <a:lstStyle/>
            <a:p>
              <a:pPr fontAlgn="base">
                <a:spcAft>
                  <a:spcPct val="0"/>
                </a:spcAft>
                <a:defRPr/>
              </a:pPr>
              <a:r>
                <a:rPr lang="zh-CN" altLang="en-US" sz="2400" dirty="0">
                  <a:latin typeface="+mj-lt"/>
                </a:rPr>
                <a:t>图</a:t>
              </a:r>
              <a:r>
                <a:rPr lang="en-US" altLang="zh-CN" sz="2400" dirty="0">
                  <a:latin typeface="+mj-lt"/>
                </a:rPr>
                <a:t>4</a:t>
              </a:r>
              <a:r>
                <a:rPr lang="zh-CN" altLang="en-US" sz="2400" dirty="0">
                  <a:latin typeface="+mj-lt"/>
                </a:rPr>
                <a:t>（</a:t>
              </a:r>
              <a:r>
                <a:rPr lang="en-US" altLang="zh-CN" sz="2400" dirty="0">
                  <a:latin typeface="+mj-lt"/>
                </a:rPr>
                <a:t>512*512</a:t>
              </a:r>
              <a:r>
                <a:rPr lang="zh-CN" altLang="en-US" sz="2400" dirty="0">
                  <a:latin typeface="+mj-lt"/>
                </a:rPr>
                <a:t>）</a:t>
              </a:r>
            </a:p>
          </p:txBody>
        </p:sp>
      </p:grpSp>
      <p:pic>
        <p:nvPicPr>
          <p:cNvPr id="15" name="Picture 2" descr="color_1_sub1"/>
          <p:cNvPicPr>
            <a:picLocks noChangeAspect="1"/>
          </p:cNvPicPr>
          <p:nvPr/>
        </p:nvPicPr>
        <p:blipFill>
          <a:blip r:embed="rId3"/>
          <a:stretch>
            <a:fillRect/>
          </a:stretch>
        </p:blipFill>
        <p:spPr>
          <a:xfrm>
            <a:off x="1956381" y="2219325"/>
            <a:ext cx="3652838" cy="2741613"/>
          </a:xfrm>
          <a:prstGeom prst="rect">
            <a:avLst/>
          </a:prstGeom>
          <a:noFill/>
          <a:ln w="9525">
            <a:noFill/>
          </a:ln>
        </p:spPr>
      </p:pic>
      <p:pic>
        <p:nvPicPr>
          <p:cNvPr id="16" name="Picture 3" descr="color_1_sub2"/>
          <p:cNvPicPr>
            <a:picLocks noChangeAspect="1"/>
          </p:cNvPicPr>
          <p:nvPr/>
        </p:nvPicPr>
        <p:blipFill>
          <a:blip r:embed="rId4"/>
          <a:stretch>
            <a:fillRect/>
          </a:stretch>
        </p:blipFill>
        <p:spPr>
          <a:xfrm>
            <a:off x="6863344" y="2219325"/>
            <a:ext cx="3640137" cy="2792413"/>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8"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p:cTn id="7" dur="500" fill="hold"/>
                                        <p:tgtEl>
                                          <p:spTgt spid="27"/>
                                        </p:tgtEl>
                                        <p:attrNameLst>
                                          <p:attrName>ppt_x</p:attrName>
                                        </p:attrNameLst>
                                      </p:cBhvr>
                                      <p:tavLst>
                                        <p:tav tm="0">
                                          <p:val>
                                            <p:strVal val="#ppt_x-#ppt_w/2"/>
                                          </p:val>
                                        </p:tav>
                                        <p:tav tm="100000">
                                          <p:val>
                                            <p:strVal val="#ppt_x"/>
                                          </p:val>
                                        </p:tav>
                                      </p:tavLst>
                                    </p:anim>
                                    <p:anim calcmode="lin" valueType="num">
                                      <p:cBhvr>
                                        <p:cTn id="8" dur="500" fill="hold"/>
                                        <p:tgtEl>
                                          <p:spTgt spid="27"/>
                                        </p:tgtEl>
                                        <p:attrNameLst>
                                          <p:attrName>ppt_y</p:attrName>
                                        </p:attrNameLst>
                                      </p:cBhvr>
                                      <p:tavLst>
                                        <p:tav tm="0">
                                          <p:val>
                                            <p:strVal val="#ppt_y"/>
                                          </p:val>
                                        </p:tav>
                                        <p:tav tm="100000">
                                          <p:val>
                                            <p:strVal val="#ppt_y"/>
                                          </p:val>
                                        </p:tav>
                                      </p:tavLst>
                                    </p:anim>
                                    <p:anim calcmode="lin" valueType="num">
                                      <p:cBhvr>
                                        <p:cTn id="9" dur="500" fill="hold"/>
                                        <p:tgtEl>
                                          <p:spTgt spid="27"/>
                                        </p:tgtEl>
                                        <p:attrNameLst>
                                          <p:attrName>ppt_w</p:attrName>
                                        </p:attrNameLst>
                                      </p:cBhvr>
                                      <p:tavLst>
                                        <p:tav tm="0">
                                          <p:val>
                                            <p:fltVal val="0"/>
                                          </p:val>
                                        </p:tav>
                                        <p:tav tm="100000">
                                          <p:val>
                                            <p:strVal val="#ppt_w"/>
                                          </p:val>
                                        </p:tav>
                                      </p:tavLst>
                                    </p:anim>
                                    <p:anim calcmode="lin" valueType="num">
                                      <p:cBhvr>
                                        <p:cTn id="10" dur="500" fill="hold"/>
                                        <p:tgtEl>
                                          <p:spTgt spid="27"/>
                                        </p:tgtEl>
                                        <p:attrNameLst>
                                          <p:attrName>ppt_h</p:attrName>
                                        </p:attrNameLst>
                                      </p:cBhvr>
                                      <p:tavLst>
                                        <p:tav tm="0">
                                          <p:val>
                                            <p:strVal val="#ppt_h"/>
                                          </p:val>
                                        </p:tav>
                                        <p:tav tm="100000">
                                          <p:val>
                                            <p:strVal val="#ppt_h"/>
                                          </p:val>
                                        </p:tav>
                                      </p:tavLst>
                                    </p:anim>
                                  </p:childTnLst>
                                </p:cTn>
                              </p:par>
                            </p:childTnLst>
                          </p:cTn>
                        </p:par>
                        <p:par>
                          <p:cTn id="11" fill="hold">
                            <p:stCondLst>
                              <p:cond delay="500"/>
                            </p:stCondLst>
                            <p:childTnLst>
                              <p:par>
                                <p:cTn id="12" presetID="42" presetClass="entr" presetSubtype="0" fill="hold" nodeType="afterEffect">
                                  <p:stCondLst>
                                    <p:cond delay="0"/>
                                  </p:stCondLst>
                                  <p:childTnLst>
                                    <p:set>
                                      <p:cBhvr>
                                        <p:cTn id="13" dur="1" fill="hold">
                                          <p:stCondLst>
                                            <p:cond delay="0"/>
                                          </p:stCondLst>
                                        </p:cTn>
                                        <p:tgtEl>
                                          <p:spTgt spid="15"/>
                                        </p:tgtEl>
                                        <p:attrNameLst>
                                          <p:attrName>style.visibility</p:attrName>
                                        </p:attrNameLst>
                                      </p:cBhvr>
                                      <p:to>
                                        <p:strVal val="visible"/>
                                      </p:to>
                                    </p:set>
                                    <p:animEffect transition="in" filter="fade">
                                      <p:cBhvr>
                                        <p:cTn id="14" dur="1000"/>
                                        <p:tgtEl>
                                          <p:spTgt spid="15"/>
                                        </p:tgtEl>
                                      </p:cBhvr>
                                    </p:animEffect>
                                    <p:anim calcmode="lin" valueType="num">
                                      <p:cBhvr>
                                        <p:cTn id="15" dur="1000" fill="hold"/>
                                        <p:tgtEl>
                                          <p:spTgt spid="15"/>
                                        </p:tgtEl>
                                        <p:attrNameLst>
                                          <p:attrName>ppt_x</p:attrName>
                                        </p:attrNameLst>
                                      </p:cBhvr>
                                      <p:tavLst>
                                        <p:tav tm="0">
                                          <p:val>
                                            <p:strVal val="#ppt_x"/>
                                          </p:val>
                                        </p:tav>
                                        <p:tav tm="100000">
                                          <p:val>
                                            <p:strVal val="#ppt_x"/>
                                          </p:val>
                                        </p:tav>
                                      </p:tavLst>
                                    </p:anim>
                                    <p:anim calcmode="lin" valueType="num">
                                      <p:cBhvr>
                                        <p:cTn id="16" dur="1000" fill="hold"/>
                                        <p:tgtEl>
                                          <p:spTgt spid="15"/>
                                        </p:tgtEl>
                                        <p:attrNameLst>
                                          <p:attrName>ppt_y</p:attrName>
                                        </p:attrNameLst>
                                      </p:cBhvr>
                                      <p:tavLst>
                                        <p:tav tm="0">
                                          <p:val>
                                            <p:strVal val="#ppt_y+.1"/>
                                          </p:val>
                                        </p:tav>
                                        <p:tav tm="100000">
                                          <p:val>
                                            <p:strVal val="#ppt_y"/>
                                          </p:val>
                                        </p:tav>
                                      </p:tavLst>
                                    </p:anim>
                                  </p:childTnLst>
                                </p:cTn>
                              </p:par>
                            </p:childTnLst>
                          </p:cTn>
                        </p:par>
                        <p:par>
                          <p:cTn id="17" fill="hold">
                            <p:stCondLst>
                              <p:cond delay="1500"/>
                            </p:stCondLst>
                            <p:childTnLst>
                              <p:par>
                                <p:cTn id="18" presetID="16" presetClass="entr" presetSubtype="21" fill="hold" nodeType="afterEffect">
                                  <p:stCondLst>
                                    <p:cond delay="0"/>
                                  </p:stCondLst>
                                  <p:childTnLst>
                                    <p:set>
                                      <p:cBhvr>
                                        <p:cTn id="19" dur="1" fill="hold">
                                          <p:stCondLst>
                                            <p:cond delay="0"/>
                                          </p:stCondLst>
                                        </p:cTn>
                                        <p:tgtEl>
                                          <p:spTgt spid="29"/>
                                        </p:tgtEl>
                                        <p:attrNameLst>
                                          <p:attrName>style.visibility</p:attrName>
                                        </p:attrNameLst>
                                      </p:cBhvr>
                                      <p:to>
                                        <p:strVal val="visible"/>
                                      </p:to>
                                    </p:set>
                                    <p:animEffect transition="in" filter="barn(inVertical)">
                                      <p:cBhvr>
                                        <p:cTn id="20" dur="500"/>
                                        <p:tgtEl>
                                          <p:spTgt spid="29"/>
                                        </p:tgtEl>
                                      </p:cBhvr>
                                    </p:animEffect>
                                  </p:childTnLst>
                                </p:cTn>
                              </p:par>
                            </p:childTnLst>
                          </p:cTn>
                        </p:par>
                        <p:par>
                          <p:cTn id="21" fill="hold">
                            <p:stCondLst>
                              <p:cond delay="2000"/>
                            </p:stCondLst>
                            <p:childTnLst>
                              <p:par>
                                <p:cTn id="22" presetID="42" presetClass="entr" presetSubtype="0" fill="hold" nodeType="after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fade">
                                      <p:cBhvr>
                                        <p:cTn id="24" dur="1000"/>
                                        <p:tgtEl>
                                          <p:spTgt spid="16"/>
                                        </p:tgtEl>
                                      </p:cBhvr>
                                    </p:animEffect>
                                    <p:anim calcmode="lin" valueType="num">
                                      <p:cBhvr>
                                        <p:cTn id="25" dur="1000" fill="hold"/>
                                        <p:tgtEl>
                                          <p:spTgt spid="16"/>
                                        </p:tgtEl>
                                        <p:attrNameLst>
                                          <p:attrName>ppt_x</p:attrName>
                                        </p:attrNameLst>
                                      </p:cBhvr>
                                      <p:tavLst>
                                        <p:tav tm="0">
                                          <p:val>
                                            <p:strVal val="#ppt_x"/>
                                          </p:val>
                                        </p:tav>
                                        <p:tav tm="100000">
                                          <p:val>
                                            <p:strVal val="#ppt_x"/>
                                          </p:val>
                                        </p:tav>
                                      </p:tavLst>
                                    </p:anim>
                                    <p:anim calcmode="lin" valueType="num">
                                      <p:cBhvr>
                                        <p:cTn id="26" dur="1000" fill="hold"/>
                                        <p:tgtEl>
                                          <p:spTgt spid="16"/>
                                        </p:tgtEl>
                                        <p:attrNameLst>
                                          <p:attrName>ppt_y</p:attrName>
                                        </p:attrNameLst>
                                      </p:cBhvr>
                                      <p:tavLst>
                                        <p:tav tm="0">
                                          <p:val>
                                            <p:strVal val="#ppt_y+.1"/>
                                          </p:val>
                                        </p:tav>
                                        <p:tav tm="100000">
                                          <p:val>
                                            <p:strVal val="#ppt_y"/>
                                          </p:val>
                                        </p:tav>
                                      </p:tavLst>
                                    </p:anim>
                                  </p:childTnLst>
                                </p:cTn>
                              </p:par>
                            </p:childTnLst>
                          </p:cTn>
                        </p:par>
                        <p:par>
                          <p:cTn id="27" fill="hold">
                            <p:stCondLst>
                              <p:cond delay="3000"/>
                            </p:stCondLst>
                            <p:childTnLst>
                              <p:par>
                                <p:cTn id="28" presetID="16" presetClass="entr" presetSubtype="21" fill="hold" nodeType="afterEffect">
                                  <p:stCondLst>
                                    <p:cond delay="0"/>
                                  </p:stCondLst>
                                  <p:childTnLst>
                                    <p:set>
                                      <p:cBhvr>
                                        <p:cTn id="29" dur="1" fill="hold">
                                          <p:stCondLst>
                                            <p:cond delay="0"/>
                                          </p:stCondLst>
                                        </p:cTn>
                                        <p:tgtEl>
                                          <p:spTgt spid="33"/>
                                        </p:tgtEl>
                                        <p:attrNameLst>
                                          <p:attrName>style.visibility</p:attrName>
                                        </p:attrNameLst>
                                      </p:cBhvr>
                                      <p:to>
                                        <p:strVal val="visible"/>
                                      </p:to>
                                    </p:set>
                                    <p:animEffect transition="in" filter="barn(inVertical)">
                                      <p:cBhvr>
                                        <p:cTn id="30"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26"/>
          <p:cNvGrpSpPr/>
          <p:nvPr/>
        </p:nvGrpSpPr>
        <p:grpSpPr>
          <a:xfrm>
            <a:off x="3636435" y="339042"/>
            <a:ext cx="4772899" cy="840284"/>
            <a:chOff x="3135993" y="1051060"/>
            <a:chExt cx="4772899" cy="840284"/>
          </a:xfrm>
        </p:grpSpPr>
        <p:sp>
          <p:nvSpPr>
            <p:cNvPr id="20" name="矩形: 圆角 19"/>
            <p:cNvSpPr/>
            <p:nvPr/>
          </p:nvSpPr>
          <p:spPr>
            <a:xfrm>
              <a:off x="3295770" y="1280937"/>
              <a:ext cx="4613122" cy="610407"/>
            </a:xfrm>
            <a:prstGeom prst="roundRect">
              <a:avLst>
                <a:gd name="adj" fmla="val 13726"/>
              </a:avLst>
            </a:prstGeom>
            <a:solidFill>
              <a:srgbClr val="0F73EE"/>
            </a:solidFill>
            <a:ln w="19050">
              <a:solidFill>
                <a:schemeClr val="bg1"/>
              </a:solidFill>
              <a:prstDash val="sysDot"/>
              <a:headEnd type="oval" w="lg" len="lg"/>
              <a:tailEnd type="oval" w="lg" len="lg"/>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2" name="矩形 1"/>
            <p:cNvSpPr/>
            <p:nvPr/>
          </p:nvSpPr>
          <p:spPr>
            <a:xfrm>
              <a:off x="3575189" y="1333399"/>
              <a:ext cx="4134465" cy="523220"/>
            </a:xfrm>
            <a:prstGeom prst="rect">
              <a:avLst/>
            </a:prstGeom>
          </p:spPr>
          <p:txBody>
            <a:bodyPr wrap="none">
              <a:spAutoFit/>
            </a:bodyPr>
            <a:lstStyle/>
            <a:p>
              <a:pPr fontAlgn="base">
                <a:spcAft>
                  <a:spcPct val="0"/>
                </a:spcAft>
                <a:defRPr/>
              </a:pPr>
              <a:r>
                <a:rPr lang="zh-CN" altLang="en-US" sz="2800" dirty="0">
                  <a:solidFill>
                    <a:schemeClr val="bg1"/>
                  </a:solidFill>
                  <a:effectLst>
                    <a:outerShdw blurRad="38100" dist="38100" dir="2700000" algn="tl">
                      <a:srgbClr val="000000">
                        <a:alpha val="43137"/>
                      </a:srgbClr>
                    </a:outerShdw>
                  </a:effectLst>
                  <a:latin typeface="+mj-lt"/>
                  <a:ea typeface="思源黑体 CN Heavy" panose="020B0A00000000000000" pitchFamily="34" charset="-122"/>
                </a:rPr>
                <a:t>将两个子图合并恢复原图</a:t>
              </a:r>
            </a:p>
          </p:txBody>
        </p:sp>
        <p:sp>
          <p:nvSpPr>
            <p:cNvPr id="3" name="矩形 2"/>
            <p:cNvSpPr/>
            <p:nvPr/>
          </p:nvSpPr>
          <p:spPr>
            <a:xfrm>
              <a:off x="3295769" y="1051060"/>
              <a:ext cx="184731" cy="830997"/>
            </a:xfrm>
            <a:prstGeom prst="rect">
              <a:avLst/>
            </a:prstGeom>
          </p:spPr>
          <p:txBody>
            <a:bodyPr wrap="none">
              <a:spAutoFit/>
            </a:bodyPr>
            <a:lstStyle/>
            <a:p>
              <a:endParaRPr lang="zh-CN" altLang="en-US" sz="4800" b="1" i="1" dirty="0">
                <a:solidFill>
                  <a:schemeClr val="accent5">
                    <a:lumMod val="50000"/>
                  </a:schemeClr>
                </a:solidFill>
                <a:latin typeface="+mj-lt"/>
              </a:endParaRPr>
            </a:p>
          </p:txBody>
        </p:sp>
        <p:cxnSp>
          <p:nvCxnSpPr>
            <p:cNvPr id="22" name="直接连接符 21"/>
            <p:cNvCxnSpPr/>
            <p:nvPr/>
          </p:nvCxnSpPr>
          <p:spPr>
            <a:xfrm>
              <a:off x="3135993" y="1748864"/>
              <a:ext cx="703433" cy="0"/>
            </a:xfrm>
            <a:prstGeom prst="line">
              <a:avLst/>
            </a:prstGeom>
            <a:ln w="19050">
              <a:noFill/>
              <a:prstDash val="sysDot"/>
              <a:headEnd type="oval" w="lg" len="lg"/>
              <a:tailEnd type="oval" w="lg" len="lg"/>
            </a:ln>
          </p:spPr>
          <p:style>
            <a:lnRef idx="1">
              <a:schemeClr val="accent1"/>
            </a:lnRef>
            <a:fillRef idx="0">
              <a:schemeClr val="accent1"/>
            </a:fillRef>
            <a:effectRef idx="0">
              <a:schemeClr val="accent1"/>
            </a:effectRef>
            <a:fontRef idx="minor">
              <a:schemeClr val="tx1"/>
            </a:fontRef>
          </p:style>
        </p:cxnSp>
      </p:grpSp>
      <p:grpSp>
        <p:nvGrpSpPr>
          <p:cNvPr id="29" name="组合 28"/>
          <p:cNvGrpSpPr/>
          <p:nvPr/>
        </p:nvGrpSpPr>
        <p:grpSpPr>
          <a:xfrm>
            <a:off x="4912195" y="5401670"/>
            <a:ext cx="2461336" cy="554008"/>
            <a:chOff x="1962782" y="3317604"/>
            <a:chExt cx="3102392" cy="554008"/>
          </a:xfrm>
        </p:grpSpPr>
        <p:sp>
          <p:nvSpPr>
            <p:cNvPr id="30" name="矩形: 圆角 29"/>
            <p:cNvSpPr/>
            <p:nvPr/>
          </p:nvSpPr>
          <p:spPr>
            <a:xfrm>
              <a:off x="1962782" y="3317604"/>
              <a:ext cx="3028731" cy="554008"/>
            </a:xfrm>
            <a:prstGeom prst="roundRect">
              <a:avLst>
                <a:gd name="adj" fmla="val 10759"/>
              </a:avLst>
            </a:prstGeom>
            <a:solidFill>
              <a:schemeClr val="bg1">
                <a:lumMod val="95000"/>
              </a:schemeClr>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lt"/>
              </a:endParaRPr>
            </a:p>
          </p:txBody>
        </p:sp>
        <p:sp>
          <p:nvSpPr>
            <p:cNvPr id="31" name="矩形 30"/>
            <p:cNvSpPr/>
            <p:nvPr/>
          </p:nvSpPr>
          <p:spPr>
            <a:xfrm>
              <a:off x="2182443" y="3384550"/>
              <a:ext cx="2882731" cy="461665"/>
            </a:xfrm>
            <a:prstGeom prst="rect">
              <a:avLst/>
            </a:prstGeom>
          </p:spPr>
          <p:txBody>
            <a:bodyPr wrap="square">
              <a:spAutoFit/>
            </a:bodyPr>
            <a:lstStyle/>
            <a:p>
              <a:pPr fontAlgn="base">
                <a:spcAft>
                  <a:spcPct val="0"/>
                </a:spcAft>
                <a:defRPr/>
              </a:pPr>
              <a:r>
                <a:rPr lang="zh-CN" altLang="en-US" sz="2400" dirty="0">
                  <a:latin typeface="+mj-lt"/>
                </a:rPr>
                <a:t>图</a:t>
              </a:r>
              <a:r>
                <a:rPr lang="en-US" altLang="zh-CN" sz="2400" dirty="0">
                  <a:latin typeface="+mj-lt"/>
                </a:rPr>
                <a:t>5</a:t>
              </a:r>
              <a:r>
                <a:rPr lang="zh-CN" altLang="en-US" sz="2400" dirty="0">
                  <a:latin typeface="+mj-lt"/>
                </a:rPr>
                <a:t>（</a:t>
              </a:r>
              <a:r>
                <a:rPr lang="en-US" altLang="zh-CN" sz="2400" dirty="0">
                  <a:latin typeface="+mj-lt"/>
                </a:rPr>
                <a:t>512*512</a:t>
              </a:r>
              <a:r>
                <a:rPr lang="zh-CN" altLang="en-US" sz="2400" dirty="0">
                  <a:latin typeface="+mj-lt"/>
                </a:rPr>
                <a:t>）</a:t>
              </a:r>
            </a:p>
          </p:txBody>
        </p:sp>
      </p:grpSp>
      <p:pic>
        <p:nvPicPr>
          <p:cNvPr id="11" name="Picture 2" descr="color_1_fin"/>
          <p:cNvPicPr>
            <a:picLocks noChangeAspect="1"/>
          </p:cNvPicPr>
          <p:nvPr/>
        </p:nvPicPr>
        <p:blipFill>
          <a:blip r:embed="rId3"/>
          <a:stretch>
            <a:fillRect/>
          </a:stretch>
        </p:blipFill>
        <p:spPr>
          <a:xfrm>
            <a:off x="4055268" y="2057400"/>
            <a:ext cx="4081463" cy="3057525"/>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8"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p:cTn id="7" dur="500" fill="hold"/>
                                        <p:tgtEl>
                                          <p:spTgt spid="27"/>
                                        </p:tgtEl>
                                        <p:attrNameLst>
                                          <p:attrName>ppt_x</p:attrName>
                                        </p:attrNameLst>
                                      </p:cBhvr>
                                      <p:tavLst>
                                        <p:tav tm="0">
                                          <p:val>
                                            <p:strVal val="#ppt_x-#ppt_w/2"/>
                                          </p:val>
                                        </p:tav>
                                        <p:tav tm="100000">
                                          <p:val>
                                            <p:strVal val="#ppt_x"/>
                                          </p:val>
                                        </p:tav>
                                      </p:tavLst>
                                    </p:anim>
                                    <p:anim calcmode="lin" valueType="num">
                                      <p:cBhvr>
                                        <p:cTn id="8" dur="500" fill="hold"/>
                                        <p:tgtEl>
                                          <p:spTgt spid="27"/>
                                        </p:tgtEl>
                                        <p:attrNameLst>
                                          <p:attrName>ppt_y</p:attrName>
                                        </p:attrNameLst>
                                      </p:cBhvr>
                                      <p:tavLst>
                                        <p:tav tm="0">
                                          <p:val>
                                            <p:strVal val="#ppt_y"/>
                                          </p:val>
                                        </p:tav>
                                        <p:tav tm="100000">
                                          <p:val>
                                            <p:strVal val="#ppt_y"/>
                                          </p:val>
                                        </p:tav>
                                      </p:tavLst>
                                    </p:anim>
                                    <p:anim calcmode="lin" valueType="num">
                                      <p:cBhvr>
                                        <p:cTn id="9" dur="500" fill="hold"/>
                                        <p:tgtEl>
                                          <p:spTgt spid="27"/>
                                        </p:tgtEl>
                                        <p:attrNameLst>
                                          <p:attrName>ppt_w</p:attrName>
                                        </p:attrNameLst>
                                      </p:cBhvr>
                                      <p:tavLst>
                                        <p:tav tm="0">
                                          <p:val>
                                            <p:fltVal val="0"/>
                                          </p:val>
                                        </p:tav>
                                        <p:tav tm="100000">
                                          <p:val>
                                            <p:strVal val="#ppt_w"/>
                                          </p:val>
                                        </p:tav>
                                      </p:tavLst>
                                    </p:anim>
                                    <p:anim calcmode="lin" valueType="num">
                                      <p:cBhvr>
                                        <p:cTn id="10" dur="500" fill="hold"/>
                                        <p:tgtEl>
                                          <p:spTgt spid="27"/>
                                        </p:tgtEl>
                                        <p:attrNameLst>
                                          <p:attrName>ppt_h</p:attrName>
                                        </p:attrNameLst>
                                      </p:cBhvr>
                                      <p:tavLst>
                                        <p:tav tm="0">
                                          <p:val>
                                            <p:strVal val="#ppt_h"/>
                                          </p:val>
                                        </p:tav>
                                        <p:tav tm="100000">
                                          <p:val>
                                            <p:strVal val="#ppt_h"/>
                                          </p:val>
                                        </p:tav>
                                      </p:tavLst>
                                    </p:anim>
                                  </p:childTnLst>
                                </p:cTn>
                              </p:par>
                            </p:childTnLst>
                          </p:cTn>
                        </p:par>
                        <p:par>
                          <p:cTn id="11" fill="hold">
                            <p:stCondLst>
                              <p:cond delay="500"/>
                            </p:stCondLst>
                            <p:childTnLst>
                              <p:par>
                                <p:cTn id="12" presetID="2" presetClass="entr" presetSubtype="4" fill="hold" nodeType="afterEffect">
                                  <p:stCondLst>
                                    <p:cond delay="0"/>
                                  </p:stCondLst>
                                  <p:childTnLst>
                                    <p:set>
                                      <p:cBhvr>
                                        <p:cTn id="13" dur="1" fill="hold">
                                          <p:stCondLst>
                                            <p:cond delay="0"/>
                                          </p:stCondLst>
                                        </p:cTn>
                                        <p:tgtEl>
                                          <p:spTgt spid="11"/>
                                        </p:tgtEl>
                                        <p:attrNameLst>
                                          <p:attrName>style.visibility</p:attrName>
                                        </p:attrNameLst>
                                      </p:cBhvr>
                                      <p:to>
                                        <p:strVal val="visible"/>
                                      </p:to>
                                    </p:set>
                                    <p:anim calcmode="lin" valueType="num">
                                      <p:cBhvr additive="base">
                                        <p:cTn id="14" dur="500" fill="hold"/>
                                        <p:tgtEl>
                                          <p:spTgt spid="11"/>
                                        </p:tgtEl>
                                        <p:attrNameLst>
                                          <p:attrName>ppt_x</p:attrName>
                                        </p:attrNameLst>
                                      </p:cBhvr>
                                      <p:tavLst>
                                        <p:tav tm="0">
                                          <p:val>
                                            <p:strVal val="#ppt_x"/>
                                          </p:val>
                                        </p:tav>
                                        <p:tav tm="100000">
                                          <p:val>
                                            <p:strVal val="#ppt_x"/>
                                          </p:val>
                                        </p:tav>
                                      </p:tavLst>
                                    </p:anim>
                                    <p:anim calcmode="lin" valueType="num">
                                      <p:cBhvr additive="base">
                                        <p:cTn id="15" dur="500" fill="hold"/>
                                        <p:tgtEl>
                                          <p:spTgt spid="11"/>
                                        </p:tgtEl>
                                        <p:attrNameLst>
                                          <p:attrName>ppt_y</p:attrName>
                                        </p:attrNameLst>
                                      </p:cBhvr>
                                      <p:tavLst>
                                        <p:tav tm="0">
                                          <p:val>
                                            <p:strVal val="1+#ppt_h/2"/>
                                          </p:val>
                                        </p:tav>
                                        <p:tav tm="100000">
                                          <p:val>
                                            <p:strVal val="#ppt_y"/>
                                          </p:val>
                                        </p:tav>
                                      </p:tavLst>
                                    </p:anim>
                                  </p:childTnLst>
                                </p:cTn>
                              </p:par>
                            </p:childTnLst>
                          </p:cTn>
                        </p:par>
                        <p:par>
                          <p:cTn id="16" fill="hold">
                            <p:stCondLst>
                              <p:cond delay="1000"/>
                            </p:stCondLst>
                            <p:childTnLst>
                              <p:par>
                                <p:cTn id="17" presetID="16" presetClass="entr" presetSubtype="21" fill="hold" nodeType="afterEffect">
                                  <p:stCondLst>
                                    <p:cond delay="0"/>
                                  </p:stCondLst>
                                  <p:childTnLst>
                                    <p:set>
                                      <p:cBhvr>
                                        <p:cTn id="18" dur="1" fill="hold">
                                          <p:stCondLst>
                                            <p:cond delay="0"/>
                                          </p:stCondLst>
                                        </p:cTn>
                                        <p:tgtEl>
                                          <p:spTgt spid="29"/>
                                        </p:tgtEl>
                                        <p:attrNameLst>
                                          <p:attrName>style.visibility</p:attrName>
                                        </p:attrNameLst>
                                      </p:cBhvr>
                                      <p:to>
                                        <p:strVal val="visible"/>
                                      </p:to>
                                    </p:set>
                                    <p:animEffect transition="in" filter="barn(inVertical)">
                                      <p:cBhvr>
                                        <p:cTn id="19"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0" name="Picture 2" descr="res信息"/>
          <p:cNvPicPr>
            <a:picLocks noChangeAspect="1"/>
          </p:cNvPicPr>
          <p:nvPr/>
        </p:nvPicPr>
        <p:blipFill>
          <a:blip r:embed="rId3">
            <a:extLst>
              <a:ext uri="{BEBA8EAE-BF5A-486C-A8C5-ECC9F3942E4B}">
                <a14:imgProps xmlns:a14="http://schemas.microsoft.com/office/drawing/2010/main">
                  <a14:imgLayer r:embed="rId4">
                    <a14:imgEffect>
                      <a14:saturation sat="300000"/>
                    </a14:imgEffect>
                    <a14:imgEffect>
                      <a14:brightnessContrast contrast="40000"/>
                    </a14:imgEffect>
                  </a14:imgLayer>
                </a14:imgProps>
              </a:ext>
            </a:extLst>
          </a:blip>
          <a:stretch>
            <a:fillRect/>
          </a:stretch>
        </p:blipFill>
        <p:spPr>
          <a:xfrm>
            <a:off x="1241730" y="4277669"/>
            <a:ext cx="2811116" cy="1294480"/>
          </a:xfrm>
          <a:prstGeom prst="rect">
            <a:avLst/>
          </a:prstGeom>
          <a:noFill/>
          <a:ln w="57150" cap="flat" cmpd="sng">
            <a:pattFill prst="solidDmnd">
              <a:fgClr>
                <a:srgbClr val="800000"/>
              </a:fgClr>
              <a:bgClr>
                <a:srgbClr val="996600"/>
              </a:bgClr>
            </a:pattFill>
            <a:prstDash val="solid"/>
            <a:miter/>
            <a:headEnd type="none" w="med" len="med"/>
            <a:tailEnd type="none" w="med" len="med"/>
          </a:ln>
        </p:spPr>
      </p:pic>
      <p:pic>
        <p:nvPicPr>
          <p:cNvPr id="181" name="Picture 3" descr="res技术"/>
          <p:cNvPicPr>
            <a:picLocks noChangeAspect="1"/>
          </p:cNvPicPr>
          <p:nvPr/>
        </p:nvPicPr>
        <p:blipFill>
          <a:blip r:embed="rId5">
            <a:extLst>
              <a:ext uri="{BEBA8EAE-BF5A-486C-A8C5-ECC9F3942E4B}">
                <a14:imgProps xmlns:a14="http://schemas.microsoft.com/office/drawing/2010/main">
                  <a14:imgLayer r:embed="rId6">
                    <a14:imgEffect>
                      <a14:sharpenSoften amount="-50000"/>
                    </a14:imgEffect>
                    <a14:imgEffect>
                      <a14:brightnessContrast bright="20000" contrast="40000"/>
                    </a14:imgEffect>
                  </a14:imgLayer>
                </a14:imgProps>
              </a:ext>
            </a:extLst>
          </a:blip>
          <a:stretch>
            <a:fillRect/>
          </a:stretch>
        </p:blipFill>
        <p:spPr>
          <a:xfrm>
            <a:off x="4761433" y="4277669"/>
            <a:ext cx="2813598" cy="1294480"/>
          </a:xfrm>
          <a:prstGeom prst="rect">
            <a:avLst/>
          </a:prstGeom>
          <a:noFill/>
          <a:ln w="57150" cap="flat" cmpd="sng">
            <a:pattFill prst="solidDmnd">
              <a:fgClr>
                <a:srgbClr val="800000"/>
              </a:fgClr>
              <a:bgClr>
                <a:srgbClr val="996600"/>
              </a:bgClr>
            </a:pattFill>
            <a:prstDash val="solid"/>
            <a:miter/>
            <a:headEnd type="none" w="med" len="med"/>
            <a:tailEnd type="none" w="med" len="med"/>
          </a:ln>
        </p:spPr>
      </p:pic>
      <p:pic>
        <p:nvPicPr>
          <p:cNvPr id="183" name="Picture 4" descr="res学院"/>
          <p:cNvPicPr>
            <a:picLocks noChangeAspect="1"/>
          </p:cNvPicPr>
          <p:nvPr/>
        </p:nvPicPr>
        <p:blipFill>
          <a:blip r:embed="rId7">
            <a:extLst>
              <a:ext uri="{BEBA8EAE-BF5A-486C-A8C5-ECC9F3942E4B}">
                <a14:imgProps xmlns:a14="http://schemas.microsoft.com/office/drawing/2010/main">
                  <a14:imgLayer r:embed="rId8">
                    <a14:imgEffect>
                      <a14:brightnessContrast contrast="20000"/>
                    </a14:imgEffect>
                  </a14:imgLayer>
                </a14:imgProps>
              </a:ext>
            </a:extLst>
          </a:blip>
          <a:stretch>
            <a:fillRect/>
          </a:stretch>
        </p:blipFill>
        <p:spPr>
          <a:xfrm>
            <a:off x="8130468" y="4277669"/>
            <a:ext cx="2809874" cy="1294480"/>
          </a:xfrm>
          <a:prstGeom prst="rect">
            <a:avLst/>
          </a:prstGeom>
          <a:noFill/>
          <a:ln w="57150" cap="flat" cmpd="sng">
            <a:pattFill prst="solidDmnd">
              <a:fgClr>
                <a:srgbClr val="800000"/>
              </a:fgClr>
              <a:bgClr>
                <a:srgbClr val="996600"/>
              </a:bgClr>
            </a:pattFill>
            <a:prstDash val="solid"/>
            <a:miter/>
            <a:headEnd type="none" w="med" len="med"/>
            <a:tailEnd type="none" w="med" len="med"/>
          </a:ln>
        </p:spPr>
      </p:pic>
      <p:pic>
        <p:nvPicPr>
          <p:cNvPr id="188" name="Picture 5" descr="res1"/>
          <p:cNvPicPr>
            <a:picLocks noChangeAspect="1"/>
          </p:cNvPicPr>
          <p:nvPr/>
        </p:nvPicPr>
        <p:blipFill>
          <a:blip r:embed="rId9">
            <a:lum bright="17999" contrast="30000"/>
          </a:blip>
          <a:stretch>
            <a:fillRect/>
          </a:stretch>
        </p:blipFill>
        <p:spPr>
          <a:xfrm>
            <a:off x="1242769" y="2259217"/>
            <a:ext cx="2818564" cy="1294478"/>
          </a:xfrm>
          <a:prstGeom prst="rect">
            <a:avLst/>
          </a:prstGeom>
          <a:noFill/>
          <a:ln w="57150" cap="flat" cmpd="sng">
            <a:solidFill>
              <a:srgbClr val="FF0000"/>
            </a:solidFill>
            <a:prstDash val="solid"/>
            <a:miter/>
            <a:headEnd type="none" w="med" len="med"/>
            <a:tailEnd type="none" w="med" len="med"/>
          </a:ln>
        </p:spPr>
      </p:pic>
      <p:pic>
        <p:nvPicPr>
          <p:cNvPr id="189" name="Picture 6" descr="res2"/>
          <p:cNvPicPr>
            <a:picLocks noChangeAspect="1"/>
          </p:cNvPicPr>
          <p:nvPr/>
        </p:nvPicPr>
        <p:blipFill>
          <a:blip r:embed="rId10">
            <a:lum bright="17999" contrast="30000"/>
          </a:blip>
          <a:stretch>
            <a:fillRect/>
          </a:stretch>
        </p:blipFill>
        <p:spPr>
          <a:xfrm>
            <a:off x="4709565" y="2259217"/>
            <a:ext cx="2817322" cy="1294478"/>
          </a:xfrm>
          <a:prstGeom prst="rect">
            <a:avLst/>
          </a:prstGeom>
          <a:noFill/>
          <a:ln w="57150" cap="flat" cmpd="sng">
            <a:solidFill>
              <a:srgbClr val="FF0000"/>
            </a:solidFill>
            <a:prstDash val="solid"/>
            <a:miter/>
            <a:headEnd type="none" w="med" len="med"/>
            <a:tailEnd type="none" w="med" len="med"/>
          </a:ln>
        </p:spPr>
      </p:pic>
      <p:pic>
        <p:nvPicPr>
          <p:cNvPr id="190" name="Picture 7" descr="res3"/>
          <p:cNvPicPr>
            <a:picLocks noChangeAspect="1"/>
          </p:cNvPicPr>
          <p:nvPr/>
        </p:nvPicPr>
        <p:blipFill>
          <a:blip r:embed="rId11">
            <a:lum bright="17999" contrast="30000"/>
          </a:blip>
          <a:stretch>
            <a:fillRect/>
          </a:stretch>
        </p:blipFill>
        <p:spPr>
          <a:xfrm>
            <a:off x="8130468" y="2259217"/>
            <a:ext cx="2819802" cy="1294478"/>
          </a:xfrm>
          <a:prstGeom prst="rect">
            <a:avLst/>
          </a:prstGeom>
          <a:noFill/>
          <a:ln w="57150" cap="flat" cmpd="sng">
            <a:solidFill>
              <a:srgbClr val="FF0000"/>
            </a:solidFill>
            <a:prstDash val="solid"/>
            <a:miter/>
            <a:headEnd type="none" w="med" len="med"/>
            <a:tailEnd type="none" w="med" len="med"/>
          </a:ln>
        </p:spPr>
      </p:pic>
      <p:pic>
        <p:nvPicPr>
          <p:cNvPr id="191" name="Picture 8" descr="resNK"/>
          <p:cNvPicPr>
            <a:picLocks noChangeAspect="1"/>
          </p:cNvPicPr>
          <p:nvPr/>
        </p:nvPicPr>
        <p:blipFill>
          <a:blip r:embed="rId12">
            <a:extLst>
              <a:ext uri="{BEBA8EAE-BF5A-486C-A8C5-ECC9F3942E4B}">
                <a14:imgProps xmlns:a14="http://schemas.microsoft.com/office/drawing/2010/main">
                  <a14:imgLayer r:embed="rId13">
                    <a14:imgEffect>
                      <a14:brightnessContrast bright="-20000" contrast="40000"/>
                    </a14:imgEffect>
                  </a14:imgLayer>
                </a14:imgProps>
              </a:ext>
            </a:extLst>
          </a:blip>
          <a:stretch>
            <a:fillRect/>
          </a:stretch>
        </p:blipFill>
        <p:spPr>
          <a:xfrm>
            <a:off x="4664422" y="449746"/>
            <a:ext cx="2812358" cy="1294478"/>
          </a:xfrm>
          <a:prstGeom prst="rect">
            <a:avLst/>
          </a:prstGeom>
          <a:noFill/>
          <a:ln w="57150" cap="flat" cmpd="sng">
            <a:pattFill prst="solidDmnd">
              <a:fgClr>
                <a:srgbClr val="800000"/>
              </a:fgClr>
              <a:bgClr>
                <a:srgbClr val="996600"/>
              </a:bgClr>
            </a:pattFill>
            <a:prstDash val="solid"/>
            <a:miter/>
            <a:headEnd type="none" w="med" len="med"/>
            <a:tailEnd type="none" w="med" len="med"/>
          </a:ln>
        </p:spPr>
      </p:pic>
      <p:sp>
        <p:nvSpPr>
          <p:cNvPr id="192" name="AutoShape 9"/>
          <p:cNvSpPr/>
          <p:nvPr/>
        </p:nvSpPr>
        <p:spPr>
          <a:xfrm rot="3302166">
            <a:off x="3597320" y="1758124"/>
            <a:ext cx="167550" cy="450522"/>
          </a:xfrm>
          <a:prstGeom prst="upArrow">
            <a:avLst>
              <a:gd name="adj1" fmla="val 50000"/>
              <a:gd name="adj2" fmla="val 67222"/>
            </a:avLst>
          </a:prstGeom>
          <a:solidFill>
            <a:srgbClr val="0F73EE"/>
          </a:solidFill>
          <a:ln w="9525" cap="flat" cmpd="sng">
            <a:noFill/>
            <a:prstDash val="solid"/>
            <a:miter/>
            <a:headEnd type="none" w="med" len="med"/>
            <a:tailEnd type="none" w="med" len="med"/>
          </a:ln>
        </p:spPr>
        <p:txBody>
          <a:bodyPr rot="0" wrap="none" anchor="ctr"/>
          <a:lstStyle/>
          <a:p>
            <a:pPr defTabSz="914400"/>
            <a:endParaRPr lang="zh-CN" altLang="en-US" sz="1800" dirty="0">
              <a:latin typeface="Garamond" panose="02020404030301010803" pitchFamily="18" charset="0"/>
              <a:ea typeface="宋体" panose="02010600030101010101" pitchFamily="2" charset="-122"/>
            </a:endParaRPr>
          </a:p>
        </p:txBody>
      </p:sp>
      <p:sp>
        <p:nvSpPr>
          <p:cNvPr id="193" name="AutoShape 10"/>
          <p:cNvSpPr/>
          <p:nvPr/>
        </p:nvSpPr>
        <p:spPr>
          <a:xfrm>
            <a:off x="6047582" y="1840588"/>
            <a:ext cx="224642" cy="310280"/>
          </a:xfrm>
          <a:prstGeom prst="upArrow">
            <a:avLst>
              <a:gd name="adj1" fmla="val 50000"/>
              <a:gd name="adj2" fmla="val 34530"/>
            </a:avLst>
          </a:prstGeom>
          <a:solidFill>
            <a:srgbClr val="0F73EE"/>
          </a:solidFill>
          <a:ln w="9525" cap="flat" cmpd="sng">
            <a:noFill/>
            <a:prstDash val="solid"/>
            <a:miter/>
            <a:headEnd type="none" w="med" len="med"/>
            <a:tailEnd type="none" w="med" len="med"/>
          </a:ln>
        </p:spPr>
        <p:txBody>
          <a:bodyPr vert="eaVert" wrap="none" anchor="ctr"/>
          <a:lstStyle/>
          <a:p>
            <a:pPr defTabSz="914400"/>
            <a:endParaRPr lang="zh-CN" altLang="en-US" sz="1800" dirty="0">
              <a:latin typeface="Garamond" panose="02020404030301010803" pitchFamily="18" charset="0"/>
              <a:ea typeface="宋体" panose="02010600030101010101" pitchFamily="2" charset="-122"/>
            </a:endParaRPr>
          </a:p>
        </p:txBody>
      </p:sp>
      <p:sp>
        <p:nvSpPr>
          <p:cNvPr id="194" name="AutoShape 11"/>
          <p:cNvSpPr/>
          <p:nvPr/>
        </p:nvSpPr>
        <p:spPr>
          <a:xfrm rot="-3264233">
            <a:off x="8244098" y="1767649"/>
            <a:ext cx="148934" cy="450522"/>
          </a:xfrm>
          <a:prstGeom prst="upArrow">
            <a:avLst>
              <a:gd name="adj1" fmla="val 50000"/>
              <a:gd name="adj2" fmla="val 75624"/>
            </a:avLst>
          </a:prstGeom>
          <a:solidFill>
            <a:srgbClr val="0F73EE"/>
          </a:solidFill>
          <a:ln w="9525" cap="flat" cmpd="sng">
            <a:noFill/>
            <a:prstDash val="solid"/>
            <a:miter/>
            <a:headEnd type="none" w="med" len="med"/>
            <a:tailEnd type="none" w="med" len="med"/>
          </a:ln>
        </p:spPr>
        <p:txBody>
          <a:bodyPr rot="10800000" wrap="none" anchor="ctr"/>
          <a:lstStyle/>
          <a:p>
            <a:pPr defTabSz="914400"/>
            <a:endParaRPr lang="zh-CN" altLang="en-US" sz="1800" dirty="0">
              <a:latin typeface="Garamond" panose="02020404030301010803" pitchFamily="18" charset="0"/>
              <a:ea typeface="宋体" panose="02010600030101010101" pitchFamily="2" charset="-122"/>
            </a:endParaRPr>
          </a:p>
        </p:txBody>
      </p:sp>
      <p:sp>
        <p:nvSpPr>
          <p:cNvPr id="195" name="AutoShape 12"/>
          <p:cNvSpPr/>
          <p:nvPr/>
        </p:nvSpPr>
        <p:spPr>
          <a:xfrm rot="2678559">
            <a:off x="7463517" y="3751537"/>
            <a:ext cx="224642" cy="314002"/>
          </a:xfrm>
          <a:prstGeom prst="downArrow">
            <a:avLst>
              <a:gd name="adj1" fmla="val 50000"/>
              <a:gd name="adj2" fmla="val 34944"/>
            </a:avLst>
          </a:prstGeom>
          <a:solidFill>
            <a:srgbClr val="0F73EE"/>
          </a:solidFill>
          <a:ln w="9525" cap="flat" cmpd="sng">
            <a:noFill/>
            <a:prstDash val="solid"/>
            <a:miter/>
            <a:headEnd type="none" w="med" len="med"/>
            <a:tailEnd type="none" w="med" len="med"/>
          </a:ln>
        </p:spPr>
        <p:txBody>
          <a:bodyPr vert="eaVert" wrap="none" anchor="ctr"/>
          <a:lstStyle/>
          <a:p>
            <a:pPr defTabSz="914400"/>
            <a:endParaRPr lang="zh-CN" altLang="en-US" sz="1800" dirty="0">
              <a:latin typeface="Garamond" panose="02020404030301010803" pitchFamily="18" charset="0"/>
              <a:ea typeface="宋体" panose="02010600030101010101" pitchFamily="2" charset="-122"/>
            </a:endParaRPr>
          </a:p>
        </p:txBody>
      </p:sp>
      <p:sp>
        <p:nvSpPr>
          <p:cNvPr id="197" name="AutoShape 14"/>
          <p:cNvSpPr/>
          <p:nvPr/>
        </p:nvSpPr>
        <p:spPr>
          <a:xfrm>
            <a:off x="9592354" y="3760542"/>
            <a:ext cx="224642" cy="310280"/>
          </a:xfrm>
          <a:prstGeom prst="downArrow">
            <a:avLst>
              <a:gd name="adj1" fmla="val 50000"/>
              <a:gd name="adj2" fmla="val 34530"/>
            </a:avLst>
          </a:prstGeom>
          <a:solidFill>
            <a:srgbClr val="0F73EE"/>
          </a:solidFill>
          <a:ln w="9525" cap="flat" cmpd="sng">
            <a:noFill/>
            <a:prstDash val="solid"/>
            <a:miter/>
            <a:headEnd type="none" w="med" len="med"/>
            <a:tailEnd type="none" w="med" len="med"/>
          </a:ln>
        </p:spPr>
        <p:txBody>
          <a:bodyPr vert="eaVert" wrap="none" anchor="ctr"/>
          <a:lstStyle/>
          <a:p>
            <a:pPr defTabSz="914400"/>
            <a:endParaRPr lang="zh-CN" altLang="en-US" sz="1800" dirty="0">
              <a:latin typeface="Garamond" panose="02020404030301010803" pitchFamily="18" charset="0"/>
              <a:ea typeface="宋体" panose="02010600030101010101" pitchFamily="2" charset="-122"/>
            </a:endParaRPr>
          </a:p>
        </p:txBody>
      </p:sp>
      <p:sp>
        <p:nvSpPr>
          <p:cNvPr id="198" name="AutoShape 15"/>
          <p:cNvSpPr/>
          <p:nvPr/>
        </p:nvSpPr>
        <p:spPr>
          <a:xfrm rot="2721530">
            <a:off x="4505544" y="3634065"/>
            <a:ext cx="171274" cy="450522"/>
          </a:xfrm>
          <a:prstGeom prst="downArrow">
            <a:avLst>
              <a:gd name="adj1" fmla="val 50000"/>
              <a:gd name="adj2" fmla="val 65760"/>
            </a:avLst>
          </a:prstGeom>
          <a:solidFill>
            <a:srgbClr val="0F73EE"/>
          </a:solidFill>
          <a:ln w="9525" cap="flat" cmpd="sng">
            <a:noFill/>
            <a:prstDash val="solid"/>
            <a:miter/>
            <a:headEnd type="none" w="med" len="med"/>
            <a:tailEnd type="none" w="med" len="med"/>
          </a:ln>
        </p:spPr>
        <p:txBody>
          <a:bodyPr rot="0" wrap="none" anchor="ctr"/>
          <a:lstStyle/>
          <a:p>
            <a:pPr defTabSz="914400"/>
            <a:endParaRPr lang="zh-CN" altLang="en-US" sz="1800" dirty="0">
              <a:latin typeface="Garamond" panose="02020404030301010803" pitchFamily="18" charset="0"/>
              <a:ea typeface="宋体" panose="02010600030101010101" pitchFamily="2" charset="-122"/>
            </a:endParaRPr>
          </a:p>
        </p:txBody>
      </p:sp>
      <p:sp>
        <p:nvSpPr>
          <p:cNvPr id="199" name="AutoShape 16"/>
          <p:cNvSpPr/>
          <p:nvPr/>
        </p:nvSpPr>
        <p:spPr>
          <a:xfrm>
            <a:off x="2512742" y="3760542"/>
            <a:ext cx="224642" cy="310280"/>
          </a:xfrm>
          <a:prstGeom prst="downArrow">
            <a:avLst>
              <a:gd name="adj1" fmla="val 50000"/>
              <a:gd name="adj2" fmla="val 34530"/>
            </a:avLst>
          </a:prstGeom>
          <a:solidFill>
            <a:srgbClr val="0F73EE"/>
          </a:solidFill>
          <a:ln w="9525" cap="flat" cmpd="sng">
            <a:noFill/>
            <a:prstDash val="solid"/>
            <a:miter/>
            <a:headEnd type="none" w="med" len="med"/>
            <a:tailEnd type="none" w="med" len="med"/>
          </a:ln>
        </p:spPr>
        <p:txBody>
          <a:bodyPr vert="eaVert" wrap="none" anchor="ctr"/>
          <a:lstStyle/>
          <a:p>
            <a:pPr defTabSz="914400"/>
            <a:endParaRPr lang="zh-CN" altLang="en-US" sz="1800" dirty="0">
              <a:latin typeface="Garamond" panose="02020404030301010803" pitchFamily="18" charset="0"/>
              <a:ea typeface="宋体" panose="02010600030101010101" pitchFamily="2" charset="-122"/>
            </a:endParaRPr>
          </a:p>
        </p:txBody>
      </p:sp>
      <p:sp>
        <p:nvSpPr>
          <p:cNvPr id="200" name="AutoShape 17"/>
          <p:cNvSpPr/>
          <p:nvPr/>
        </p:nvSpPr>
        <p:spPr>
          <a:xfrm>
            <a:off x="5935261" y="3760542"/>
            <a:ext cx="224642" cy="310280"/>
          </a:xfrm>
          <a:prstGeom prst="downArrow">
            <a:avLst>
              <a:gd name="adj1" fmla="val 50000"/>
              <a:gd name="adj2" fmla="val 34530"/>
            </a:avLst>
          </a:prstGeom>
          <a:solidFill>
            <a:srgbClr val="0F73EE"/>
          </a:solidFill>
          <a:ln w="9525" cap="flat" cmpd="sng">
            <a:noFill/>
            <a:prstDash val="solid"/>
            <a:miter/>
            <a:headEnd type="none" w="med" len="med"/>
            <a:tailEnd type="none" w="med" len="med"/>
          </a:ln>
        </p:spPr>
        <p:txBody>
          <a:bodyPr vert="eaVert" wrap="none" anchor="ctr"/>
          <a:lstStyle/>
          <a:p>
            <a:pPr defTabSz="914400"/>
            <a:endParaRPr lang="zh-CN" altLang="en-US" sz="1800" dirty="0">
              <a:latin typeface="Garamond" panose="02020404030301010803" pitchFamily="18" charset="0"/>
              <a:ea typeface="宋体" panose="02010600030101010101" pitchFamily="2" charset="-122"/>
            </a:endParaRPr>
          </a:p>
        </p:txBody>
      </p:sp>
      <p:sp>
        <p:nvSpPr>
          <p:cNvPr id="196" name="AutoShape 13"/>
          <p:cNvSpPr/>
          <p:nvPr/>
        </p:nvSpPr>
        <p:spPr>
          <a:xfrm rot="16944109">
            <a:off x="5700653" y="1647173"/>
            <a:ext cx="211221" cy="4446989"/>
          </a:xfrm>
          <a:prstGeom prst="downArrow">
            <a:avLst>
              <a:gd name="adj1" fmla="val 50000"/>
              <a:gd name="adj2" fmla="val 319644"/>
            </a:avLst>
          </a:prstGeom>
          <a:solidFill>
            <a:srgbClr val="0F73EE"/>
          </a:solidFill>
          <a:ln w="9525" cap="flat" cmpd="sng">
            <a:noFill/>
            <a:prstDash val="solid"/>
            <a:miter/>
            <a:headEnd type="none" w="med" len="med"/>
            <a:tailEnd type="none" w="med" len="med"/>
          </a:ln>
        </p:spPr>
        <p:txBody>
          <a:bodyPr rot="10800000" wrap="none" anchor="ctr"/>
          <a:lstStyle/>
          <a:p>
            <a:pPr defTabSz="914400"/>
            <a:endParaRPr lang="zh-CN" altLang="en-US" sz="1800" dirty="0">
              <a:latin typeface="Garamond" panose="02020404030301010803" pitchFamily="18" charset="0"/>
              <a:ea typeface="宋体" panose="02010600030101010101" pitchFamily="2" charset="-122"/>
            </a:endParaRPr>
          </a:p>
        </p:txBody>
      </p:sp>
      <p:grpSp>
        <p:nvGrpSpPr>
          <p:cNvPr id="201" name="组合 200"/>
          <p:cNvGrpSpPr/>
          <p:nvPr/>
        </p:nvGrpSpPr>
        <p:grpSpPr>
          <a:xfrm>
            <a:off x="2010158" y="5624307"/>
            <a:ext cx="8316147" cy="587020"/>
            <a:chOff x="2449254" y="2068128"/>
            <a:chExt cx="8316147" cy="1258906"/>
          </a:xfrm>
        </p:grpSpPr>
        <p:sp>
          <p:nvSpPr>
            <p:cNvPr id="202" name="矩形: 圆角 201"/>
            <p:cNvSpPr/>
            <p:nvPr/>
          </p:nvSpPr>
          <p:spPr>
            <a:xfrm>
              <a:off x="2449254" y="2284640"/>
              <a:ext cx="8316147" cy="950418"/>
            </a:xfrm>
            <a:prstGeom prst="roundRect">
              <a:avLst>
                <a:gd name="adj" fmla="val 14803"/>
              </a:avLst>
            </a:prstGeom>
            <a:solidFill>
              <a:schemeClr val="bg1">
                <a:alpha val="50000"/>
              </a:schemeClr>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cs typeface="+mn-ea"/>
                <a:sym typeface="+mn-lt"/>
              </a:endParaRPr>
            </a:p>
          </p:txBody>
        </p:sp>
        <p:sp>
          <p:nvSpPr>
            <p:cNvPr id="203" name="矩形 202"/>
            <p:cNvSpPr/>
            <p:nvPr/>
          </p:nvSpPr>
          <p:spPr>
            <a:xfrm>
              <a:off x="3148908" y="2068128"/>
              <a:ext cx="7124066" cy="1258906"/>
            </a:xfrm>
            <a:prstGeom prst="rect">
              <a:avLst/>
            </a:prstGeom>
          </p:spPr>
          <p:txBody>
            <a:bodyPr wrap="none">
              <a:spAutoFit/>
            </a:bodyPr>
            <a:lstStyle/>
            <a:p>
              <a:pPr fontAlgn="base">
                <a:lnSpc>
                  <a:spcPct val="150000"/>
                </a:lnSpc>
                <a:spcAft>
                  <a:spcPct val="0"/>
                </a:spcAft>
                <a:defRPr/>
              </a:pPr>
              <a:r>
                <a:rPr lang="zh-CN" altLang="en-US" sz="2400" b="1" dirty="0">
                  <a:latin typeface="+mj-lt"/>
                </a:rPr>
                <a:t>南开大学：</a:t>
              </a:r>
              <a:r>
                <a:rPr lang="zh-CN" altLang="en-US" sz="2400" dirty="0">
                  <a:latin typeface="+mj-lt"/>
                </a:rPr>
                <a:t>一种改进的（</a:t>
              </a:r>
              <a:r>
                <a:rPr lang="en-US" altLang="zh-CN" sz="2400" dirty="0">
                  <a:latin typeface="+mj-lt"/>
                </a:rPr>
                <a:t>3</a:t>
              </a:r>
              <a:r>
                <a:rPr lang="zh-CN" altLang="en-US" sz="2400" dirty="0">
                  <a:latin typeface="+mj-lt"/>
                </a:rPr>
                <a:t>，</a:t>
              </a:r>
              <a:r>
                <a:rPr lang="en-US" altLang="zh-CN" sz="2400" dirty="0">
                  <a:latin typeface="+mj-lt"/>
                </a:rPr>
                <a:t>3</a:t>
              </a:r>
              <a:r>
                <a:rPr lang="zh-CN" altLang="en-US" sz="2400" dirty="0">
                  <a:latin typeface="+mj-lt"/>
                </a:rPr>
                <a:t>）可视密钥分享方案</a:t>
              </a:r>
            </a:p>
          </p:txBody>
        </p:sp>
      </p:gr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88"/>
                                        </p:tgtEl>
                                        <p:attrNameLst>
                                          <p:attrName>style.visibility</p:attrName>
                                        </p:attrNameLst>
                                      </p:cBhvr>
                                      <p:to>
                                        <p:strVal val="visible"/>
                                      </p:to>
                                    </p:set>
                                    <p:animEffect transition="in" filter="fade">
                                      <p:cBhvr>
                                        <p:cTn id="7" dur="500"/>
                                        <p:tgtEl>
                                          <p:spTgt spid="188"/>
                                        </p:tgtEl>
                                      </p:cBhvr>
                                    </p:animEffect>
                                  </p:childTnLst>
                                </p:cTn>
                              </p:par>
                              <p:par>
                                <p:cTn id="8" presetID="10" presetClass="entr" presetSubtype="0" fill="hold" nodeType="withEffect">
                                  <p:stCondLst>
                                    <p:cond delay="0"/>
                                  </p:stCondLst>
                                  <p:childTnLst>
                                    <p:set>
                                      <p:cBhvr>
                                        <p:cTn id="9" dur="1" fill="hold">
                                          <p:stCondLst>
                                            <p:cond delay="0"/>
                                          </p:stCondLst>
                                        </p:cTn>
                                        <p:tgtEl>
                                          <p:spTgt spid="189"/>
                                        </p:tgtEl>
                                        <p:attrNameLst>
                                          <p:attrName>style.visibility</p:attrName>
                                        </p:attrNameLst>
                                      </p:cBhvr>
                                      <p:to>
                                        <p:strVal val="visible"/>
                                      </p:to>
                                    </p:set>
                                    <p:animEffect transition="in" filter="fade">
                                      <p:cBhvr>
                                        <p:cTn id="10" dur="500"/>
                                        <p:tgtEl>
                                          <p:spTgt spid="189"/>
                                        </p:tgtEl>
                                      </p:cBhvr>
                                    </p:animEffect>
                                  </p:childTnLst>
                                </p:cTn>
                              </p:par>
                              <p:par>
                                <p:cTn id="11" presetID="10" presetClass="entr" presetSubtype="0" fill="hold" nodeType="withEffect">
                                  <p:stCondLst>
                                    <p:cond delay="0"/>
                                  </p:stCondLst>
                                  <p:childTnLst>
                                    <p:set>
                                      <p:cBhvr>
                                        <p:cTn id="12" dur="1" fill="hold">
                                          <p:stCondLst>
                                            <p:cond delay="0"/>
                                          </p:stCondLst>
                                        </p:cTn>
                                        <p:tgtEl>
                                          <p:spTgt spid="190"/>
                                        </p:tgtEl>
                                        <p:attrNameLst>
                                          <p:attrName>style.visibility</p:attrName>
                                        </p:attrNameLst>
                                      </p:cBhvr>
                                      <p:to>
                                        <p:strVal val="visible"/>
                                      </p:to>
                                    </p:set>
                                    <p:animEffect transition="in" filter="fade">
                                      <p:cBhvr>
                                        <p:cTn id="13" dur="500"/>
                                        <p:tgtEl>
                                          <p:spTgt spid="190"/>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1" fill="hold" grpId="0" nodeType="clickEffect">
                                  <p:stCondLst>
                                    <p:cond delay="0"/>
                                  </p:stCondLst>
                                  <p:childTnLst>
                                    <p:set>
                                      <p:cBhvr>
                                        <p:cTn id="17" dur="1" fill="hold">
                                          <p:stCondLst>
                                            <p:cond delay="0"/>
                                          </p:stCondLst>
                                        </p:cTn>
                                        <p:tgtEl>
                                          <p:spTgt spid="199"/>
                                        </p:tgtEl>
                                        <p:attrNameLst>
                                          <p:attrName>style.visibility</p:attrName>
                                        </p:attrNameLst>
                                      </p:cBhvr>
                                      <p:to>
                                        <p:strVal val="visible"/>
                                      </p:to>
                                    </p:set>
                                    <p:animEffect transition="in" filter="wipe(up)">
                                      <p:cBhvr>
                                        <p:cTn id="18" dur="500"/>
                                        <p:tgtEl>
                                          <p:spTgt spid="199"/>
                                        </p:tgtEl>
                                      </p:cBhvr>
                                    </p:animEffect>
                                  </p:childTnLst>
                                </p:cTn>
                              </p:par>
                              <p:par>
                                <p:cTn id="19" presetID="22" presetClass="entr" presetSubtype="1" fill="hold" grpId="0" nodeType="withEffect">
                                  <p:stCondLst>
                                    <p:cond delay="0"/>
                                  </p:stCondLst>
                                  <p:childTnLst>
                                    <p:set>
                                      <p:cBhvr>
                                        <p:cTn id="20" dur="1" fill="hold">
                                          <p:stCondLst>
                                            <p:cond delay="0"/>
                                          </p:stCondLst>
                                        </p:cTn>
                                        <p:tgtEl>
                                          <p:spTgt spid="198"/>
                                        </p:tgtEl>
                                        <p:attrNameLst>
                                          <p:attrName>style.visibility</p:attrName>
                                        </p:attrNameLst>
                                      </p:cBhvr>
                                      <p:to>
                                        <p:strVal val="visible"/>
                                      </p:to>
                                    </p:set>
                                    <p:animEffect transition="in" filter="wipe(up)">
                                      <p:cBhvr>
                                        <p:cTn id="21" dur="500"/>
                                        <p:tgtEl>
                                          <p:spTgt spid="198"/>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nodeType="clickEffect">
                                  <p:stCondLst>
                                    <p:cond delay="0"/>
                                  </p:stCondLst>
                                  <p:childTnLst>
                                    <p:set>
                                      <p:cBhvr>
                                        <p:cTn id="25" dur="1" fill="hold">
                                          <p:stCondLst>
                                            <p:cond delay="0"/>
                                          </p:stCondLst>
                                        </p:cTn>
                                        <p:tgtEl>
                                          <p:spTgt spid="180"/>
                                        </p:tgtEl>
                                        <p:attrNameLst>
                                          <p:attrName>style.visibility</p:attrName>
                                        </p:attrNameLst>
                                      </p:cBhvr>
                                      <p:to>
                                        <p:strVal val="visible"/>
                                      </p:to>
                                    </p:set>
                                    <p:animEffect transition="in" filter="wipe(up)">
                                      <p:cBhvr>
                                        <p:cTn id="26" dur="500"/>
                                        <p:tgtEl>
                                          <p:spTgt spid="180"/>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1" fill="hold" grpId="0" nodeType="clickEffect">
                                  <p:stCondLst>
                                    <p:cond delay="0"/>
                                  </p:stCondLst>
                                  <p:childTnLst>
                                    <p:set>
                                      <p:cBhvr>
                                        <p:cTn id="30" dur="1" fill="hold">
                                          <p:stCondLst>
                                            <p:cond delay="0"/>
                                          </p:stCondLst>
                                        </p:cTn>
                                        <p:tgtEl>
                                          <p:spTgt spid="200"/>
                                        </p:tgtEl>
                                        <p:attrNameLst>
                                          <p:attrName>style.visibility</p:attrName>
                                        </p:attrNameLst>
                                      </p:cBhvr>
                                      <p:to>
                                        <p:strVal val="visible"/>
                                      </p:to>
                                    </p:set>
                                    <p:animEffect transition="in" filter="wipe(up)">
                                      <p:cBhvr>
                                        <p:cTn id="31" dur="500"/>
                                        <p:tgtEl>
                                          <p:spTgt spid="200"/>
                                        </p:tgtEl>
                                      </p:cBhvr>
                                    </p:animEffect>
                                  </p:childTnLst>
                                </p:cTn>
                              </p:par>
                              <p:par>
                                <p:cTn id="32" presetID="22" presetClass="entr" presetSubtype="1" fill="hold" grpId="0" nodeType="withEffect">
                                  <p:stCondLst>
                                    <p:cond delay="0"/>
                                  </p:stCondLst>
                                  <p:childTnLst>
                                    <p:set>
                                      <p:cBhvr>
                                        <p:cTn id="33" dur="1" fill="hold">
                                          <p:stCondLst>
                                            <p:cond delay="0"/>
                                          </p:stCondLst>
                                        </p:cTn>
                                        <p:tgtEl>
                                          <p:spTgt spid="195"/>
                                        </p:tgtEl>
                                        <p:attrNameLst>
                                          <p:attrName>style.visibility</p:attrName>
                                        </p:attrNameLst>
                                      </p:cBhvr>
                                      <p:to>
                                        <p:strVal val="visible"/>
                                      </p:to>
                                    </p:set>
                                    <p:animEffect transition="in" filter="wipe(up)">
                                      <p:cBhvr>
                                        <p:cTn id="34" dur="500"/>
                                        <p:tgtEl>
                                          <p:spTgt spid="195"/>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1" fill="hold" nodeType="clickEffect">
                                  <p:stCondLst>
                                    <p:cond delay="0"/>
                                  </p:stCondLst>
                                  <p:childTnLst>
                                    <p:set>
                                      <p:cBhvr>
                                        <p:cTn id="38" dur="1" fill="hold">
                                          <p:stCondLst>
                                            <p:cond delay="0"/>
                                          </p:stCondLst>
                                        </p:cTn>
                                        <p:tgtEl>
                                          <p:spTgt spid="181"/>
                                        </p:tgtEl>
                                        <p:attrNameLst>
                                          <p:attrName>style.visibility</p:attrName>
                                        </p:attrNameLst>
                                      </p:cBhvr>
                                      <p:to>
                                        <p:strVal val="visible"/>
                                      </p:to>
                                    </p:set>
                                    <p:animEffect transition="in" filter="wipe(up)">
                                      <p:cBhvr>
                                        <p:cTn id="39" dur="500"/>
                                        <p:tgtEl>
                                          <p:spTgt spid="181"/>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1" fill="hold" grpId="0" nodeType="clickEffect">
                                  <p:stCondLst>
                                    <p:cond delay="0"/>
                                  </p:stCondLst>
                                  <p:childTnLst>
                                    <p:set>
                                      <p:cBhvr>
                                        <p:cTn id="43" dur="1" fill="hold">
                                          <p:stCondLst>
                                            <p:cond delay="0"/>
                                          </p:stCondLst>
                                        </p:cTn>
                                        <p:tgtEl>
                                          <p:spTgt spid="196"/>
                                        </p:tgtEl>
                                        <p:attrNameLst>
                                          <p:attrName>style.visibility</p:attrName>
                                        </p:attrNameLst>
                                      </p:cBhvr>
                                      <p:to>
                                        <p:strVal val="visible"/>
                                      </p:to>
                                    </p:set>
                                    <p:animEffect transition="in" filter="wipe(up)">
                                      <p:cBhvr>
                                        <p:cTn id="44" dur="500"/>
                                        <p:tgtEl>
                                          <p:spTgt spid="196"/>
                                        </p:tgtEl>
                                      </p:cBhvr>
                                    </p:animEffect>
                                  </p:childTnLst>
                                </p:cTn>
                              </p:par>
                              <p:par>
                                <p:cTn id="45" presetID="22" presetClass="entr" presetSubtype="1" fill="hold" grpId="0" nodeType="withEffect">
                                  <p:stCondLst>
                                    <p:cond delay="0"/>
                                  </p:stCondLst>
                                  <p:childTnLst>
                                    <p:set>
                                      <p:cBhvr>
                                        <p:cTn id="46" dur="1" fill="hold">
                                          <p:stCondLst>
                                            <p:cond delay="0"/>
                                          </p:stCondLst>
                                        </p:cTn>
                                        <p:tgtEl>
                                          <p:spTgt spid="197"/>
                                        </p:tgtEl>
                                        <p:attrNameLst>
                                          <p:attrName>style.visibility</p:attrName>
                                        </p:attrNameLst>
                                      </p:cBhvr>
                                      <p:to>
                                        <p:strVal val="visible"/>
                                      </p:to>
                                    </p:set>
                                    <p:animEffect transition="in" filter="wipe(up)">
                                      <p:cBhvr>
                                        <p:cTn id="47" dur="500"/>
                                        <p:tgtEl>
                                          <p:spTgt spid="197"/>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1" fill="hold" nodeType="clickEffect">
                                  <p:stCondLst>
                                    <p:cond delay="0"/>
                                  </p:stCondLst>
                                  <p:childTnLst>
                                    <p:set>
                                      <p:cBhvr>
                                        <p:cTn id="51" dur="1" fill="hold">
                                          <p:stCondLst>
                                            <p:cond delay="0"/>
                                          </p:stCondLst>
                                        </p:cTn>
                                        <p:tgtEl>
                                          <p:spTgt spid="183"/>
                                        </p:tgtEl>
                                        <p:attrNameLst>
                                          <p:attrName>style.visibility</p:attrName>
                                        </p:attrNameLst>
                                      </p:cBhvr>
                                      <p:to>
                                        <p:strVal val="visible"/>
                                      </p:to>
                                    </p:set>
                                    <p:animEffect transition="in" filter="wipe(up)">
                                      <p:cBhvr>
                                        <p:cTn id="52" dur="500"/>
                                        <p:tgtEl>
                                          <p:spTgt spid="183"/>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grpId="0" nodeType="clickEffect">
                                  <p:stCondLst>
                                    <p:cond delay="0"/>
                                  </p:stCondLst>
                                  <p:childTnLst>
                                    <p:set>
                                      <p:cBhvr>
                                        <p:cTn id="56" dur="1" fill="hold">
                                          <p:stCondLst>
                                            <p:cond delay="0"/>
                                          </p:stCondLst>
                                        </p:cTn>
                                        <p:tgtEl>
                                          <p:spTgt spid="192"/>
                                        </p:tgtEl>
                                        <p:attrNameLst>
                                          <p:attrName>style.visibility</p:attrName>
                                        </p:attrNameLst>
                                      </p:cBhvr>
                                      <p:to>
                                        <p:strVal val="visible"/>
                                      </p:to>
                                    </p:set>
                                    <p:animEffect transition="in" filter="wipe(down)">
                                      <p:cBhvr>
                                        <p:cTn id="57" dur="500"/>
                                        <p:tgtEl>
                                          <p:spTgt spid="192"/>
                                        </p:tgtEl>
                                      </p:cBhvr>
                                    </p:animEffect>
                                  </p:childTnLst>
                                </p:cTn>
                              </p:par>
                              <p:par>
                                <p:cTn id="58" presetID="22" presetClass="entr" presetSubtype="4" fill="hold" grpId="0" nodeType="withEffect">
                                  <p:stCondLst>
                                    <p:cond delay="0"/>
                                  </p:stCondLst>
                                  <p:childTnLst>
                                    <p:set>
                                      <p:cBhvr>
                                        <p:cTn id="59" dur="1" fill="hold">
                                          <p:stCondLst>
                                            <p:cond delay="0"/>
                                          </p:stCondLst>
                                        </p:cTn>
                                        <p:tgtEl>
                                          <p:spTgt spid="193"/>
                                        </p:tgtEl>
                                        <p:attrNameLst>
                                          <p:attrName>style.visibility</p:attrName>
                                        </p:attrNameLst>
                                      </p:cBhvr>
                                      <p:to>
                                        <p:strVal val="visible"/>
                                      </p:to>
                                    </p:set>
                                    <p:animEffect transition="in" filter="wipe(down)">
                                      <p:cBhvr>
                                        <p:cTn id="60" dur="500"/>
                                        <p:tgtEl>
                                          <p:spTgt spid="193"/>
                                        </p:tgtEl>
                                      </p:cBhvr>
                                    </p:animEffect>
                                  </p:childTnLst>
                                </p:cTn>
                              </p:par>
                              <p:par>
                                <p:cTn id="61" presetID="22" presetClass="entr" presetSubtype="4" fill="hold" grpId="0" nodeType="withEffect">
                                  <p:stCondLst>
                                    <p:cond delay="0"/>
                                  </p:stCondLst>
                                  <p:childTnLst>
                                    <p:set>
                                      <p:cBhvr>
                                        <p:cTn id="62" dur="1" fill="hold">
                                          <p:stCondLst>
                                            <p:cond delay="0"/>
                                          </p:stCondLst>
                                        </p:cTn>
                                        <p:tgtEl>
                                          <p:spTgt spid="194"/>
                                        </p:tgtEl>
                                        <p:attrNameLst>
                                          <p:attrName>style.visibility</p:attrName>
                                        </p:attrNameLst>
                                      </p:cBhvr>
                                      <p:to>
                                        <p:strVal val="visible"/>
                                      </p:to>
                                    </p:set>
                                    <p:animEffect transition="in" filter="wipe(down)">
                                      <p:cBhvr>
                                        <p:cTn id="63" dur="500"/>
                                        <p:tgtEl>
                                          <p:spTgt spid="194"/>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4" fill="hold" nodeType="clickEffect">
                                  <p:stCondLst>
                                    <p:cond delay="0"/>
                                  </p:stCondLst>
                                  <p:childTnLst>
                                    <p:set>
                                      <p:cBhvr>
                                        <p:cTn id="67" dur="1" fill="hold">
                                          <p:stCondLst>
                                            <p:cond delay="0"/>
                                          </p:stCondLst>
                                        </p:cTn>
                                        <p:tgtEl>
                                          <p:spTgt spid="191"/>
                                        </p:tgtEl>
                                        <p:attrNameLst>
                                          <p:attrName>style.visibility</p:attrName>
                                        </p:attrNameLst>
                                      </p:cBhvr>
                                      <p:to>
                                        <p:strVal val="visible"/>
                                      </p:to>
                                    </p:set>
                                    <p:animEffect transition="in" filter="wipe(down)">
                                      <p:cBhvr>
                                        <p:cTn id="68" dur="500"/>
                                        <p:tgtEl>
                                          <p:spTgt spid="191"/>
                                        </p:tgtEl>
                                      </p:cBhvr>
                                    </p:animEffect>
                                  </p:childTnLst>
                                </p:cTn>
                              </p:par>
                            </p:childTnLst>
                          </p:cTn>
                        </p:par>
                        <p:par>
                          <p:cTn id="69" fill="hold">
                            <p:stCondLst>
                              <p:cond delay="500"/>
                            </p:stCondLst>
                            <p:childTnLst>
                              <p:par>
                                <p:cTn id="70" presetID="22" presetClass="entr" presetSubtype="8" fill="hold" nodeType="afterEffect">
                                  <p:stCondLst>
                                    <p:cond delay="0"/>
                                  </p:stCondLst>
                                  <p:childTnLst>
                                    <p:set>
                                      <p:cBhvr>
                                        <p:cTn id="71" dur="1" fill="hold">
                                          <p:stCondLst>
                                            <p:cond delay="0"/>
                                          </p:stCondLst>
                                        </p:cTn>
                                        <p:tgtEl>
                                          <p:spTgt spid="201"/>
                                        </p:tgtEl>
                                        <p:attrNameLst>
                                          <p:attrName>style.visibility</p:attrName>
                                        </p:attrNameLst>
                                      </p:cBhvr>
                                      <p:to>
                                        <p:strVal val="visible"/>
                                      </p:to>
                                    </p:set>
                                    <p:animEffect transition="in" filter="wipe(left)">
                                      <p:cBhvr>
                                        <p:cTn id="72" dur="500"/>
                                        <p:tgtEl>
                                          <p:spTgt spid="2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2" grpId="0" bldLvl="0" animBg="1"/>
      <p:bldP spid="193" grpId="0" bldLvl="0" animBg="1"/>
      <p:bldP spid="194" grpId="0" bldLvl="0" animBg="1"/>
      <p:bldP spid="195" grpId="0" bldLvl="0" animBg="1"/>
      <p:bldP spid="197" grpId="0" bldLvl="0" animBg="1"/>
      <p:bldP spid="198" grpId="0" bldLvl="0" animBg="1"/>
      <p:bldP spid="199" grpId="0" bldLvl="0" animBg="1"/>
      <p:bldP spid="200" grpId="0" bldLvl="0" animBg="1"/>
      <p:bldP spid="196" grpId="0" bldLvl="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custDataLst>
              <p:tags r:id="rId2"/>
            </p:custDataLst>
          </p:nvPr>
        </p:nvSpPr>
        <p:spPr>
          <a:xfrm>
            <a:off x="1219200" y="635000"/>
            <a:ext cx="9753600" cy="2143125"/>
          </a:xfrm>
          <a:prstGeom prst="rect">
            <a:avLst/>
          </a:prstGeom>
          <a:noFill/>
        </p:spPr>
        <p:txBody>
          <a:bodyPr vert="horz" wrap="square" rtlCol="0" anchor="ctr" anchorCtr="0">
            <a:noAutofit/>
          </a:bodyPr>
          <a:lstStyle/>
          <a:p>
            <a:pPr fontAlgn="base">
              <a:lnSpc>
                <a:spcPct val="150000"/>
              </a:lnSpc>
              <a:spcAft>
                <a:spcPct val="0"/>
              </a:spcAft>
              <a:defRPr/>
            </a:pPr>
            <a:r>
              <a:rPr lang="zh-CN" altLang="en-US" sz="2800" dirty="0"/>
              <a:t>在</a:t>
            </a:r>
            <a:r>
              <a:rPr lang="en-US" altLang="zh-CN" sz="2800" dirty="0"/>
              <a:t>n</a:t>
            </a:r>
            <a:r>
              <a:rPr lang="zh-CN" altLang="en-US" sz="2800" dirty="0"/>
              <a:t>个参与者之间分享一个秘密，</a:t>
            </a:r>
            <a:r>
              <a:rPr lang="en-US" altLang="zh-CN" sz="2800" dirty="0"/>
              <a:t>k</a:t>
            </a:r>
            <a:r>
              <a:rPr lang="zh-CN" altLang="en-US" sz="2800" dirty="0"/>
              <a:t>个</a:t>
            </a:r>
            <a:r>
              <a:rPr lang="en-US" altLang="zh-CN" sz="2800" dirty="0"/>
              <a:t>(</a:t>
            </a:r>
            <a:r>
              <a:rPr lang="zh-CN" altLang="en-US" sz="2800" dirty="0"/>
              <a:t>或</a:t>
            </a:r>
            <a:r>
              <a:rPr lang="en-US" altLang="zh-CN" sz="2800" dirty="0"/>
              <a:t>k</a:t>
            </a:r>
            <a:r>
              <a:rPr lang="zh-CN" altLang="en-US" sz="2800" dirty="0"/>
              <a:t>个以上</a:t>
            </a:r>
            <a:r>
              <a:rPr lang="en-US" altLang="zh-CN" sz="2800" dirty="0"/>
              <a:t>)</a:t>
            </a:r>
            <a:r>
              <a:rPr lang="zh-CN" altLang="en-US" sz="2800" dirty="0"/>
              <a:t>参与者可以恢复秘密，而少于</a:t>
            </a:r>
            <a:r>
              <a:rPr lang="en-US" altLang="zh-CN" sz="2800" dirty="0"/>
              <a:t>k</a:t>
            </a:r>
            <a:r>
              <a:rPr lang="zh-CN" altLang="en-US" sz="2800" dirty="0"/>
              <a:t>个参与者则无法恢复秘密。所以，秘密共享也</a:t>
            </a:r>
            <a:r>
              <a:rPr lang="zh-CN" altLang="en-US" sz="2800" dirty="0" smtClean="0"/>
              <a:t>称为</a:t>
            </a:r>
            <a:r>
              <a:rPr lang="zh-CN" altLang="en-US" sz="2800" dirty="0" smtClean="0">
                <a:solidFill>
                  <a:srgbClr val="639EF4"/>
                </a:solidFill>
              </a:rPr>
              <a:t> </a:t>
            </a:r>
            <a:r>
              <a:rPr lang="en-US" altLang="zh-CN" sz="2800" dirty="0" smtClean="0">
                <a:solidFill>
                  <a:srgbClr val="639EF4"/>
                </a:solidFill>
              </a:rPr>
              <a:t>[</a:t>
            </a:r>
            <a:r>
              <a:rPr lang="zh-CN" altLang="en-US" sz="2800" dirty="0" smtClean="0">
                <a:solidFill>
                  <a:srgbClr val="639EF4"/>
                </a:solidFill>
              </a:rPr>
              <a:t>填空</a:t>
            </a:r>
            <a:r>
              <a:rPr lang="en-US" altLang="zh-CN" sz="2800" dirty="0" smtClean="0">
                <a:solidFill>
                  <a:srgbClr val="639EF4"/>
                </a:solidFill>
              </a:rPr>
              <a:t>1]</a:t>
            </a:r>
            <a:r>
              <a:rPr lang="en-US" altLang="zh-CN" sz="2800" dirty="0" smtClean="0">
                <a:solidFill>
                  <a:srgbClr val="000000"/>
                </a:solidFill>
              </a:rPr>
              <a:t> </a:t>
            </a:r>
            <a:r>
              <a:rPr lang="zh-CN" altLang="en-US" sz="2800" dirty="0" smtClean="0">
                <a:solidFill>
                  <a:srgbClr val="FF0000"/>
                </a:solidFill>
              </a:rPr>
              <a:t>门限</a:t>
            </a:r>
            <a:r>
              <a:rPr lang="zh-CN" altLang="en-US" sz="2800" dirty="0">
                <a:solidFill>
                  <a:srgbClr val="FF0000"/>
                </a:solidFill>
              </a:rPr>
              <a:t>方案</a:t>
            </a:r>
            <a:r>
              <a:rPr lang="zh-CN" altLang="en-US" sz="2800" dirty="0"/>
              <a:t>。</a:t>
            </a:r>
          </a:p>
        </p:txBody>
      </p:sp>
      <p:sp>
        <p:nvSpPr>
          <p:cNvPr id="4" name="圆角矩形 3"/>
          <p:cNvSpPr/>
          <p:nvPr>
            <p:custDataLst>
              <p:tags r:id="rId3"/>
            </p:custDataLst>
          </p:nvPr>
        </p:nvSpPr>
        <p:spPr>
          <a:xfrm>
            <a:off x="89154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zh-CN" altLang="en-US" sz="1600" smtClean="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作答</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0" name="矩形 9"/>
          <p:cNvSpPr/>
          <p:nvPr>
            <p:custDataLst>
              <p:tags r:id="rId4"/>
            </p:custDataLst>
          </p:nvPr>
        </p:nvSpPr>
        <p:spPr>
          <a:xfrm>
            <a:off x="0" y="5727383"/>
            <a:ext cx="12192000" cy="487680"/>
          </a:xfrm>
          <a:prstGeom prst="rect">
            <a:avLst/>
          </a:prstGeom>
          <a:solidFill>
            <a:srgbClr val="FBFAEF"/>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lstStyle/>
          <a:p>
            <a:r>
              <a:rPr lang="zh-CN" altLang="en-US" sz="1600" smtClean="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正常使用填空题需</a:t>
            </a:r>
            <a:r>
              <a:rPr lang="en-US" altLang="zh-CN" sz="1600" smtClean="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3.0</a:t>
            </a:r>
            <a:r>
              <a:rPr lang="zh-CN" altLang="en-US" sz="1600" smtClean="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以上版本雨课堂</a:t>
            </a:r>
            <a:endParaRPr lang="zh-CN" altLang="en-US" sz="16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nvGrpSpPr>
          <p:cNvPr id="9" name="组合 8"/>
          <p:cNvGrpSpPr/>
          <p:nvPr>
            <p:custDataLst>
              <p:tags r:id="rId5"/>
            </p:custDataLst>
          </p:nvPr>
        </p:nvGrpSpPr>
        <p:grpSpPr>
          <a:xfrm>
            <a:off x="0" y="0"/>
            <a:ext cx="12192000" cy="635000"/>
            <a:chOff x="0" y="0"/>
            <a:chExt cx="12192000" cy="635000"/>
          </a:xfrm>
        </p:grpSpPr>
        <p:sp>
          <p:nvSpPr>
            <p:cNvPr id="5" name="TitleBackground"/>
            <p:cNvSpPr/>
            <p:nvPr>
              <p:custDataLst>
                <p:tags r:id="rId7"/>
              </p:custDataLst>
            </p:nvPr>
          </p:nvSpPr>
          <p:spPr>
            <a:xfrm>
              <a:off x="0" y="0"/>
              <a:ext cx="12192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ColorBlock"/>
            <p:cNvSpPr/>
            <p:nvPr>
              <p:custDataLst>
                <p:tags r:id="rId8"/>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TypeText"/>
            <p:cNvSpPr txBox="1"/>
            <p:nvPr>
              <p:custDataLst>
                <p:tags r:id="rId9"/>
              </p:custDataLst>
            </p:nvPr>
          </p:nvSpPr>
          <p:spPr>
            <a:xfrm>
              <a:off x="254000" y="0"/>
              <a:ext cx="1905000" cy="635000"/>
            </a:xfrm>
            <a:prstGeom prst="rect">
              <a:avLst/>
            </a:prstGeom>
            <a:noFill/>
          </p:spPr>
          <p:txBody>
            <a:bodyPr vert="horz" wrap="none" rtlCol="0" anchor="ctr" anchorCtr="0">
              <a:noAutofit/>
            </a:bodyPr>
            <a:lstStyle/>
            <a:p>
              <a:r>
                <a:rPr lang="zh-CN" altLang="en-US" sz="2600"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填空题</a:t>
              </a:r>
              <a:endPar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8" name="TipText"/>
            <p:cNvSpPr txBox="1"/>
            <p:nvPr>
              <p:custDataLst>
                <p:tags r:id="rId10"/>
              </p:custDataLst>
            </p:nvPr>
          </p:nvSpPr>
          <p:spPr>
            <a:xfrm>
              <a:off x="1525905" y="109220"/>
              <a:ext cx="2286000" cy="508000"/>
            </a:xfrm>
            <a:prstGeom prst="rect">
              <a:avLst/>
            </a:prstGeom>
            <a:noFill/>
          </p:spPr>
          <p:txBody>
            <a:bodyPr vert="horz" wrap="none" rtlCol="0" anchor="ctr" anchorCtr="0">
              <a:noAutofit/>
            </a:bodyPr>
            <a:lstStyle/>
            <a:p>
              <a:r>
                <a:rPr lang="en-US" altLang="zh-CN" sz="2000" smtClean="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smtClean="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endPar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pic>
        <p:nvPicPr>
          <p:cNvPr id="2" name="图片 1"/>
          <p:cNvPicPr>
            <a:picLocks/>
          </p:cNvPicPr>
          <p:nvPr>
            <p:custDataLst>
              <p:tags r:id="rId6"/>
            </p:custDataLst>
          </p:nvPr>
        </p:nvPicPr>
        <p:blipFill>
          <a:blip r:embed="rId12">
            <a:extLst>
              <a:ext uri="{28A0092B-C50C-407E-A947-70E740481C1C}">
                <a14:useLocalDpi xmlns:a14="http://schemas.microsoft.com/office/drawing/2010/main" val="0"/>
              </a:ext>
            </a:extLst>
          </a:blip>
          <a:stretch>
            <a:fillRect/>
          </a:stretch>
        </p:blipFill>
        <p:spPr>
          <a:xfrm>
            <a:off x="10642600" y="63500"/>
            <a:ext cx="1422400" cy="508000"/>
          </a:xfrm>
          <a:prstGeom prst="rect">
            <a:avLst/>
          </a:prstGeom>
        </p:spPr>
      </p:pic>
    </p:spTree>
    <p:custDataLst>
      <p:tags r:id="rId1"/>
    </p:custDataLst>
    <p:extLst>
      <p:ext uri="{BB962C8B-B14F-4D97-AF65-F5344CB8AC3E}">
        <p14:creationId xmlns:p14="http://schemas.microsoft.com/office/powerpoint/2010/main" val="1311394071"/>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3729285" y="194380"/>
            <a:ext cx="4733431" cy="1109044"/>
            <a:chOff x="3279913" y="488294"/>
            <a:chExt cx="4733431" cy="1109044"/>
          </a:xfrm>
        </p:grpSpPr>
        <p:grpSp>
          <p:nvGrpSpPr>
            <p:cNvPr id="15" name="组合 14"/>
            <p:cNvGrpSpPr/>
            <p:nvPr/>
          </p:nvGrpSpPr>
          <p:grpSpPr>
            <a:xfrm>
              <a:off x="3279913" y="909457"/>
              <a:ext cx="4733431" cy="687881"/>
              <a:chOff x="3279913" y="909457"/>
              <a:chExt cx="4733431" cy="687881"/>
            </a:xfrm>
          </p:grpSpPr>
          <p:sp>
            <p:nvSpPr>
              <p:cNvPr id="170" name="矩形: 圆角 169"/>
              <p:cNvSpPr/>
              <p:nvPr/>
            </p:nvSpPr>
            <p:spPr>
              <a:xfrm>
                <a:off x="3279913" y="909457"/>
                <a:ext cx="4733431" cy="687881"/>
              </a:xfrm>
              <a:prstGeom prst="roundRect">
                <a:avLst/>
              </a:prstGeom>
              <a:solidFill>
                <a:srgbClr val="0F73EE"/>
              </a:solidFill>
              <a:ln w="127000">
                <a:solidFill>
                  <a:srgbClr val="00B0F0">
                    <a:alpha val="25000"/>
                  </a:srgb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微软雅黑 Light" panose="020B0502040204020203" pitchFamily="34" charset="-122"/>
                  <a:ea typeface="微软雅黑 Light" panose="020B0502040204020203" pitchFamily="34" charset="-122"/>
                  <a:cs typeface="+mn-ea"/>
                </a:endParaRPr>
              </a:p>
            </p:txBody>
          </p:sp>
          <p:sp>
            <p:nvSpPr>
              <p:cNvPr id="171" name="文本框 170"/>
              <p:cNvSpPr txBox="1"/>
              <p:nvPr/>
            </p:nvSpPr>
            <p:spPr>
              <a:xfrm>
                <a:off x="4648956" y="1032190"/>
                <a:ext cx="2646878" cy="535531"/>
              </a:xfrm>
              <a:prstGeom prst="rect">
                <a:avLst/>
              </a:prstGeom>
              <a:noFill/>
            </p:spPr>
            <p:txBody>
              <a:bodyPr wrap="none" rtlCol="0" anchor="t">
                <a:spAutoFit/>
              </a:bodyPr>
              <a:lstStyle/>
              <a:p>
                <a:pPr lvl="0" fontAlgn="base">
                  <a:lnSpc>
                    <a:spcPct val="90000"/>
                  </a:lnSpc>
                  <a:spcBef>
                    <a:spcPts val="1000"/>
                  </a:spcBef>
                  <a:spcAft>
                    <a:spcPct val="0"/>
                  </a:spcAft>
                  <a:defRPr/>
                </a:pPr>
                <a:r>
                  <a:rPr lang="zh-CN" altLang="en-US" sz="3200" dirty="0">
                    <a:solidFill>
                      <a:schemeClr val="bg1"/>
                    </a:solidFill>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sym typeface="+mn-ea"/>
                  </a:rPr>
                  <a:t>可视密码方案</a:t>
                </a:r>
              </a:p>
            </p:txBody>
          </p:sp>
        </p:grpSp>
        <p:grpSp>
          <p:nvGrpSpPr>
            <p:cNvPr id="16" name="28b0fd0e-7ece-4f48-881a-83c93b08799b"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3459237" y="488294"/>
              <a:ext cx="1104746" cy="1087791"/>
              <a:chOff x="3950910" y="1316832"/>
              <a:chExt cx="4290179" cy="4224337"/>
            </a:xfrm>
          </p:grpSpPr>
          <p:sp>
            <p:nvSpPr>
              <p:cNvPr id="17" name="ïṥļîḋè"/>
              <p:cNvSpPr/>
              <p:nvPr/>
            </p:nvSpPr>
            <p:spPr bwMode="auto">
              <a:xfrm>
                <a:off x="4051407" y="3713164"/>
                <a:ext cx="727736" cy="421048"/>
              </a:xfrm>
              <a:custGeom>
                <a:avLst/>
                <a:gdLst>
                  <a:gd name="T0" fmla="*/ 166 w 202"/>
                  <a:gd name="T1" fmla="*/ 96 h 117"/>
                  <a:gd name="T2" fmla="*/ 36 w 202"/>
                  <a:gd name="T3" fmla="*/ 96 h 117"/>
                  <a:gd name="T4" fmla="*/ 36 w 202"/>
                  <a:gd name="T5" fmla="*/ 21 h 117"/>
                  <a:gd name="T6" fmla="*/ 166 w 202"/>
                  <a:gd name="T7" fmla="*/ 21 h 117"/>
                  <a:gd name="T8" fmla="*/ 166 w 202"/>
                  <a:gd name="T9" fmla="*/ 96 h 117"/>
                </a:gdLst>
                <a:ahLst/>
                <a:cxnLst>
                  <a:cxn ang="0">
                    <a:pos x="T0" y="T1"/>
                  </a:cxn>
                  <a:cxn ang="0">
                    <a:pos x="T2" y="T3"/>
                  </a:cxn>
                  <a:cxn ang="0">
                    <a:pos x="T4" y="T5"/>
                  </a:cxn>
                  <a:cxn ang="0">
                    <a:pos x="T6" y="T7"/>
                  </a:cxn>
                  <a:cxn ang="0">
                    <a:pos x="T8" y="T9"/>
                  </a:cxn>
                </a:cxnLst>
                <a:rect l="0" t="0" r="r" b="b"/>
                <a:pathLst>
                  <a:path w="202" h="117">
                    <a:moveTo>
                      <a:pt x="166" y="96"/>
                    </a:moveTo>
                    <a:cubicBezTo>
                      <a:pt x="130" y="117"/>
                      <a:pt x="72" y="117"/>
                      <a:pt x="36" y="96"/>
                    </a:cubicBezTo>
                    <a:cubicBezTo>
                      <a:pt x="0" y="76"/>
                      <a:pt x="0" y="42"/>
                      <a:pt x="36" y="21"/>
                    </a:cubicBezTo>
                    <a:cubicBezTo>
                      <a:pt x="72" y="0"/>
                      <a:pt x="130" y="0"/>
                      <a:pt x="166" y="21"/>
                    </a:cubicBezTo>
                    <a:cubicBezTo>
                      <a:pt x="202" y="42"/>
                      <a:pt x="202" y="76"/>
                      <a:pt x="166" y="96"/>
                    </a:cubicBezTo>
                    <a:close/>
                  </a:path>
                </a:pathLst>
              </a:custGeom>
              <a:solidFill>
                <a:srgbClr val="B2D3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9" name="íṣḻíďe"/>
              <p:cNvSpPr/>
              <p:nvPr/>
            </p:nvSpPr>
            <p:spPr bwMode="auto">
              <a:xfrm>
                <a:off x="4170964" y="3766878"/>
                <a:ext cx="481692" cy="270302"/>
              </a:xfrm>
              <a:custGeom>
                <a:avLst/>
                <a:gdLst>
                  <a:gd name="T0" fmla="*/ 110 w 134"/>
                  <a:gd name="T1" fmla="*/ 11 h 75"/>
                  <a:gd name="T2" fmla="*/ 102 w 134"/>
                  <a:gd name="T3" fmla="*/ 7 h 75"/>
                  <a:gd name="T4" fmla="*/ 102 w 134"/>
                  <a:gd name="T5" fmla="*/ 7 h 75"/>
                  <a:gd name="T6" fmla="*/ 86 w 134"/>
                  <a:gd name="T7" fmla="*/ 0 h 75"/>
                  <a:gd name="T8" fmla="*/ 87 w 134"/>
                  <a:gd name="T9" fmla="*/ 3 h 75"/>
                  <a:gd name="T10" fmla="*/ 49 w 134"/>
                  <a:gd name="T11" fmla="*/ 3 h 75"/>
                  <a:gd name="T12" fmla="*/ 50 w 134"/>
                  <a:gd name="T13" fmla="*/ 0 h 75"/>
                  <a:gd name="T14" fmla="*/ 31 w 134"/>
                  <a:gd name="T15" fmla="*/ 8 h 75"/>
                  <a:gd name="T16" fmla="*/ 31 w 134"/>
                  <a:gd name="T17" fmla="*/ 8 h 75"/>
                  <a:gd name="T18" fmla="*/ 24 w 134"/>
                  <a:gd name="T19" fmla="*/ 11 h 75"/>
                  <a:gd name="T20" fmla="*/ 24 w 134"/>
                  <a:gd name="T21" fmla="*/ 61 h 75"/>
                  <a:gd name="T22" fmla="*/ 110 w 134"/>
                  <a:gd name="T23" fmla="*/ 61 h 75"/>
                  <a:gd name="T24" fmla="*/ 110 w 134"/>
                  <a:gd name="T25" fmla="*/ 11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4" h="75">
                    <a:moveTo>
                      <a:pt x="110" y="11"/>
                    </a:moveTo>
                    <a:cubicBezTo>
                      <a:pt x="108" y="10"/>
                      <a:pt x="105" y="9"/>
                      <a:pt x="102" y="7"/>
                    </a:cubicBezTo>
                    <a:cubicBezTo>
                      <a:pt x="102" y="7"/>
                      <a:pt x="102" y="7"/>
                      <a:pt x="102" y="7"/>
                    </a:cubicBezTo>
                    <a:cubicBezTo>
                      <a:pt x="86" y="0"/>
                      <a:pt x="86" y="0"/>
                      <a:pt x="86" y="0"/>
                    </a:cubicBezTo>
                    <a:cubicBezTo>
                      <a:pt x="87" y="3"/>
                      <a:pt x="87" y="3"/>
                      <a:pt x="87" y="3"/>
                    </a:cubicBezTo>
                    <a:cubicBezTo>
                      <a:pt x="75" y="1"/>
                      <a:pt x="62" y="1"/>
                      <a:pt x="49" y="3"/>
                    </a:cubicBezTo>
                    <a:cubicBezTo>
                      <a:pt x="50" y="0"/>
                      <a:pt x="50" y="0"/>
                      <a:pt x="50" y="0"/>
                    </a:cubicBezTo>
                    <a:cubicBezTo>
                      <a:pt x="31" y="8"/>
                      <a:pt x="31" y="8"/>
                      <a:pt x="31" y="8"/>
                    </a:cubicBezTo>
                    <a:cubicBezTo>
                      <a:pt x="31" y="8"/>
                      <a:pt x="31" y="8"/>
                      <a:pt x="31" y="8"/>
                    </a:cubicBezTo>
                    <a:cubicBezTo>
                      <a:pt x="29" y="9"/>
                      <a:pt x="26" y="10"/>
                      <a:pt x="24" y="11"/>
                    </a:cubicBezTo>
                    <a:cubicBezTo>
                      <a:pt x="0" y="25"/>
                      <a:pt x="0" y="47"/>
                      <a:pt x="24" y="61"/>
                    </a:cubicBezTo>
                    <a:cubicBezTo>
                      <a:pt x="48" y="75"/>
                      <a:pt x="86" y="75"/>
                      <a:pt x="110" y="61"/>
                    </a:cubicBezTo>
                    <a:cubicBezTo>
                      <a:pt x="134" y="47"/>
                      <a:pt x="134" y="25"/>
                      <a:pt x="110" y="11"/>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0" name="íś1îḍê"/>
              <p:cNvSpPr/>
              <p:nvPr/>
            </p:nvSpPr>
            <p:spPr bwMode="auto">
              <a:xfrm>
                <a:off x="4300917" y="3749550"/>
                <a:ext cx="221786" cy="129953"/>
              </a:xfrm>
              <a:custGeom>
                <a:avLst/>
                <a:gdLst>
                  <a:gd name="T0" fmla="*/ 51 w 62"/>
                  <a:gd name="T1" fmla="*/ 29 h 36"/>
                  <a:gd name="T2" fmla="*/ 11 w 62"/>
                  <a:gd name="T3" fmla="*/ 29 h 36"/>
                  <a:gd name="T4" fmla="*/ 11 w 62"/>
                  <a:gd name="T5" fmla="*/ 6 h 36"/>
                  <a:gd name="T6" fmla="*/ 51 w 62"/>
                  <a:gd name="T7" fmla="*/ 6 h 36"/>
                  <a:gd name="T8" fmla="*/ 51 w 62"/>
                  <a:gd name="T9" fmla="*/ 29 h 36"/>
                </a:gdLst>
                <a:ahLst/>
                <a:cxnLst>
                  <a:cxn ang="0">
                    <a:pos x="T0" y="T1"/>
                  </a:cxn>
                  <a:cxn ang="0">
                    <a:pos x="T2" y="T3"/>
                  </a:cxn>
                  <a:cxn ang="0">
                    <a:pos x="T4" y="T5"/>
                  </a:cxn>
                  <a:cxn ang="0">
                    <a:pos x="T6" y="T7"/>
                  </a:cxn>
                  <a:cxn ang="0">
                    <a:pos x="T8" y="T9"/>
                  </a:cxn>
                </a:cxnLst>
                <a:rect l="0" t="0" r="r" b="b"/>
                <a:pathLst>
                  <a:path w="62" h="36">
                    <a:moveTo>
                      <a:pt x="51" y="29"/>
                    </a:moveTo>
                    <a:cubicBezTo>
                      <a:pt x="40" y="36"/>
                      <a:pt x="22" y="36"/>
                      <a:pt x="11" y="29"/>
                    </a:cubicBezTo>
                    <a:cubicBezTo>
                      <a:pt x="0" y="23"/>
                      <a:pt x="0" y="13"/>
                      <a:pt x="11" y="6"/>
                    </a:cubicBezTo>
                    <a:cubicBezTo>
                      <a:pt x="22" y="0"/>
                      <a:pt x="40" y="0"/>
                      <a:pt x="51" y="6"/>
                    </a:cubicBezTo>
                    <a:cubicBezTo>
                      <a:pt x="62" y="13"/>
                      <a:pt x="62" y="23"/>
                      <a:pt x="51" y="29"/>
                    </a:cubicBezTo>
                    <a:close/>
                  </a:path>
                </a:pathLst>
              </a:custGeom>
              <a:solidFill>
                <a:srgbClr val="8A2AE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1" name="iš1ïḍe"/>
              <p:cNvSpPr/>
              <p:nvPr/>
            </p:nvSpPr>
            <p:spPr bwMode="auto">
              <a:xfrm>
                <a:off x="4375423" y="3352761"/>
                <a:ext cx="72774" cy="474761"/>
              </a:xfrm>
              <a:custGeom>
                <a:avLst/>
                <a:gdLst>
                  <a:gd name="T0" fmla="*/ 10 w 20"/>
                  <a:gd name="T1" fmla="*/ 132 h 132"/>
                  <a:gd name="T2" fmla="*/ 10 w 20"/>
                  <a:gd name="T3" fmla="*/ 132 h 132"/>
                  <a:gd name="T4" fmla="*/ 0 w 20"/>
                  <a:gd name="T5" fmla="*/ 122 h 132"/>
                  <a:gd name="T6" fmla="*/ 0 w 20"/>
                  <a:gd name="T7" fmla="*/ 0 h 132"/>
                  <a:gd name="T8" fmla="*/ 20 w 20"/>
                  <a:gd name="T9" fmla="*/ 0 h 132"/>
                  <a:gd name="T10" fmla="*/ 20 w 20"/>
                  <a:gd name="T11" fmla="*/ 122 h 132"/>
                  <a:gd name="T12" fmla="*/ 10 w 20"/>
                  <a:gd name="T13" fmla="*/ 132 h 132"/>
                </a:gdLst>
                <a:ahLst/>
                <a:cxnLst>
                  <a:cxn ang="0">
                    <a:pos x="T0" y="T1"/>
                  </a:cxn>
                  <a:cxn ang="0">
                    <a:pos x="T2" y="T3"/>
                  </a:cxn>
                  <a:cxn ang="0">
                    <a:pos x="T4" y="T5"/>
                  </a:cxn>
                  <a:cxn ang="0">
                    <a:pos x="T6" y="T7"/>
                  </a:cxn>
                  <a:cxn ang="0">
                    <a:pos x="T8" y="T9"/>
                  </a:cxn>
                  <a:cxn ang="0">
                    <a:pos x="T10" y="T11"/>
                  </a:cxn>
                  <a:cxn ang="0">
                    <a:pos x="T12" y="T13"/>
                  </a:cxn>
                </a:cxnLst>
                <a:rect l="0" t="0" r="r" b="b"/>
                <a:pathLst>
                  <a:path w="20" h="132">
                    <a:moveTo>
                      <a:pt x="10" y="132"/>
                    </a:moveTo>
                    <a:cubicBezTo>
                      <a:pt x="10" y="132"/>
                      <a:pt x="10" y="132"/>
                      <a:pt x="10" y="132"/>
                    </a:cubicBezTo>
                    <a:cubicBezTo>
                      <a:pt x="5" y="132"/>
                      <a:pt x="0" y="128"/>
                      <a:pt x="0" y="122"/>
                    </a:cubicBezTo>
                    <a:cubicBezTo>
                      <a:pt x="0" y="0"/>
                      <a:pt x="0" y="0"/>
                      <a:pt x="0" y="0"/>
                    </a:cubicBezTo>
                    <a:cubicBezTo>
                      <a:pt x="20" y="0"/>
                      <a:pt x="20" y="0"/>
                      <a:pt x="20" y="0"/>
                    </a:cubicBezTo>
                    <a:cubicBezTo>
                      <a:pt x="20" y="122"/>
                      <a:pt x="20" y="122"/>
                      <a:pt x="20" y="122"/>
                    </a:cubicBezTo>
                    <a:cubicBezTo>
                      <a:pt x="20" y="128"/>
                      <a:pt x="15" y="132"/>
                      <a:pt x="10" y="132"/>
                    </a:cubicBezTo>
                    <a:close/>
                  </a:path>
                </a:pathLst>
              </a:custGeom>
              <a:solidFill>
                <a:srgbClr val="8A2AE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2" name="ísḻiḍè"/>
              <p:cNvSpPr/>
              <p:nvPr/>
            </p:nvSpPr>
            <p:spPr bwMode="auto">
              <a:xfrm>
                <a:off x="4371958" y="3331969"/>
                <a:ext cx="79704" cy="43318"/>
              </a:xfrm>
              <a:custGeom>
                <a:avLst/>
                <a:gdLst>
                  <a:gd name="T0" fmla="*/ 18 w 22"/>
                  <a:gd name="T1" fmla="*/ 10 h 12"/>
                  <a:gd name="T2" fmla="*/ 4 w 22"/>
                  <a:gd name="T3" fmla="*/ 10 h 12"/>
                  <a:gd name="T4" fmla="*/ 4 w 22"/>
                  <a:gd name="T5" fmla="*/ 2 h 12"/>
                  <a:gd name="T6" fmla="*/ 18 w 22"/>
                  <a:gd name="T7" fmla="*/ 2 h 12"/>
                  <a:gd name="T8" fmla="*/ 18 w 22"/>
                  <a:gd name="T9" fmla="*/ 10 h 12"/>
                </a:gdLst>
                <a:ahLst/>
                <a:cxnLst>
                  <a:cxn ang="0">
                    <a:pos x="T0" y="T1"/>
                  </a:cxn>
                  <a:cxn ang="0">
                    <a:pos x="T2" y="T3"/>
                  </a:cxn>
                  <a:cxn ang="0">
                    <a:pos x="T4" y="T5"/>
                  </a:cxn>
                  <a:cxn ang="0">
                    <a:pos x="T6" y="T7"/>
                  </a:cxn>
                  <a:cxn ang="0">
                    <a:pos x="T8" y="T9"/>
                  </a:cxn>
                </a:cxnLst>
                <a:rect l="0" t="0" r="r" b="b"/>
                <a:pathLst>
                  <a:path w="22" h="12">
                    <a:moveTo>
                      <a:pt x="18" y="10"/>
                    </a:moveTo>
                    <a:cubicBezTo>
                      <a:pt x="14" y="12"/>
                      <a:pt x="8" y="12"/>
                      <a:pt x="4" y="10"/>
                    </a:cubicBezTo>
                    <a:cubicBezTo>
                      <a:pt x="0" y="8"/>
                      <a:pt x="0" y="4"/>
                      <a:pt x="4" y="2"/>
                    </a:cubicBezTo>
                    <a:cubicBezTo>
                      <a:pt x="8" y="0"/>
                      <a:pt x="14" y="0"/>
                      <a:pt x="18" y="2"/>
                    </a:cubicBezTo>
                    <a:cubicBezTo>
                      <a:pt x="22" y="4"/>
                      <a:pt x="22" y="8"/>
                      <a:pt x="18" y="10"/>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3" name="iSlïḓe"/>
              <p:cNvSpPr/>
              <p:nvPr/>
            </p:nvSpPr>
            <p:spPr bwMode="auto">
              <a:xfrm>
                <a:off x="4382354" y="2924783"/>
                <a:ext cx="58912" cy="443573"/>
              </a:xfrm>
              <a:custGeom>
                <a:avLst/>
                <a:gdLst>
                  <a:gd name="T0" fmla="*/ 8 w 16"/>
                  <a:gd name="T1" fmla="*/ 123 h 123"/>
                  <a:gd name="T2" fmla="*/ 8 w 16"/>
                  <a:gd name="T3" fmla="*/ 123 h 123"/>
                  <a:gd name="T4" fmla="*/ 0 w 16"/>
                  <a:gd name="T5" fmla="*/ 115 h 123"/>
                  <a:gd name="T6" fmla="*/ 0 w 16"/>
                  <a:gd name="T7" fmla="*/ 0 h 123"/>
                  <a:gd name="T8" fmla="*/ 16 w 16"/>
                  <a:gd name="T9" fmla="*/ 0 h 123"/>
                  <a:gd name="T10" fmla="*/ 16 w 16"/>
                  <a:gd name="T11" fmla="*/ 115 h 123"/>
                  <a:gd name="T12" fmla="*/ 8 w 16"/>
                  <a:gd name="T13" fmla="*/ 123 h 123"/>
                </a:gdLst>
                <a:ahLst/>
                <a:cxnLst>
                  <a:cxn ang="0">
                    <a:pos x="T0" y="T1"/>
                  </a:cxn>
                  <a:cxn ang="0">
                    <a:pos x="T2" y="T3"/>
                  </a:cxn>
                  <a:cxn ang="0">
                    <a:pos x="T4" y="T5"/>
                  </a:cxn>
                  <a:cxn ang="0">
                    <a:pos x="T6" y="T7"/>
                  </a:cxn>
                  <a:cxn ang="0">
                    <a:pos x="T8" y="T9"/>
                  </a:cxn>
                  <a:cxn ang="0">
                    <a:pos x="T10" y="T11"/>
                  </a:cxn>
                  <a:cxn ang="0">
                    <a:pos x="T12" y="T13"/>
                  </a:cxn>
                </a:cxnLst>
                <a:rect l="0" t="0" r="r" b="b"/>
                <a:pathLst>
                  <a:path w="16" h="123">
                    <a:moveTo>
                      <a:pt x="8" y="123"/>
                    </a:moveTo>
                    <a:cubicBezTo>
                      <a:pt x="8" y="123"/>
                      <a:pt x="8" y="123"/>
                      <a:pt x="8" y="123"/>
                    </a:cubicBezTo>
                    <a:cubicBezTo>
                      <a:pt x="4" y="123"/>
                      <a:pt x="0" y="119"/>
                      <a:pt x="0" y="115"/>
                    </a:cubicBezTo>
                    <a:cubicBezTo>
                      <a:pt x="0" y="0"/>
                      <a:pt x="0" y="0"/>
                      <a:pt x="0" y="0"/>
                    </a:cubicBezTo>
                    <a:cubicBezTo>
                      <a:pt x="16" y="0"/>
                      <a:pt x="16" y="0"/>
                      <a:pt x="16" y="0"/>
                    </a:cubicBezTo>
                    <a:cubicBezTo>
                      <a:pt x="16" y="115"/>
                      <a:pt x="16" y="115"/>
                      <a:pt x="16" y="115"/>
                    </a:cubicBezTo>
                    <a:cubicBezTo>
                      <a:pt x="16" y="119"/>
                      <a:pt x="12" y="123"/>
                      <a:pt x="8" y="123"/>
                    </a:cubicBezTo>
                    <a:close/>
                  </a:path>
                </a:pathLst>
              </a:custGeom>
              <a:solidFill>
                <a:srgbClr val="8A2AE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4" name="iṣļidé"/>
              <p:cNvSpPr/>
              <p:nvPr/>
            </p:nvSpPr>
            <p:spPr bwMode="auto">
              <a:xfrm>
                <a:off x="4818996" y="3098053"/>
                <a:ext cx="103962" cy="60645"/>
              </a:xfrm>
              <a:custGeom>
                <a:avLst/>
                <a:gdLst>
                  <a:gd name="T0" fmla="*/ 0 w 29"/>
                  <a:gd name="T1" fmla="*/ 12 h 17"/>
                  <a:gd name="T2" fmla="*/ 0 w 29"/>
                  <a:gd name="T3" fmla="*/ 8 h 17"/>
                  <a:gd name="T4" fmla="*/ 7 w 29"/>
                  <a:gd name="T5" fmla="*/ 7 h 17"/>
                  <a:gd name="T6" fmla="*/ 14 w 29"/>
                  <a:gd name="T7" fmla="*/ 1 h 17"/>
                  <a:gd name="T8" fmla="*/ 19 w 29"/>
                  <a:gd name="T9" fmla="*/ 1 h 17"/>
                  <a:gd name="T10" fmla="*/ 24 w 29"/>
                  <a:gd name="T11" fmla="*/ 4 h 17"/>
                  <a:gd name="T12" fmla="*/ 29 w 29"/>
                  <a:gd name="T13" fmla="*/ 3 h 17"/>
                  <a:gd name="T14" fmla="*/ 29 w 29"/>
                  <a:gd name="T15" fmla="*/ 8 h 17"/>
                  <a:gd name="T16" fmla="*/ 29 w 29"/>
                  <a:gd name="T17" fmla="*/ 8 h 17"/>
                  <a:gd name="T18" fmla="*/ 28 w 29"/>
                  <a:gd name="T19" fmla="*/ 9 h 17"/>
                  <a:gd name="T20" fmla="*/ 11 w 29"/>
                  <a:gd name="T21" fmla="*/ 17 h 17"/>
                  <a:gd name="T22" fmla="*/ 7 w 29"/>
                  <a:gd name="T23" fmla="*/ 17 h 17"/>
                  <a:gd name="T24" fmla="*/ 1 w 29"/>
                  <a:gd name="T25" fmla="*/ 13 h 17"/>
                  <a:gd name="T26" fmla="*/ 0 w 29"/>
                  <a:gd name="T27" fmla="*/ 12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17">
                    <a:moveTo>
                      <a:pt x="0" y="12"/>
                    </a:moveTo>
                    <a:cubicBezTo>
                      <a:pt x="0" y="8"/>
                      <a:pt x="0" y="8"/>
                      <a:pt x="0" y="8"/>
                    </a:cubicBezTo>
                    <a:cubicBezTo>
                      <a:pt x="7" y="7"/>
                      <a:pt x="7" y="7"/>
                      <a:pt x="7" y="7"/>
                    </a:cubicBezTo>
                    <a:cubicBezTo>
                      <a:pt x="14" y="1"/>
                      <a:pt x="14" y="1"/>
                      <a:pt x="14" y="1"/>
                    </a:cubicBezTo>
                    <a:cubicBezTo>
                      <a:pt x="15" y="0"/>
                      <a:pt x="17" y="0"/>
                      <a:pt x="19" y="1"/>
                    </a:cubicBezTo>
                    <a:cubicBezTo>
                      <a:pt x="24" y="4"/>
                      <a:pt x="24" y="4"/>
                      <a:pt x="24" y="4"/>
                    </a:cubicBezTo>
                    <a:cubicBezTo>
                      <a:pt x="29" y="3"/>
                      <a:pt x="29" y="3"/>
                      <a:pt x="29" y="3"/>
                    </a:cubicBezTo>
                    <a:cubicBezTo>
                      <a:pt x="29" y="8"/>
                      <a:pt x="29" y="8"/>
                      <a:pt x="29" y="8"/>
                    </a:cubicBezTo>
                    <a:cubicBezTo>
                      <a:pt x="29" y="8"/>
                      <a:pt x="29" y="8"/>
                      <a:pt x="29" y="8"/>
                    </a:cubicBezTo>
                    <a:cubicBezTo>
                      <a:pt x="29" y="9"/>
                      <a:pt x="29" y="9"/>
                      <a:pt x="28" y="9"/>
                    </a:cubicBezTo>
                    <a:cubicBezTo>
                      <a:pt x="11" y="17"/>
                      <a:pt x="11" y="17"/>
                      <a:pt x="11" y="17"/>
                    </a:cubicBezTo>
                    <a:cubicBezTo>
                      <a:pt x="10" y="17"/>
                      <a:pt x="8" y="17"/>
                      <a:pt x="7" y="17"/>
                    </a:cubicBezTo>
                    <a:cubicBezTo>
                      <a:pt x="1" y="13"/>
                      <a:pt x="1" y="13"/>
                      <a:pt x="1" y="13"/>
                    </a:cubicBezTo>
                    <a:cubicBezTo>
                      <a:pt x="1" y="13"/>
                      <a:pt x="0" y="13"/>
                      <a:pt x="0" y="12"/>
                    </a:cubicBezTo>
                    <a:close/>
                  </a:path>
                </a:pathLst>
              </a:custGeom>
              <a:solidFill>
                <a:srgbClr val="B45E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5" name="iSliḋe"/>
              <p:cNvSpPr/>
              <p:nvPr/>
            </p:nvSpPr>
            <p:spPr bwMode="auto">
              <a:xfrm>
                <a:off x="4818996" y="3084192"/>
                <a:ext cx="103962" cy="60645"/>
              </a:xfrm>
              <a:custGeom>
                <a:avLst/>
                <a:gdLst>
                  <a:gd name="T0" fmla="*/ 1 w 29"/>
                  <a:gd name="T1" fmla="*/ 10 h 17"/>
                  <a:gd name="T2" fmla="*/ 14 w 29"/>
                  <a:gd name="T3" fmla="*/ 1 h 17"/>
                  <a:gd name="T4" fmla="*/ 19 w 29"/>
                  <a:gd name="T5" fmla="*/ 1 h 17"/>
                  <a:gd name="T6" fmla="*/ 28 w 29"/>
                  <a:gd name="T7" fmla="*/ 6 h 17"/>
                  <a:gd name="T8" fmla="*/ 28 w 29"/>
                  <a:gd name="T9" fmla="*/ 9 h 17"/>
                  <a:gd name="T10" fmla="*/ 11 w 29"/>
                  <a:gd name="T11" fmla="*/ 16 h 17"/>
                  <a:gd name="T12" fmla="*/ 7 w 29"/>
                  <a:gd name="T13" fmla="*/ 16 h 17"/>
                  <a:gd name="T14" fmla="*/ 1 w 29"/>
                  <a:gd name="T15" fmla="*/ 13 h 17"/>
                  <a:gd name="T16" fmla="*/ 1 w 29"/>
                  <a:gd name="T17" fmla="*/ 1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17">
                    <a:moveTo>
                      <a:pt x="1" y="10"/>
                    </a:moveTo>
                    <a:cubicBezTo>
                      <a:pt x="14" y="1"/>
                      <a:pt x="14" y="1"/>
                      <a:pt x="14" y="1"/>
                    </a:cubicBezTo>
                    <a:cubicBezTo>
                      <a:pt x="15" y="0"/>
                      <a:pt x="17" y="0"/>
                      <a:pt x="19" y="1"/>
                    </a:cubicBezTo>
                    <a:cubicBezTo>
                      <a:pt x="28" y="6"/>
                      <a:pt x="28" y="6"/>
                      <a:pt x="28" y="6"/>
                    </a:cubicBezTo>
                    <a:cubicBezTo>
                      <a:pt x="29" y="7"/>
                      <a:pt x="29" y="8"/>
                      <a:pt x="28" y="9"/>
                    </a:cubicBezTo>
                    <a:cubicBezTo>
                      <a:pt x="11" y="16"/>
                      <a:pt x="11" y="16"/>
                      <a:pt x="11" y="16"/>
                    </a:cubicBezTo>
                    <a:cubicBezTo>
                      <a:pt x="10" y="17"/>
                      <a:pt x="8" y="17"/>
                      <a:pt x="7" y="16"/>
                    </a:cubicBezTo>
                    <a:cubicBezTo>
                      <a:pt x="1" y="13"/>
                      <a:pt x="1" y="13"/>
                      <a:pt x="1" y="13"/>
                    </a:cubicBezTo>
                    <a:cubicBezTo>
                      <a:pt x="0" y="12"/>
                      <a:pt x="0" y="11"/>
                      <a:pt x="1" y="10"/>
                    </a:cubicBezTo>
                    <a:close/>
                  </a:path>
                </a:pathLst>
              </a:custGeom>
              <a:solidFill>
                <a:srgbClr val="8A2AE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6" name="îśḷíḓé"/>
              <p:cNvSpPr/>
              <p:nvPr/>
            </p:nvSpPr>
            <p:spPr bwMode="auto">
              <a:xfrm>
                <a:off x="4602407" y="3108449"/>
                <a:ext cx="237381" cy="90101"/>
              </a:xfrm>
              <a:custGeom>
                <a:avLst/>
                <a:gdLst>
                  <a:gd name="T0" fmla="*/ 39 w 66"/>
                  <a:gd name="T1" fmla="*/ 25 h 25"/>
                  <a:gd name="T2" fmla="*/ 44 w 66"/>
                  <a:gd name="T3" fmla="*/ 24 h 25"/>
                  <a:gd name="T4" fmla="*/ 64 w 66"/>
                  <a:gd name="T5" fmla="*/ 12 h 25"/>
                  <a:gd name="T6" fmla="*/ 65 w 66"/>
                  <a:gd name="T7" fmla="*/ 9 h 25"/>
                  <a:gd name="T8" fmla="*/ 62 w 66"/>
                  <a:gd name="T9" fmla="*/ 8 h 25"/>
                  <a:gd name="T10" fmla="*/ 42 w 66"/>
                  <a:gd name="T11" fmla="*/ 20 h 25"/>
                  <a:gd name="T12" fmla="*/ 36 w 66"/>
                  <a:gd name="T13" fmla="*/ 20 h 25"/>
                  <a:gd name="T14" fmla="*/ 3 w 66"/>
                  <a:gd name="T15" fmla="*/ 1 h 25"/>
                  <a:gd name="T16" fmla="*/ 0 w 66"/>
                  <a:gd name="T17" fmla="*/ 2 h 25"/>
                  <a:gd name="T18" fmla="*/ 1 w 66"/>
                  <a:gd name="T19" fmla="*/ 5 h 25"/>
                  <a:gd name="T20" fmla="*/ 34 w 66"/>
                  <a:gd name="T21" fmla="*/ 24 h 25"/>
                  <a:gd name="T22" fmla="*/ 39 w 66"/>
                  <a:gd name="T23"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6" h="25">
                    <a:moveTo>
                      <a:pt x="39" y="25"/>
                    </a:moveTo>
                    <a:cubicBezTo>
                      <a:pt x="41" y="25"/>
                      <a:pt x="43" y="25"/>
                      <a:pt x="44" y="24"/>
                    </a:cubicBezTo>
                    <a:cubicBezTo>
                      <a:pt x="64" y="12"/>
                      <a:pt x="64" y="12"/>
                      <a:pt x="64" y="12"/>
                    </a:cubicBezTo>
                    <a:cubicBezTo>
                      <a:pt x="66" y="12"/>
                      <a:pt x="66" y="10"/>
                      <a:pt x="65" y="9"/>
                    </a:cubicBezTo>
                    <a:cubicBezTo>
                      <a:pt x="65" y="8"/>
                      <a:pt x="63" y="8"/>
                      <a:pt x="62" y="8"/>
                    </a:cubicBezTo>
                    <a:cubicBezTo>
                      <a:pt x="42" y="20"/>
                      <a:pt x="42" y="20"/>
                      <a:pt x="42" y="20"/>
                    </a:cubicBezTo>
                    <a:cubicBezTo>
                      <a:pt x="41" y="21"/>
                      <a:pt x="38" y="21"/>
                      <a:pt x="36" y="20"/>
                    </a:cubicBezTo>
                    <a:cubicBezTo>
                      <a:pt x="3" y="1"/>
                      <a:pt x="3" y="1"/>
                      <a:pt x="3" y="1"/>
                    </a:cubicBezTo>
                    <a:cubicBezTo>
                      <a:pt x="2" y="0"/>
                      <a:pt x="1" y="0"/>
                      <a:pt x="0" y="2"/>
                    </a:cubicBezTo>
                    <a:cubicBezTo>
                      <a:pt x="0" y="3"/>
                      <a:pt x="0" y="4"/>
                      <a:pt x="1" y="5"/>
                    </a:cubicBezTo>
                    <a:cubicBezTo>
                      <a:pt x="34" y="24"/>
                      <a:pt x="34" y="24"/>
                      <a:pt x="34" y="24"/>
                    </a:cubicBezTo>
                    <a:cubicBezTo>
                      <a:pt x="36" y="25"/>
                      <a:pt x="37" y="25"/>
                      <a:pt x="39" y="25"/>
                    </a:cubicBezTo>
                    <a:close/>
                  </a:path>
                </a:pathLst>
              </a:custGeom>
              <a:solidFill>
                <a:srgbClr val="B45E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7" name="îS1îḋe"/>
              <p:cNvSpPr/>
              <p:nvPr/>
            </p:nvSpPr>
            <p:spPr bwMode="auto">
              <a:xfrm>
                <a:off x="4061803" y="2716858"/>
                <a:ext cx="731202" cy="464365"/>
              </a:xfrm>
              <a:custGeom>
                <a:avLst/>
                <a:gdLst>
                  <a:gd name="T0" fmla="*/ 203 w 203"/>
                  <a:gd name="T1" fmla="*/ 64 h 129"/>
                  <a:gd name="T2" fmla="*/ 198 w 203"/>
                  <a:gd name="T3" fmla="*/ 61 h 129"/>
                  <a:gd name="T4" fmla="*/ 130 w 203"/>
                  <a:gd name="T5" fmla="*/ 11 h 129"/>
                  <a:gd name="T6" fmla="*/ 95 w 203"/>
                  <a:gd name="T7" fmla="*/ 5 h 129"/>
                  <a:gd name="T8" fmla="*/ 94 w 203"/>
                  <a:gd name="T9" fmla="*/ 5 h 129"/>
                  <a:gd name="T10" fmla="*/ 94 w 203"/>
                  <a:gd name="T11" fmla="*/ 5 h 129"/>
                  <a:gd name="T12" fmla="*/ 0 w 203"/>
                  <a:gd name="T13" fmla="*/ 60 h 129"/>
                  <a:gd name="T14" fmla="*/ 8 w 203"/>
                  <a:gd name="T15" fmla="*/ 63 h 129"/>
                  <a:gd name="T16" fmla="*/ 41 w 203"/>
                  <a:gd name="T17" fmla="*/ 77 h 129"/>
                  <a:gd name="T18" fmla="*/ 86 w 203"/>
                  <a:gd name="T19" fmla="*/ 109 h 129"/>
                  <a:gd name="T20" fmla="*/ 121 w 203"/>
                  <a:gd name="T21" fmla="*/ 128 h 129"/>
                  <a:gd name="T22" fmla="*/ 123 w 203"/>
                  <a:gd name="T23" fmla="*/ 129 h 129"/>
                  <a:gd name="T24" fmla="*/ 146 w 203"/>
                  <a:gd name="T25" fmla="*/ 105 h 129"/>
                  <a:gd name="T26" fmla="*/ 193 w 203"/>
                  <a:gd name="T27" fmla="*/ 73 h 129"/>
                  <a:gd name="T28" fmla="*/ 198 w 203"/>
                  <a:gd name="T29" fmla="*/ 76 h 129"/>
                  <a:gd name="T30" fmla="*/ 203 w 203"/>
                  <a:gd name="T31" fmla="*/ 64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3" h="129">
                    <a:moveTo>
                      <a:pt x="203" y="64"/>
                    </a:moveTo>
                    <a:cubicBezTo>
                      <a:pt x="201" y="63"/>
                      <a:pt x="200" y="62"/>
                      <a:pt x="198" y="61"/>
                    </a:cubicBezTo>
                    <a:cubicBezTo>
                      <a:pt x="130" y="11"/>
                      <a:pt x="130" y="11"/>
                      <a:pt x="130" y="11"/>
                    </a:cubicBezTo>
                    <a:cubicBezTo>
                      <a:pt x="117" y="2"/>
                      <a:pt x="105" y="0"/>
                      <a:pt x="95" y="5"/>
                    </a:cubicBezTo>
                    <a:cubicBezTo>
                      <a:pt x="94" y="5"/>
                      <a:pt x="94" y="5"/>
                      <a:pt x="94" y="5"/>
                    </a:cubicBezTo>
                    <a:cubicBezTo>
                      <a:pt x="94" y="5"/>
                      <a:pt x="94" y="5"/>
                      <a:pt x="94" y="5"/>
                    </a:cubicBezTo>
                    <a:cubicBezTo>
                      <a:pt x="0" y="60"/>
                      <a:pt x="0" y="60"/>
                      <a:pt x="0" y="60"/>
                    </a:cubicBezTo>
                    <a:cubicBezTo>
                      <a:pt x="8" y="63"/>
                      <a:pt x="8" y="63"/>
                      <a:pt x="8" y="63"/>
                    </a:cubicBezTo>
                    <a:cubicBezTo>
                      <a:pt x="41" y="77"/>
                      <a:pt x="41" y="77"/>
                      <a:pt x="41" y="77"/>
                    </a:cubicBezTo>
                    <a:cubicBezTo>
                      <a:pt x="86" y="109"/>
                      <a:pt x="86" y="109"/>
                      <a:pt x="86" y="109"/>
                    </a:cubicBezTo>
                    <a:cubicBezTo>
                      <a:pt x="121" y="128"/>
                      <a:pt x="121" y="128"/>
                      <a:pt x="121" y="128"/>
                    </a:cubicBezTo>
                    <a:cubicBezTo>
                      <a:pt x="123" y="129"/>
                      <a:pt x="123" y="129"/>
                      <a:pt x="123" y="129"/>
                    </a:cubicBezTo>
                    <a:cubicBezTo>
                      <a:pt x="131" y="122"/>
                      <a:pt x="141" y="116"/>
                      <a:pt x="146" y="105"/>
                    </a:cubicBezTo>
                    <a:cubicBezTo>
                      <a:pt x="154" y="90"/>
                      <a:pt x="179" y="86"/>
                      <a:pt x="193" y="73"/>
                    </a:cubicBezTo>
                    <a:cubicBezTo>
                      <a:pt x="195" y="74"/>
                      <a:pt x="196" y="75"/>
                      <a:pt x="198" y="76"/>
                    </a:cubicBezTo>
                    <a:cubicBezTo>
                      <a:pt x="201" y="73"/>
                      <a:pt x="201" y="69"/>
                      <a:pt x="203" y="64"/>
                    </a:cubicBezTo>
                    <a:close/>
                  </a:path>
                </a:pathLst>
              </a:custGeom>
              <a:solidFill>
                <a:srgbClr val="8A2AE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8" name="îś1íḍê"/>
              <p:cNvSpPr/>
              <p:nvPr/>
            </p:nvSpPr>
            <p:spPr bwMode="auto">
              <a:xfrm>
                <a:off x="4505376" y="2867604"/>
                <a:ext cx="421048" cy="320551"/>
              </a:xfrm>
              <a:custGeom>
                <a:avLst/>
                <a:gdLst>
                  <a:gd name="T0" fmla="*/ 110 w 117"/>
                  <a:gd name="T1" fmla="*/ 0 h 89"/>
                  <a:gd name="T2" fmla="*/ 106 w 117"/>
                  <a:gd name="T3" fmla="*/ 1 h 89"/>
                  <a:gd name="T4" fmla="*/ 106 w 117"/>
                  <a:gd name="T5" fmla="*/ 1 h 89"/>
                  <a:gd name="T6" fmla="*/ 14 w 117"/>
                  <a:gd name="T7" fmla="*/ 55 h 89"/>
                  <a:gd name="T8" fmla="*/ 17 w 117"/>
                  <a:gd name="T9" fmla="*/ 68 h 89"/>
                  <a:gd name="T10" fmla="*/ 21 w 117"/>
                  <a:gd name="T11" fmla="*/ 67 h 89"/>
                  <a:gd name="T12" fmla="*/ 0 w 117"/>
                  <a:gd name="T13" fmla="*/ 87 h 89"/>
                  <a:gd name="T14" fmla="*/ 11 w 117"/>
                  <a:gd name="T15" fmla="*/ 89 h 89"/>
                  <a:gd name="T16" fmla="*/ 101 w 117"/>
                  <a:gd name="T17" fmla="*/ 36 h 89"/>
                  <a:gd name="T18" fmla="*/ 102 w 117"/>
                  <a:gd name="T19" fmla="*/ 36 h 89"/>
                  <a:gd name="T20" fmla="*/ 106 w 117"/>
                  <a:gd name="T21" fmla="*/ 33 h 89"/>
                  <a:gd name="T22" fmla="*/ 106 w 117"/>
                  <a:gd name="T23" fmla="*/ 33 h 89"/>
                  <a:gd name="T24" fmla="*/ 106 w 117"/>
                  <a:gd name="T25" fmla="*/ 33 h 89"/>
                  <a:gd name="T26" fmla="*/ 117 w 117"/>
                  <a:gd name="T27" fmla="*/ 7 h 89"/>
                  <a:gd name="T28" fmla="*/ 117 w 117"/>
                  <a:gd name="T29" fmla="*/ 6 h 89"/>
                  <a:gd name="T30" fmla="*/ 110 w 117"/>
                  <a:gd name="T31"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7" h="89">
                    <a:moveTo>
                      <a:pt x="110" y="0"/>
                    </a:moveTo>
                    <a:cubicBezTo>
                      <a:pt x="109" y="0"/>
                      <a:pt x="107" y="0"/>
                      <a:pt x="106" y="1"/>
                    </a:cubicBezTo>
                    <a:cubicBezTo>
                      <a:pt x="106" y="1"/>
                      <a:pt x="106" y="1"/>
                      <a:pt x="106" y="1"/>
                    </a:cubicBezTo>
                    <a:cubicBezTo>
                      <a:pt x="14" y="55"/>
                      <a:pt x="14" y="55"/>
                      <a:pt x="14" y="55"/>
                    </a:cubicBezTo>
                    <a:cubicBezTo>
                      <a:pt x="17" y="68"/>
                      <a:pt x="17" y="68"/>
                      <a:pt x="17" y="68"/>
                    </a:cubicBezTo>
                    <a:cubicBezTo>
                      <a:pt x="21" y="67"/>
                      <a:pt x="21" y="67"/>
                      <a:pt x="21" y="67"/>
                    </a:cubicBezTo>
                    <a:cubicBezTo>
                      <a:pt x="16" y="75"/>
                      <a:pt x="7" y="80"/>
                      <a:pt x="0" y="87"/>
                    </a:cubicBezTo>
                    <a:cubicBezTo>
                      <a:pt x="11" y="89"/>
                      <a:pt x="11" y="89"/>
                      <a:pt x="11" y="89"/>
                    </a:cubicBezTo>
                    <a:cubicBezTo>
                      <a:pt x="101" y="36"/>
                      <a:pt x="101" y="36"/>
                      <a:pt x="101" y="36"/>
                    </a:cubicBezTo>
                    <a:cubicBezTo>
                      <a:pt x="101" y="36"/>
                      <a:pt x="102" y="36"/>
                      <a:pt x="102" y="36"/>
                    </a:cubicBezTo>
                    <a:cubicBezTo>
                      <a:pt x="103" y="35"/>
                      <a:pt x="105" y="34"/>
                      <a:pt x="106" y="33"/>
                    </a:cubicBezTo>
                    <a:cubicBezTo>
                      <a:pt x="106" y="33"/>
                      <a:pt x="106" y="33"/>
                      <a:pt x="106" y="33"/>
                    </a:cubicBezTo>
                    <a:cubicBezTo>
                      <a:pt x="106" y="33"/>
                      <a:pt x="106" y="33"/>
                      <a:pt x="106" y="33"/>
                    </a:cubicBezTo>
                    <a:cubicBezTo>
                      <a:pt x="113" y="28"/>
                      <a:pt x="117" y="19"/>
                      <a:pt x="117" y="7"/>
                    </a:cubicBezTo>
                    <a:cubicBezTo>
                      <a:pt x="117" y="6"/>
                      <a:pt x="117" y="6"/>
                      <a:pt x="117" y="6"/>
                    </a:cubicBezTo>
                    <a:cubicBezTo>
                      <a:pt x="117" y="3"/>
                      <a:pt x="114" y="0"/>
                      <a:pt x="110" y="0"/>
                    </a:cubicBezTo>
                    <a:close/>
                  </a:path>
                </a:pathLst>
              </a:custGeom>
              <a:solidFill>
                <a:srgbClr val="721BD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9" name="ïṡļïḋé"/>
              <p:cNvSpPr/>
              <p:nvPr/>
            </p:nvSpPr>
            <p:spPr bwMode="auto">
              <a:xfrm>
                <a:off x="4448197" y="2723789"/>
                <a:ext cx="64111" cy="20792"/>
              </a:xfrm>
              <a:custGeom>
                <a:avLst/>
                <a:gdLst>
                  <a:gd name="T0" fmla="*/ 0 w 18"/>
                  <a:gd name="T1" fmla="*/ 0 h 6"/>
                  <a:gd name="T2" fmla="*/ 18 w 18"/>
                  <a:gd name="T3" fmla="*/ 6 h 6"/>
                  <a:gd name="T4" fmla="*/ 0 w 18"/>
                  <a:gd name="T5" fmla="*/ 0 h 6"/>
                </a:gdLst>
                <a:ahLst/>
                <a:cxnLst>
                  <a:cxn ang="0">
                    <a:pos x="T0" y="T1"/>
                  </a:cxn>
                  <a:cxn ang="0">
                    <a:pos x="T2" y="T3"/>
                  </a:cxn>
                  <a:cxn ang="0">
                    <a:pos x="T4" y="T5"/>
                  </a:cxn>
                </a:cxnLst>
                <a:rect l="0" t="0" r="r" b="b"/>
                <a:pathLst>
                  <a:path w="18" h="6">
                    <a:moveTo>
                      <a:pt x="0" y="0"/>
                    </a:moveTo>
                    <a:cubicBezTo>
                      <a:pt x="6" y="0"/>
                      <a:pt x="12" y="2"/>
                      <a:pt x="18" y="6"/>
                    </a:cubicBezTo>
                    <a:cubicBezTo>
                      <a:pt x="12" y="2"/>
                      <a:pt x="6" y="0"/>
                      <a:pt x="0" y="0"/>
                    </a:cubicBezTo>
                    <a:close/>
                  </a:path>
                </a:pathLst>
              </a:cu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0" name="iSḷîḓè"/>
              <p:cNvSpPr/>
              <p:nvPr/>
            </p:nvSpPr>
            <p:spPr bwMode="auto">
              <a:xfrm>
                <a:off x="4061803" y="2794830"/>
                <a:ext cx="537139" cy="386394"/>
              </a:xfrm>
              <a:custGeom>
                <a:avLst/>
                <a:gdLst>
                  <a:gd name="T0" fmla="*/ 149 w 149"/>
                  <a:gd name="T1" fmla="*/ 79 h 107"/>
                  <a:gd name="T2" fmla="*/ 149 w 149"/>
                  <a:gd name="T3" fmla="*/ 78 h 107"/>
                  <a:gd name="T4" fmla="*/ 142 w 149"/>
                  <a:gd name="T5" fmla="*/ 71 h 107"/>
                  <a:gd name="T6" fmla="*/ 136 w 149"/>
                  <a:gd name="T7" fmla="*/ 78 h 107"/>
                  <a:gd name="T8" fmla="*/ 136 w 149"/>
                  <a:gd name="T9" fmla="*/ 79 h 107"/>
                  <a:gd name="T10" fmla="*/ 129 w 149"/>
                  <a:gd name="T11" fmla="*/ 96 h 107"/>
                  <a:gd name="T12" fmla="*/ 107 w 149"/>
                  <a:gd name="T13" fmla="*/ 91 h 107"/>
                  <a:gd name="T14" fmla="*/ 39 w 149"/>
                  <a:gd name="T15" fmla="*/ 41 h 107"/>
                  <a:gd name="T16" fmla="*/ 9 w 149"/>
                  <a:gd name="T17" fmla="*/ 32 h 107"/>
                  <a:gd name="T18" fmla="*/ 65 w 149"/>
                  <a:gd name="T19" fmla="*/ 0 h 107"/>
                  <a:gd name="T20" fmla="*/ 0 w 149"/>
                  <a:gd name="T21" fmla="*/ 38 h 107"/>
                  <a:gd name="T22" fmla="*/ 8 w 149"/>
                  <a:gd name="T23" fmla="*/ 41 h 107"/>
                  <a:gd name="T24" fmla="*/ 41 w 149"/>
                  <a:gd name="T25" fmla="*/ 55 h 107"/>
                  <a:gd name="T26" fmla="*/ 86 w 149"/>
                  <a:gd name="T27" fmla="*/ 87 h 107"/>
                  <a:gd name="T28" fmla="*/ 121 w 149"/>
                  <a:gd name="T29" fmla="*/ 106 h 107"/>
                  <a:gd name="T30" fmla="*/ 123 w 149"/>
                  <a:gd name="T31" fmla="*/ 107 h 107"/>
                  <a:gd name="T32" fmla="*/ 146 w 149"/>
                  <a:gd name="T33" fmla="*/ 83 h 107"/>
                  <a:gd name="T34" fmla="*/ 149 w 149"/>
                  <a:gd name="T35" fmla="*/ 79 h 107"/>
                  <a:gd name="T36" fmla="*/ 149 w 149"/>
                  <a:gd name="T37" fmla="*/ 79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9" h="107">
                    <a:moveTo>
                      <a:pt x="149" y="79"/>
                    </a:moveTo>
                    <a:cubicBezTo>
                      <a:pt x="149" y="78"/>
                      <a:pt x="149" y="78"/>
                      <a:pt x="149" y="78"/>
                    </a:cubicBezTo>
                    <a:cubicBezTo>
                      <a:pt x="149" y="74"/>
                      <a:pt x="146" y="71"/>
                      <a:pt x="142" y="71"/>
                    </a:cubicBezTo>
                    <a:cubicBezTo>
                      <a:pt x="139" y="71"/>
                      <a:pt x="136" y="74"/>
                      <a:pt x="136" y="78"/>
                    </a:cubicBezTo>
                    <a:cubicBezTo>
                      <a:pt x="136" y="79"/>
                      <a:pt x="136" y="79"/>
                      <a:pt x="136" y="79"/>
                    </a:cubicBezTo>
                    <a:cubicBezTo>
                      <a:pt x="136" y="87"/>
                      <a:pt x="133" y="94"/>
                      <a:pt x="129" y="96"/>
                    </a:cubicBezTo>
                    <a:cubicBezTo>
                      <a:pt x="123" y="99"/>
                      <a:pt x="115" y="97"/>
                      <a:pt x="107" y="91"/>
                    </a:cubicBezTo>
                    <a:cubicBezTo>
                      <a:pt x="39" y="41"/>
                      <a:pt x="39" y="41"/>
                      <a:pt x="39" y="41"/>
                    </a:cubicBezTo>
                    <a:cubicBezTo>
                      <a:pt x="28" y="33"/>
                      <a:pt x="18" y="30"/>
                      <a:pt x="9" y="32"/>
                    </a:cubicBezTo>
                    <a:cubicBezTo>
                      <a:pt x="65" y="0"/>
                      <a:pt x="65" y="0"/>
                      <a:pt x="65" y="0"/>
                    </a:cubicBezTo>
                    <a:cubicBezTo>
                      <a:pt x="0" y="38"/>
                      <a:pt x="0" y="38"/>
                      <a:pt x="0" y="38"/>
                    </a:cubicBezTo>
                    <a:cubicBezTo>
                      <a:pt x="8" y="41"/>
                      <a:pt x="8" y="41"/>
                      <a:pt x="8" y="41"/>
                    </a:cubicBezTo>
                    <a:cubicBezTo>
                      <a:pt x="41" y="55"/>
                      <a:pt x="41" y="55"/>
                      <a:pt x="41" y="55"/>
                    </a:cubicBezTo>
                    <a:cubicBezTo>
                      <a:pt x="86" y="87"/>
                      <a:pt x="86" y="87"/>
                      <a:pt x="86" y="87"/>
                    </a:cubicBezTo>
                    <a:cubicBezTo>
                      <a:pt x="121" y="106"/>
                      <a:pt x="121" y="106"/>
                      <a:pt x="121" y="106"/>
                    </a:cubicBezTo>
                    <a:cubicBezTo>
                      <a:pt x="123" y="107"/>
                      <a:pt x="123" y="107"/>
                      <a:pt x="123" y="107"/>
                    </a:cubicBezTo>
                    <a:cubicBezTo>
                      <a:pt x="131" y="100"/>
                      <a:pt x="141" y="94"/>
                      <a:pt x="146" y="83"/>
                    </a:cubicBezTo>
                    <a:cubicBezTo>
                      <a:pt x="147" y="82"/>
                      <a:pt x="148" y="81"/>
                      <a:pt x="149" y="79"/>
                    </a:cubicBezTo>
                    <a:cubicBezTo>
                      <a:pt x="149" y="79"/>
                      <a:pt x="149" y="79"/>
                      <a:pt x="149" y="79"/>
                    </a:cubicBezTo>
                    <a:close/>
                  </a:path>
                </a:pathLst>
              </a:custGeom>
              <a:solidFill>
                <a:srgbClr val="B45E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1" name="ï$ḷïḑe"/>
              <p:cNvSpPr/>
              <p:nvPr/>
            </p:nvSpPr>
            <p:spPr bwMode="auto">
              <a:xfrm>
                <a:off x="4018486" y="2907456"/>
                <a:ext cx="573526" cy="291095"/>
              </a:xfrm>
              <a:custGeom>
                <a:avLst/>
                <a:gdLst>
                  <a:gd name="T0" fmla="*/ 133 w 159"/>
                  <a:gd name="T1" fmla="*/ 81 h 81"/>
                  <a:gd name="T2" fmla="*/ 110 w 159"/>
                  <a:gd name="T3" fmla="*/ 72 h 81"/>
                  <a:gd name="T4" fmla="*/ 41 w 159"/>
                  <a:gd name="T5" fmla="*/ 22 h 81"/>
                  <a:gd name="T6" fmla="*/ 20 w 159"/>
                  <a:gd name="T7" fmla="*/ 17 h 81"/>
                  <a:gd name="T8" fmla="*/ 12 w 159"/>
                  <a:gd name="T9" fmla="*/ 34 h 81"/>
                  <a:gd name="T10" fmla="*/ 6 w 159"/>
                  <a:gd name="T11" fmla="*/ 40 h 81"/>
                  <a:gd name="T12" fmla="*/ 0 w 159"/>
                  <a:gd name="T13" fmla="*/ 34 h 81"/>
                  <a:gd name="T14" fmla="*/ 14 w 159"/>
                  <a:gd name="T15" fmla="*/ 5 h 81"/>
                  <a:gd name="T16" fmla="*/ 49 w 159"/>
                  <a:gd name="T17" fmla="*/ 12 h 81"/>
                  <a:gd name="T18" fmla="*/ 117 w 159"/>
                  <a:gd name="T19" fmla="*/ 62 h 81"/>
                  <a:gd name="T20" fmla="*/ 139 w 159"/>
                  <a:gd name="T21" fmla="*/ 67 h 81"/>
                  <a:gd name="T22" fmla="*/ 146 w 159"/>
                  <a:gd name="T23" fmla="*/ 50 h 81"/>
                  <a:gd name="T24" fmla="*/ 146 w 159"/>
                  <a:gd name="T25" fmla="*/ 49 h 81"/>
                  <a:gd name="T26" fmla="*/ 153 w 159"/>
                  <a:gd name="T27" fmla="*/ 42 h 81"/>
                  <a:gd name="T28" fmla="*/ 159 w 159"/>
                  <a:gd name="T29" fmla="*/ 49 h 81"/>
                  <a:gd name="T30" fmla="*/ 159 w 159"/>
                  <a:gd name="T31" fmla="*/ 50 h 81"/>
                  <a:gd name="T32" fmla="*/ 145 w 159"/>
                  <a:gd name="T33" fmla="*/ 78 h 81"/>
                  <a:gd name="T34" fmla="*/ 133 w 159"/>
                  <a:gd name="T35"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9" h="81">
                    <a:moveTo>
                      <a:pt x="133" y="81"/>
                    </a:moveTo>
                    <a:cubicBezTo>
                      <a:pt x="126" y="81"/>
                      <a:pt x="118" y="78"/>
                      <a:pt x="110" y="72"/>
                    </a:cubicBezTo>
                    <a:cubicBezTo>
                      <a:pt x="41" y="22"/>
                      <a:pt x="41" y="22"/>
                      <a:pt x="41" y="22"/>
                    </a:cubicBezTo>
                    <a:cubicBezTo>
                      <a:pt x="33" y="16"/>
                      <a:pt x="25" y="14"/>
                      <a:pt x="20" y="17"/>
                    </a:cubicBezTo>
                    <a:cubicBezTo>
                      <a:pt x="15" y="19"/>
                      <a:pt x="12" y="25"/>
                      <a:pt x="12" y="34"/>
                    </a:cubicBezTo>
                    <a:cubicBezTo>
                      <a:pt x="12" y="37"/>
                      <a:pt x="10" y="40"/>
                      <a:pt x="6" y="40"/>
                    </a:cubicBezTo>
                    <a:cubicBezTo>
                      <a:pt x="3" y="40"/>
                      <a:pt x="0" y="37"/>
                      <a:pt x="0" y="34"/>
                    </a:cubicBezTo>
                    <a:cubicBezTo>
                      <a:pt x="0" y="20"/>
                      <a:pt x="5" y="10"/>
                      <a:pt x="14" y="5"/>
                    </a:cubicBezTo>
                    <a:cubicBezTo>
                      <a:pt x="24" y="0"/>
                      <a:pt x="37" y="3"/>
                      <a:pt x="49" y="12"/>
                    </a:cubicBezTo>
                    <a:cubicBezTo>
                      <a:pt x="117" y="62"/>
                      <a:pt x="117" y="62"/>
                      <a:pt x="117" y="62"/>
                    </a:cubicBezTo>
                    <a:cubicBezTo>
                      <a:pt x="125" y="68"/>
                      <a:pt x="133" y="70"/>
                      <a:pt x="139" y="67"/>
                    </a:cubicBezTo>
                    <a:cubicBezTo>
                      <a:pt x="143" y="65"/>
                      <a:pt x="146" y="58"/>
                      <a:pt x="146" y="50"/>
                    </a:cubicBezTo>
                    <a:cubicBezTo>
                      <a:pt x="146" y="49"/>
                      <a:pt x="146" y="49"/>
                      <a:pt x="146" y="49"/>
                    </a:cubicBezTo>
                    <a:cubicBezTo>
                      <a:pt x="146" y="45"/>
                      <a:pt x="149" y="42"/>
                      <a:pt x="153" y="42"/>
                    </a:cubicBezTo>
                    <a:cubicBezTo>
                      <a:pt x="156" y="42"/>
                      <a:pt x="159" y="45"/>
                      <a:pt x="159" y="49"/>
                    </a:cubicBezTo>
                    <a:cubicBezTo>
                      <a:pt x="159" y="50"/>
                      <a:pt x="159" y="50"/>
                      <a:pt x="159" y="50"/>
                    </a:cubicBezTo>
                    <a:cubicBezTo>
                      <a:pt x="159" y="63"/>
                      <a:pt x="154" y="74"/>
                      <a:pt x="145" y="78"/>
                    </a:cubicBezTo>
                    <a:cubicBezTo>
                      <a:pt x="141" y="80"/>
                      <a:pt x="137" y="81"/>
                      <a:pt x="133" y="81"/>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2" name="îŝlïḋé"/>
              <p:cNvSpPr/>
              <p:nvPr/>
            </p:nvSpPr>
            <p:spPr bwMode="auto">
              <a:xfrm>
                <a:off x="4158835" y="3576280"/>
                <a:ext cx="188865" cy="263371"/>
              </a:xfrm>
              <a:custGeom>
                <a:avLst/>
                <a:gdLst>
                  <a:gd name="T0" fmla="*/ 41 w 52"/>
                  <a:gd name="T1" fmla="*/ 7 h 73"/>
                  <a:gd name="T2" fmla="*/ 20 w 52"/>
                  <a:gd name="T3" fmla="*/ 10 h 73"/>
                  <a:gd name="T4" fmla="*/ 0 w 52"/>
                  <a:gd name="T5" fmla="*/ 58 h 73"/>
                  <a:gd name="T6" fmla="*/ 20 w 52"/>
                  <a:gd name="T7" fmla="*/ 68 h 73"/>
                  <a:gd name="T8" fmla="*/ 51 w 52"/>
                  <a:gd name="T9" fmla="*/ 27 h 73"/>
                  <a:gd name="T10" fmla="*/ 47 w 52"/>
                  <a:gd name="T11" fmla="*/ 11 h 73"/>
                  <a:gd name="T12" fmla="*/ 41 w 52"/>
                  <a:gd name="T13" fmla="*/ 7 h 73"/>
                </a:gdLst>
                <a:ahLst/>
                <a:cxnLst>
                  <a:cxn ang="0">
                    <a:pos x="T0" y="T1"/>
                  </a:cxn>
                  <a:cxn ang="0">
                    <a:pos x="T2" y="T3"/>
                  </a:cxn>
                  <a:cxn ang="0">
                    <a:pos x="T4" y="T5"/>
                  </a:cxn>
                  <a:cxn ang="0">
                    <a:pos x="T6" y="T7"/>
                  </a:cxn>
                  <a:cxn ang="0">
                    <a:pos x="T8" y="T9"/>
                  </a:cxn>
                  <a:cxn ang="0">
                    <a:pos x="T10" y="T11"/>
                  </a:cxn>
                  <a:cxn ang="0">
                    <a:pos x="T12" y="T13"/>
                  </a:cxn>
                </a:cxnLst>
                <a:rect l="0" t="0" r="r" b="b"/>
                <a:pathLst>
                  <a:path w="52" h="73">
                    <a:moveTo>
                      <a:pt x="41" y="7"/>
                    </a:moveTo>
                    <a:cubicBezTo>
                      <a:pt x="41" y="7"/>
                      <a:pt x="28" y="0"/>
                      <a:pt x="20" y="10"/>
                    </a:cubicBezTo>
                    <a:cubicBezTo>
                      <a:pt x="12" y="20"/>
                      <a:pt x="1" y="42"/>
                      <a:pt x="0" y="58"/>
                    </a:cubicBezTo>
                    <a:cubicBezTo>
                      <a:pt x="0" y="73"/>
                      <a:pt x="13" y="72"/>
                      <a:pt x="20" y="68"/>
                    </a:cubicBezTo>
                    <a:cubicBezTo>
                      <a:pt x="28" y="65"/>
                      <a:pt x="49" y="33"/>
                      <a:pt x="51" y="27"/>
                    </a:cubicBezTo>
                    <a:cubicBezTo>
                      <a:pt x="52" y="21"/>
                      <a:pt x="49" y="12"/>
                      <a:pt x="47" y="11"/>
                    </a:cubicBezTo>
                    <a:cubicBezTo>
                      <a:pt x="45" y="9"/>
                      <a:pt x="41" y="7"/>
                      <a:pt x="41" y="7"/>
                    </a:cubicBezTo>
                    <a:close/>
                  </a:path>
                </a:pathLst>
              </a:custGeom>
              <a:solidFill>
                <a:srgbClr val="173D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3" name="iŝlîḍê"/>
              <p:cNvSpPr/>
              <p:nvPr/>
            </p:nvSpPr>
            <p:spPr bwMode="auto">
              <a:xfrm>
                <a:off x="4228143" y="3555487"/>
                <a:ext cx="90101" cy="114359"/>
              </a:xfrm>
              <a:custGeom>
                <a:avLst/>
                <a:gdLst>
                  <a:gd name="T0" fmla="*/ 25 w 25"/>
                  <a:gd name="T1" fmla="*/ 10 h 32"/>
                  <a:gd name="T2" fmla="*/ 25 w 25"/>
                  <a:gd name="T3" fmla="*/ 23 h 32"/>
                  <a:gd name="T4" fmla="*/ 21 w 25"/>
                  <a:gd name="T5" fmla="*/ 30 h 32"/>
                  <a:gd name="T6" fmla="*/ 12 w 25"/>
                  <a:gd name="T7" fmla="*/ 31 h 32"/>
                  <a:gd name="T8" fmla="*/ 0 w 25"/>
                  <a:gd name="T9" fmla="*/ 14 h 32"/>
                  <a:gd name="T10" fmla="*/ 25 w 25"/>
                  <a:gd name="T11" fmla="*/ 10 h 32"/>
                </a:gdLst>
                <a:ahLst/>
                <a:cxnLst>
                  <a:cxn ang="0">
                    <a:pos x="T0" y="T1"/>
                  </a:cxn>
                  <a:cxn ang="0">
                    <a:pos x="T2" y="T3"/>
                  </a:cxn>
                  <a:cxn ang="0">
                    <a:pos x="T4" y="T5"/>
                  </a:cxn>
                  <a:cxn ang="0">
                    <a:pos x="T6" y="T7"/>
                  </a:cxn>
                  <a:cxn ang="0">
                    <a:pos x="T8" y="T9"/>
                  </a:cxn>
                  <a:cxn ang="0">
                    <a:pos x="T10" y="T11"/>
                  </a:cxn>
                </a:cxnLst>
                <a:rect l="0" t="0" r="r" b="b"/>
                <a:pathLst>
                  <a:path w="25" h="32">
                    <a:moveTo>
                      <a:pt x="25" y="10"/>
                    </a:moveTo>
                    <a:cubicBezTo>
                      <a:pt x="25" y="23"/>
                      <a:pt x="25" y="23"/>
                      <a:pt x="25" y="23"/>
                    </a:cubicBezTo>
                    <a:cubicBezTo>
                      <a:pt x="25" y="26"/>
                      <a:pt x="24" y="28"/>
                      <a:pt x="21" y="30"/>
                    </a:cubicBezTo>
                    <a:cubicBezTo>
                      <a:pt x="19" y="31"/>
                      <a:pt x="16" y="32"/>
                      <a:pt x="12" y="31"/>
                    </a:cubicBezTo>
                    <a:cubicBezTo>
                      <a:pt x="2" y="30"/>
                      <a:pt x="1" y="27"/>
                      <a:pt x="0" y="14"/>
                    </a:cubicBezTo>
                    <a:cubicBezTo>
                      <a:pt x="0" y="0"/>
                      <a:pt x="25" y="10"/>
                      <a:pt x="25" y="10"/>
                    </a:cubicBez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4" name="îŝḷíḋê"/>
              <p:cNvSpPr/>
              <p:nvPr/>
            </p:nvSpPr>
            <p:spPr bwMode="auto">
              <a:xfrm>
                <a:off x="3990763" y="3486179"/>
                <a:ext cx="187132" cy="263371"/>
              </a:xfrm>
              <a:custGeom>
                <a:avLst/>
                <a:gdLst>
                  <a:gd name="T0" fmla="*/ 41 w 52"/>
                  <a:gd name="T1" fmla="*/ 6 h 73"/>
                  <a:gd name="T2" fmla="*/ 20 w 52"/>
                  <a:gd name="T3" fmla="*/ 9 h 73"/>
                  <a:gd name="T4" fmla="*/ 0 w 52"/>
                  <a:gd name="T5" fmla="*/ 57 h 73"/>
                  <a:gd name="T6" fmla="*/ 20 w 52"/>
                  <a:gd name="T7" fmla="*/ 68 h 73"/>
                  <a:gd name="T8" fmla="*/ 51 w 52"/>
                  <a:gd name="T9" fmla="*/ 26 h 73"/>
                  <a:gd name="T10" fmla="*/ 47 w 52"/>
                  <a:gd name="T11" fmla="*/ 10 h 73"/>
                  <a:gd name="T12" fmla="*/ 41 w 52"/>
                  <a:gd name="T13" fmla="*/ 6 h 73"/>
                </a:gdLst>
                <a:ahLst/>
                <a:cxnLst>
                  <a:cxn ang="0">
                    <a:pos x="T0" y="T1"/>
                  </a:cxn>
                  <a:cxn ang="0">
                    <a:pos x="T2" y="T3"/>
                  </a:cxn>
                  <a:cxn ang="0">
                    <a:pos x="T4" y="T5"/>
                  </a:cxn>
                  <a:cxn ang="0">
                    <a:pos x="T6" y="T7"/>
                  </a:cxn>
                  <a:cxn ang="0">
                    <a:pos x="T8" y="T9"/>
                  </a:cxn>
                  <a:cxn ang="0">
                    <a:pos x="T10" y="T11"/>
                  </a:cxn>
                  <a:cxn ang="0">
                    <a:pos x="T12" y="T13"/>
                  </a:cxn>
                </a:cxnLst>
                <a:rect l="0" t="0" r="r" b="b"/>
                <a:pathLst>
                  <a:path w="52" h="73">
                    <a:moveTo>
                      <a:pt x="41" y="6"/>
                    </a:moveTo>
                    <a:cubicBezTo>
                      <a:pt x="41" y="6"/>
                      <a:pt x="28" y="0"/>
                      <a:pt x="20" y="9"/>
                    </a:cubicBezTo>
                    <a:cubicBezTo>
                      <a:pt x="12" y="19"/>
                      <a:pt x="1" y="42"/>
                      <a:pt x="0" y="57"/>
                    </a:cubicBezTo>
                    <a:cubicBezTo>
                      <a:pt x="0" y="73"/>
                      <a:pt x="13" y="71"/>
                      <a:pt x="20" y="68"/>
                    </a:cubicBezTo>
                    <a:cubicBezTo>
                      <a:pt x="28" y="64"/>
                      <a:pt x="49" y="33"/>
                      <a:pt x="51" y="26"/>
                    </a:cubicBezTo>
                    <a:cubicBezTo>
                      <a:pt x="52" y="20"/>
                      <a:pt x="49" y="12"/>
                      <a:pt x="47" y="10"/>
                    </a:cubicBezTo>
                    <a:cubicBezTo>
                      <a:pt x="45" y="9"/>
                      <a:pt x="41" y="6"/>
                      <a:pt x="41" y="6"/>
                    </a:cubicBezTo>
                    <a:close/>
                  </a:path>
                </a:pathLst>
              </a:custGeom>
              <a:solidFill>
                <a:srgbClr val="173D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5" name="îŝḻidê"/>
              <p:cNvSpPr/>
              <p:nvPr/>
            </p:nvSpPr>
            <p:spPr bwMode="auto">
              <a:xfrm>
                <a:off x="4054872" y="3465387"/>
                <a:ext cx="93566" cy="110893"/>
              </a:xfrm>
              <a:custGeom>
                <a:avLst/>
                <a:gdLst>
                  <a:gd name="T0" fmla="*/ 26 w 26"/>
                  <a:gd name="T1" fmla="*/ 9 h 31"/>
                  <a:gd name="T2" fmla="*/ 26 w 26"/>
                  <a:gd name="T3" fmla="*/ 22 h 31"/>
                  <a:gd name="T4" fmla="*/ 22 w 26"/>
                  <a:gd name="T5" fmla="*/ 29 h 31"/>
                  <a:gd name="T6" fmla="*/ 12 w 26"/>
                  <a:gd name="T7" fmla="*/ 31 h 31"/>
                  <a:gd name="T8" fmla="*/ 1 w 26"/>
                  <a:gd name="T9" fmla="*/ 13 h 31"/>
                  <a:gd name="T10" fmla="*/ 26 w 26"/>
                  <a:gd name="T11" fmla="*/ 9 h 31"/>
                </a:gdLst>
                <a:ahLst/>
                <a:cxnLst>
                  <a:cxn ang="0">
                    <a:pos x="T0" y="T1"/>
                  </a:cxn>
                  <a:cxn ang="0">
                    <a:pos x="T2" y="T3"/>
                  </a:cxn>
                  <a:cxn ang="0">
                    <a:pos x="T4" y="T5"/>
                  </a:cxn>
                  <a:cxn ang="0">
                    <a:pos x="T6" y="T7"/>
                  </a:cxn>
                  <a:cxn ang="0">
                    <a:pos x="T8" y="T9"/>
                  </a:cxn>
                  <a:cxn ang="0">
                    <a:pos x="T10" y="T11"/>
                  </a:cxn>
                </a:cxnLst>
                <a:rect l="0" t="0" r="r" b="b"/>
                <a:pathLst>
                  <a:path w="26" h="31">
                    <a:moveTo>
                      <a:pt x="26" y="9"/>
                    </a:moveTo>
                    <a:cubicBezTo>
                      <a:pt x="26" y="22"/>
                      <a:pt x="26" y="22"/>
                      <a:pt x="26" y="22"/>
                    </a:cubicBezTo>
                    <a:cubicBezTo>
                      <a:pt x="26" y="25"/>
                      <a:pt x="25" y="28"/>
                      <a:pt x="22" y="29"/>
                    </a:cubicBezTo>
                    <a:cubicBezTo>
                      <a:pt x="20" y="31"/>
                      <a:pt x="17" y="31"/>
                      <a:pt x="12" y="31"/>
                    </a:cubicBezTo>
                    <a:cubicBezTo>
                      <a:pt x="3" y="29"/>
                      <a:pt x="2" y="26"/>
                      <a:pt x="1" y="13"/>
                    </a:cubicBezTo>
                    <a:cubicBezTo>
                      <a:pt x="0" y="0"/>
                      <a:pt x="26" y="9"/>
                      <a:pt x="26" y="9"/>
                    </a:cubicBez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6" name="î$lîḑe"/>
              <p:cNvSpPr/>
              <p:nvPr/>
            </p:nvSpPr>
            <p:spPr bwMode="auto">
              <a:xfrm>
                <a:off x="3983832" y="2392843"/>
                <a:ext cx="590853" cy="1143586"/>
              </a:xfrm>
              <a:custGeom>
                <a:avLst/>
                <a:gdLst>
                  <a:gd name="T0" fmla="*/ 160 w 164"/>
                  <a:gd name="T1" fmla="*/ 62 h 318"/>
                  <a:gd name="T2" fmla="*/ 93 w 164"/>
                  <a:gd name="T3" fmla="*/ 71 h 318"/>
                  <a:gd name="T4" fmla="*/ 50 w 164"/>
                  <a:gd name="T5" fmla="*/ 114 h 318"/>
                  <a:gd name="T6" fmla="*/ 11 w 164"/>
                  <a:gd name="T7" fmla="*/ 157 h 318"/>
                  <a:gd name="T8" fmla="*/ 1 w 164"/>
                  <a:gd name="T9" fmla="*/ 188 h 318"/>
                  <a:gd name="T10" fmla="*/ 17 w 164"/>
                  <a:gd name="T11" fmla="*/ 308 h 318"/>
                  <a:gd name="T12" fmla="*/ 29 w 164"/>
                  <a:gd name="T13" fmla="*/ 318 h 318"/>
                  <a:gd name="T14" fmla="*/ 35 w 164"/>
                  <a:gd name="T15" fmla="*/ 317 h 318"/>
                  <a:gd name="T16" fmla="*/ 48 w 164"/>
                  <a:gd name="T17" fmla="*/ 302 h 318"/>
                  <a:gd name="T18" fmla="*/ 45 w 164"/>
                  <a:gd name="T19" fmla="*/ 190 h 318"/>
                  <a:gd name="T20" fmla="*/ 127 w 164"/>
                  <a:gd name="T21" fmla="*/ 140 h 318"/>
                  <a:gd name="T22" fmla="*/ 160 w 164"/>
                  <a:gd name="T23" fmla="*/ 62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318">
                    <a:moveTo>
                      <a:pt x="160" y="62"/>
                    </a:moveTo>
                    <a:cubicBezTo>
                      <a:pt x="156" y="0"/>
                      <a:pt x="93" y="71"/>
                      <a:pt x="93" y="71"/>
                    </a:cubicBezTo>
                    <a:cubicBezTo>
                      <a:pt x="50" y="114"/>
                      <a:pt x="50" y="114"/>
                      <a:pt x="50" y="114"/>
                    </a:cubicBezTo>
                    <a:cubicBezTo>
                      <a:pt x="11" y="157"/>
                      <a:pt x="11" y="157"/>
                      <a:pt x="11" y="157"/>
                    </a:cubicBezTo>
                    <a:cubicBezTo>
                      <a:pt x="3" y="165"/>
                      <a:pt x="0" y="176"/>
                      <a:pt x="1" y="188"/>
                    </a:cubicBezTo>
                    <a:cubicBezTo>
                      <a:pt x="17" y="308"/>
                      <a:pt x="17" y="308"/>
                      <a:pt x="17" y="308"/>
                    </a:cubicBezTo>
                    <a:cubicBezTo>
                      <a:pt x="18" y="314"/>
                      <a:pt x="23" y="318"/>
                      <a:pt x="29" y="318"/>
                    </a:cubicBezTo>
                    <a:cubicBezTo>
                      <a:pt x="31" y="318"/>
                      <a:pt x="32" y="318"/>
                      <a:pt x="35" y="317"/>
                    </a:cubicBezTo>
                    <a:cubicBezTo>
                      <a:pt x="49" y="315"/>
                      <a:pt x="48" y="302"/>
                      <a:pt x="48" y="302"/>
                    </a:cubicBezTo>
                    <a:cubicBezTo>
                      <a:pt x="45" y="190"/>
                      <a:pt x="45" y="190"/>
                      <a:pt x="45" y="190"/>
                    </a:cubicBezTo>
                    <a:cubicBezTo>
                      <a:pt x="127" y="140"/>
                      <a:pt x="127" y="140"/>
                      <a:pt x="127" y="140"/>
                    </a:cubicBezTo>
                    <a:cubicBezTo>
                      <a:pt x="127" y="140"/>
                      <a:pt x="164" y="124"/>
                      <a:pt x="160" y="62"/>
                    </a:cubicBezTo>
                    <a:close/>
                  </a:path>
                </a:pathLst>
              </a:custGeom>
              <a:solidFill>
                <a:srgbClr val="FDD76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7" name="íṧļïḓé"/>
              <p:cNvSpPr/>
              <p:nvPr/>
            </p:nvSpPr>
            <p:spPr bwMode="auto">
              <a:xfrm>
                <a:off x="4151904" y="2479478"/>
                <a:ext cx="590853" cy="1143586"/>
              </a:xfrm>
              <a:custGeom>
                <a:avLst/>
                <a:gdLst>
                  <a:gd name="T0" fmla="*/ 160 w 164"/>
                  <a:gd name="T1" fmla="*/ 62 h 318"/>
                  <a:gd name="T2" fmla="*/ 93 w 164"/>
                  <a:gd name="T3" fmla="*/ 71 h 318"/>
                  <a:gd name="T4" fmla="*/ 50 w 164"/>
                  <a:gd name="T5" fmla="*/ 114 h 318"/>
                  <a:gd name="T6" fmla="*/ 11 w 164"/>
                  <a:gd name="T7" fmla="*/ 156 h 318"/>
                  <a:gd name="T8" fmla="*/ 1 w 164"/>
                  <a:gd name="T9" fmla="*/ 187 h 318"/>
                  <a:gd name="T10" fmla="*/ 17 w 164"/>
                  <a:gd name="T11" fmla="*/ 307 h 318"/>
                  <a:gd name="T12" fmla="*/ 29 w 164"/>
                  <a:gd name="T13" fmla="*/ 318 h 318"/>
                  <a:gd name="T14" fmla="*/ 35 w 164"/>
                  <a:gd name="T15" fmla="*/ 317 h 318"/>
                  <a:gd name="T16" fmla="*/ 48 w 164"/>
                  <a:gd name="T17" fmla="*/ 302 h 318"/>
                  <a:gd name="T18" fmla="*/ 45 w 164"/>
                  <a:gd name="T19" fmla="*/ 189 h 318"/>
                  <a:gd name="T20" fmla="*/ 127 w 164"/>
                  <a:gd name="T21" fmla="*/ 140 h 318"/>
                  <a:gd name="T22" fmla="*/ 160 w 164"/>
                  <a:gd name="T23" fmla="*/ 62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318">
                    <a:moveTo>
                      <a:pt x="160" y="62"/>
                    </a:moveTo>
                    <a:cubicBezTo>
                      <a:pt x="157" y="0"/>
                      <a:pt x="93" y="71"/>
                      <a:pt x="93" y="71"/>
                    </a:cubicBezTo>
                    <a:cubicBezTo>
                      <a:pt x="50" y="114"/>
                      <a:pt x="50" y="114"/>
                      <a:pt x="50" y="114"/>
                    </a:cubicBezTo>
                    <a:cubicBezTo>
                      <a:pt x="11" y="156"/>
                      <a:pt x="11" y="156"/>
                      <a:pt x="11" y="156"/>
                    </a:cubicBezTo>
                    <a:cubicBezTo>
                      <a:pt x="3" y="165"/>
                      <a:pt x="0" y="176"/>
                      <a:pt x="1" y="187"/>
                    </a:cubicBezTo>
                    <a:cubicBezTo>
                      <a:pt x="17" y="307"/>
                      <a:pt x="17" y="307"/>
                      <a:pt x="17" y="307"/>
                    </a:cubicBezTo>
                    <a:cubicBezTo>
                      <a:pt x="18" y="313"/>
                      <a:pt x="23" y="318"/>
                      <a:pt x="29" y="318"/>
                    </a:cubicBezTo>
                    <a:cubicBezTo>
                      <a:pt x="31" y="318"/>
                      <a:pt x="33" y="317"/>
                      <a:pt x="35" y="317"/>
                    </a:cubicBezTo>
                    <a:cubicBezTo>
                      <a:pt x="49" y="315"/>
                      <a:pt x="48" y="302"/>
                      <a:pt x="48" y="302"/>
                    </a:cubicBezTo>
                    <a:cubicBezTo>
                      <a:pt x="45" y="189"/>
                      <a:pt x="45" y="189"/>
                      <a:pt x="45" y="189"/>
                    </a:cubicBezTo>
                    <a:cubicBezTo>
                      <a:pt x="127" y="140"/>
                      <a:pt x="127" y="140"/>
                      <a:pt x="127" y="140"/>
                    </a:cubicBezTo>
                    <a:cubicBezTo>
                      <a:pt x="127" y="140"/>
                      <a:pt x="164" y="124"/>
                      <a:pt x="160" y="62"/>
                    </a:cubicBezTo>
                    <a:close/>
                  </a:path>
                </a:pathLst>
              </a:custGeom>
              <a:solidFill>
                <a:srgbClr val="FDD76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8" name="ïs1ïḓé"/>
              <p:cNvSpPr/>
              <p:nvPr/>
            </p:nvSpPr>
            <p:spPr bwMode="auto">
              <a:xfrm>
                <a:off x="4188291" y="1942339"/>
                <a:ext cx="580457" cy="954721"/>
              </a:xfrm>
              <a:custGeom>
                <a:avLst/>
                <a:gdLst>
                  <a:gd name="T0" fmla="*/ 113 w 161"/>
                  <a:gd name="T1" fmla="*/ 12 h 265"/>
                  <a:gd name="T2" fmla="*/ 160 w 161"/>
                  <a:gd name="T3" fmla="*/ 60 h 265"/>
                  <a:gd name="T4" fmla="*/ 154 w 161"/>
                  <a:gd name="T5" fmla="*/ 234 h 265"/>
                  <a:gd name="T6" fmla="*/ 23 w 161"/>
                  <a:gd name="T7" fmla="*/ 188 h 265"/>
                  <a:gd name="T8" fmla="*/ 53 w 161"/>
                  <a:gd name="T9" fmla="*/ 11 h 265"/>
                  <a:gd name="T10" fmla="*/ 113 w 161"/>
                  <a:gd name="T11" fmla="*/ 12 h 265"/>
                </a:gdLst>
                <a:ahLst/>
                <a:cxnLst>
                  <a:cxn ang="0">
                    <a:pos x="T0" y="T1"/>
                  </a:cxn>
                  <a:cxn ang="0">
                    <a:pos x="T2" y="T3"/>
                  </a:cxn>
                  <a:cxn ang="0">
                    <a:pos x="T4" y="T5"/>
                  </a:cxn>
                  <a:cxn ang="0">
                    <a:pos x="T6" y="T7"/>
                  </a:cxn>
                  <a:cxn ang="0">
                    <a:pos x="T8" y="T9"/>
                  </a:cxn>
                  <a:cxn ang="0">
                    <a:pos x="T10" y="T11"/>
                  </a:cxn>
                </a:cxnLst>
                <a:rect l="0" t="0" r="r" b="b"/>
                <a:pathLst>
                  <a:path w="161" h="265">
                    <a:moveTo>
                      <a:pt x="113" y="12"/>
                    </a:moveTo>
                    <a:cubicBezTo>
                      <a:pt x="161" y="32"/>
                      <a:pt x="160" y="60"/>
                      <a:pt x="160" y="60"/>
                    </a:cubicBezTo>
                    <a:cubicBezTo>
                      <a:pt x="160" y="60"/>
                      <a:pt x="151" y="164"/>
                      <a:pt x="154" y="234"/>
                    </a:cubicBezTo>
                    <a:cubicBezTo>
                      <a:pt x="155" y="263"/>
                      <a:pt x="0" y="265"/>
                      <a:pt x="23" y="188"/>
                    </a:cubicBezTo>
                    <a:cubicBezTo>
                      <a:pt x="50" y="96"/>
                      <a:pt x="40" y="22"/>
                      <a:pt x="53" y="11"/>
                    </a:cubicBezTo>
                    <a:cubicBezTo>
                      <a:pt x="65" y="0"/>
                      <a:pt x="101" y="7"/>
                      <a:pt x="113" y="12"/>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9" name="íṣļide"/>
              <p:cNvSpPr/>
              <p:nvPr/>
            </p:nvSpPr>
            <p:spPr bwMode="auto">
              <a:xfrm>
                <a:off x="4468990" y="1978725"/>
                <a:ext cx="192331" cy="150746"/>
              </a:xfrm>
              <a:custGeom>
                <a:avLst/>
                <a:gdLst>
                  <a:gd name="T0" fmla="*/ 50 w 53"/>
                  <a:gd name="T1" fmla="*/ 27 h 42"/>
                  <a:gd name="T2" fmla="*/ 22 w 53"/>
                  <a:gd name="T3" fmla="*/ 39 h 42"/>
                  <a:gd name="T4" fmla="*/ 2 w 53"/>
                  <a:gd name="T5" fmla="*/ 15 h 42"/>
                  <a:gd name="T6" fmla="*/ 31 w 53"/>
                  <a:gd name="T7" fmla="*/ 3 h 42"/>
                  <a:gd name="T8" fmla="*/ 50 w 53"/>
                  <a:gd name="T9" fmla="*/ 27 h 42"/>
                </a:gdLst>
                <a:ahLst/>
                <a:cxnLst>
                  <a:cxn ang="0">
                    <a:pos x="T0" y="T1"/>
                  </a:cxn>
                  <a:cxn ang="0">
                    <a:pos x="T2" y="T3"/>
                  </a:cxn>
                  <a:cxn ang="0">
                    <a:pos x="T4" y="T5"/>
                  </a:cxn>
                  <a:cxn ang="0">
                    <a:pos x="T6" y="T7"/>
                  </a:cxn>
                  <a:cxn ang="0">
                    <a:pos x="T8" y="T9"/>
                  </a:cxn>
                </a:cxnLst>
                <a:rect l="0" t="0" r="r" b="b"/>
                <a:pathLst>
                  <a:path w="53" h="42">
                    <a:moveTo>
                      <a:pt x="50" y="27"/>
                    </a:moveTo>
                    <a:cubicBezTo>
                      <a:pt x="48" y="37"/>
                      <a:pt x="35" y="42"/>
                      <a:pt x="22" y="39"/>
                    </a:cubicBezTo>
                    <a:cubicBezTo>
                      <a:pt x="9" y="35"/>
                      <a:pt x="0" y="25"/>
                      <a:pt x="2" y="15"/>
                    </a:cubicBezTo>
                    <a:cubicBezTo>
                      <a:pt x="5" y="5"/>
                      <a:pt x="18" y="0"/>
                      <a:pt x="31" y="3"/>
                    </a:cubicBezTo>
                    <a:cubicBezTo>
                      <a:pt x="44" y="7"/>
                      <a:pt x="53" y="18"/>
                      <a:pt x="50" y="27"/>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0" name="îṣ1ïḋê"/>
              <p:cNvSpPr/>
              <p:nvPr/>
            </p:nvSpPr>
            <p:spPr bwMode="auto">
              <a:xfrm>
                <a:off x="4458593" y="1971795"/>
                <a:ext cx="209658" cy="157677"/>
              </a:xfrm>
              <a:custGeom>
                <a:avLst/>
                <a:gdLst>
                  <a:gd name="T0" fmla="*/ 33 w 58"/>
                  <a:gd name="T1" fmla="*/ 44 h 44"/>
                  <a:gd name="T2" fmla="*/ 24 w 58"/>
                  <a:gd name="T3" fmla="*/ 43 h 44"/>
                  <a:gd name="T4" fmla="*/ 3 w 58"/>
                  <a:gd name="T5" fmla="*/ 16 h 44"/>
                  <a:gd name="T6" fmla="*/ 35 w 58"/>
                  <a:gd name="T7" fmla="*/ 3 h 44"/>
                  <a:gd name="T8" fmla="*/ 56 w 58"/>
                  <a:gd name="T9" fmla="*/ 30 h 44"/>
                  <a:gd name="T10" fmla="*/ 44 w 58"/>
                  <a:gd name="T11" fmla="*/ 42 h 44"/>
                  <a:gd name="T12" fmla="*/ 33 w 58"/>
                  <a:gd name="T13" fmla="*/ 44 h 44"/>
                  <a:gd name="T14" fmla="*/ 26 w 58"/>
                  <a:gd name="T15" fmla="*/ 7 h 44"/>
                  <a:gd name="T16" fmla="*/ 8 w 58"/>
                  <a:gd name="T17" fmla="*/ 18 h 44"/>
                  <a:gd name="T18" fmla="*/ 25 w 58"/>
                  <a:gd name="T19" fmla="*/ 39 h 44"/>
                  <a:gd name="T20" fmla="*/ 42 w 58"/>
                  <a:gd name="T21" fmla="*/ 38 h 44"/>
                  <a:gd name="T22" fmla="*/ 51 w 58"/>
                  <a:gd name="T23" fmla="*/ 29 h 44"/>
                  <a:gd name="T24" fmla="*/ 33 w 58"/>
                  <a:gd name="T25" fmla="*/ 8 h 44"/>
                  <a:gd name="T26" fmla="*/ 26 w 58"/>
                  <a:gd name="T27" fmla="*/ 7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 h="44">
                    <a:moveTo>
                      <a:pt x="33" y="44"/>
                    </a:moveTo>
                    <a:cubicBezTo>
                      <a:pt x="30" y="44"/>
                      <a:pt x="27" y="44"/>
                      <a:pt x="24" y="43"/>
                    </a:cubicBezTo>
                    <a:cubicBezTo>
                      <a:pt x="10" y="39"/>
                      <a:pt x="0" y="27"/>
                      <a:pt x="3" y="16"/>
                    </a:cubicBezTo>
                    <a:cubicBezTo>
                      <a:pt x="6" y="5"/>
                      <a:pt x="20" y="0"/>
                      <a:pt x="35" y="3"/>
                    </a:cubicBezTo>
                    <a:cubicBezTo>
                      <a:pt x="49" y="7"/>
                      <a:pt x="58" y="19"/>
                      <a:pt x="56" y="30"/>
                    </a:cubicBezTo>
                    <a:cubicBezTo>
                      <a:pt x="54" y="35"/>
                      <a:pt x="50" y="40"/>
                      <a:pt x="44" y="42"/>
                    </a:cubicBezTo>
                    <a:cubicBezTo>
                      <a:pt x="41" y="43"/>
                      <a:pt x="37" y="44"/>
                      <a:pt x="33" y="44"/>
                    </a:cubicBezTo>
                    <a:close/>
                    <a:moveTo>
                      <a:pt x="26" y="7"/>
                    </a:moveTo>
                    <a:cubicBezTo>
                      <a:pt x="17" y="7"/>
                      <a:pt x="9" y="11"/>
                      <a:pt x="8" y="18"/>
                    </a:cubicBezTo>
                    <a:cubicBezTo>
                      <a:pt x="5" y="26"/>
                      <a:pt x="13" y="35"/>
                      <a:pt x="25" y="39"/>
                    </a:cubicBezTo>
                    <a:cubicBezTo>
                      <a:pt x="31" y="40"/>
                      <a:pt x="37" y="40"/>
                      <a:pt x="42" y="38"/>
                    </a:cubicBezTo>
                    <a:cubicBezTo>
                      <a:pt x="47" y="36"/>
                      <a:pt x="50" y="33"/>
                      <a:pt x="51" y="29"/>
                    </a:cubicBezTo>
                    <a:cubicBezTo>
                      <a:pt x="53" y="20"/>
                      <a:pt x="45" y="11"/>
                      <a:pt x="33" y="8"/>
                    </a:cubicBezTo>
                    <a:cubicBezTo>
                      <a:pt x="31" y="7"/>
                      <a:pt x="28" y="7"/>
                      <a:pt x="26" y="7"/>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1" name="iṣļíde"/>
              <p:cNvSpPr/>
              <p:nvPr/>
            </p:nvSpPr>
            <p:spPr bwMode="auto">
              <a:xfrm>
                <a:off x="4522703" y="1909417"/>
                <a:ext cx="95299" cy="162874"/>
              </a:xfrm>
              <a:custGeom>
                <a:avLst/>
                <a:gdLst>
                  <a:gd name="T0" fmla="*/ 1 w 26"/>
                  <a:gd name="T1" fmla="*/ 19 h 45"/>
                  <a:gd name="T2" fmla="*/ 0 w 26"/>
                  <a:gd name="T3" fmla="*/ 36 h 45"/>
                  <a:gd name="T4" fmla="*/ 21 w 26"/>
                  <a:gd name="T5" fmla="*/ 41 h 45"/>
                  <a:gd name="T6" fmla="*/ 25 w 26"/>
                  <a:gd name="T7" fmla="*/ 16 h 45"/>
                  <a:gd name="T8" fmla="*/ 1 w 26"/>
                  <a:gd name="T9" fmla="*/ 19 h 45"/>
                </a:gdLst>
                <a:ahLst/>
                <a:cxnLst>
                  <a:cxn ang="0">
                    <a:pos x="T0" y="T1"/>
                  </a:cxn>
                  <a:cxn ang="0">
                    <a:pos x="T2" y="T3"/>
                  </a:cxn>
                  <a:cxn ang="0">
                    <a:pos x="T4" y="T5"/>
                  </a:cxn>
                  <a:cxn ang="0">
                    <a:pos x="T6" y="T7"/>
                  </a:cxn>
                  <a:cxn ang="0">
                    <a:pos x="T8" y="T9"/>
                  </a:cxn>
                </a:cxnLst>
                <a:rect l="0" t="0" r="r" b="b"/>
                <a:pathLst>
                  <a:path w="26" h="45">
                    <a:moveTo>
                      <a:pt x="1" y="19"/>
                    </a:moveTo>
                    <a:cubicBezTo>
                      <a:pt x="1" y="19"/>
                      <a:pt x="1" y="21"/>
                      <a:pt x="0" y="36"/>
                    </a:cubicBezTo>
                    <a:cubicBezTo>
                      <a:pt x="0" y="41"/>
                      <a:pt x="17" y="45"/>
                      <a:pt x="21" y="41"/>
                    </a:cubicBezTo>
                    <a:cubicBezTo>
                      <a:pt x="25" y="37"/>
                      <a:pt x="24" y="32"/>
                      <a:pt x="25" y="16"/>
                    </a:cubicBezTo>
                    <a:cubicBezTo>
                      <a:pt x="26" y="0"/>
                      <a:pt x="1" y="19"/>
                      <a:pt x="1" y="19"/>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2" name="íṩ1íḋé"/>
              <p:cNvSpPr/>
              <p:nvPr/>
            </p:nvSpPr>
            <p:spPr bwMode="auto">
              <a:xfrm>
                <a:off x="4522703" y="1968329"/>
                <a:ext cx="90101" cy="74507"/>
              </a:xfrm>
              <a:custGeom>
                <a:avLst/>
                <a:gdLst>
                  <a:gd name="T0" fmla="*/ 25 w 25"/>
                  <a:gd name="T1" fmla="*/ 0 h 21"/>
                  <a:gd name="T2" fmla="*/ 0 w 25"/>
                  <a:gd name="T3" fmla="*/ 21 h 21"/>
                  <a:gd name="T4" fmla="*/ 1 w 25"/>
                  <a:gd name="T5" fmla="*/ 7 h 21"/>
                  <a:gd name="T6" fmla="*/ 25 w 25"/>
                  <a:gd name="T7" fmla="*/ 0 h 21"/>
                </a:gdLst>
                <a:ahLst/>
                <a:cxnLst>
                  <a:cxn ang="0">
                    <a:pos x="T0" y="T1"/>
                  </a:cxn>
                  <a:cxn ang="0">
                    <a:pos x="T2" y="T3"/>
                  </a:cxn>
                  <a:cxn ang="0">
                    <a:pos x="T4" y="T5"/>
                  </a:cxn>
                  <a:cxn ang="0">
                    <a:pos x="T6" y="T7"/>
                  </a:cxn>
                </a:cxnLst>
                <a:rect l="0" t="0" r="r" b="b"/>
                <a:pathLst>
                  <a:path w="25" h="21">
                    <a:moveTo>
                      <a:pt x="25" y="0"/>
                    </a:moveTo>
                    <a:cubicBezTo>
                      <a:pt x="25" y="0"/>
                      <a:pt x="21" y="15"/>
                      <a:pt x="0" y="21"/>
                    </a:cubicBezTo>
                    <a:cubicBezTo>
                      <a:pt x="1" y="7"/>
                      <a:pt x="1" y="7"/>
                      <a:pt x="1" y="7"/>
                    </a:cubicBezTo>
                    <a:lnTo>
                      <a:pt x="25" y="0"/>
                    </a:lnTo>
                    <a:close/>
                  </a:path>
                </a:pathLst>
              </a:custGeom>
              <a:solidFill>
                <a:srgbClr val="EA9C9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3" name="iṥḻiḍe"/>
              <p:cNvSpPr/>
              <p:nvPr/>
            </p:nvSpPr>
            <p:spPr bwMode="auto">
              <a:xfrm>
                <a:off x="4382354" y="1715354"/>
                <a:ext cx="296293" cy="296293"/>
              </a:xfrm>
              <a:custGeom>
                <a:avLst/>
                <a:gdLst>
                  <a:gd name="T0" fmla="*/ 77 w 82"/>
                  <a:gd name="T1" fmla="*/ 32 h 82"/>
                  <a:gd name="T2" fmla="*/ 50 w 82"/>
                  <a:gd name="T3" fmla="*/ 77 h 82"/>
                  <a:gd name="T4" fmla="*/ 5 w 82"/>
                  <a:gd name="T5" fmla="*/ 50 h 82"/>
                  <a:gd name="T6" fmla="*/ 32 w 82"/>
                  <a:gd name="T7" fmla="*/ 5 h 82"/>
                  <a:gd name="T8" fmla="*/ 77 w 82"/>
                  <a:gd name="T9" fmla="*/ 32 h 82"/>
                </a:gdLst>
                <a:ahLst/>
                <a:cxnLst>
                  <a:cxn ang="0">
                    <a:pos x="T0" y="T1"/>
                  </a:cxn>
                  <a:cxn ang="0">
                    <a:pos x="T2" y="T3"/>
                  </a:cxn>
                  <a:cxn ang="0">
                    <a:pos x="T4" y="T5"/>
                  </a:cxn>
                  <a:cxn ang="0">
                    <a:pos x="T6" y="T7"/>
                  </a:cxn>
                  <a:cxn ang="0">
                    <a:pos x="T8" y="T9"/>
                  </a:cxn>
                </a:cxnLst>
                <a:rect l="0" t="0" r="r" b="b"/>
                <a:pathLst>
                  <a:path w="82" h="82">
                    <a:moveTo>
                      <a:pt x="77" y="32"/>
                    </a:moveTo>
                    <a:cubicBezTo>
                      <a:pt x="82" y="51"/>
                      <a:pt x="70" y="72"/>
                      <a:pt x="50" y="77"/>
                    </a:cubicBezTo>
                    <a:cubicBezTo>
                      <a:pt x="30" y="82"/>
                      <a:pt x="10" y="70"/>
                      <a:pt x="5" y="50"/>
                    </a:cubicBezTo>
                    <a:cubicBezTo>
                      <a:pt x="0" y="30"/>
                      <a:pt x="12" y="10"/>
                      <a:pt x="32" y="5"/>
                    </a:cubicBezTo>
                    <a:cubicBezTo>
                      <a:pt x="51" y="0"/>
                      <a:pt x="71" y="12"/>
                      <a:pt x="77" y="32"/>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4" name="ïŝ1íḓè"/>
              <p:cNvSpPr/>
              <p:nvPr/>
            </p:nvSpPr>
            <p:spPr bwMode="auto">
              <a:xfrm>
                <a:off x="4385820" y="1834911"/>
                <a:ext cx="173271" cy="64111"/>
              </a:xfrm>
              <a:custGeom>
                <a:avLst/>
                <a:gdLst>
                  <a:gd name="T0" fmla="*/ 48 w 48"/>
                  <a:gd name="T1" fmla="*/ 9 h 18"/>
                  <a:gd name="T2" fmla="*/ 14 w 48"/>
                  <a:gd name="T3" fmla="*/ 18 h 18"/>
                  <a:gd name="T4" fmla="*/ 3 w 48"/>
                  <a:gd name="T5" fmla="*/ 6 h 18"/>
                  <a:gd name="T6" fmla="*/ 45 w 48"/>
                  <a:gd name="T7" fmla="*/ 0 h 18"/>
                  <a:gd name="T8" fmla="*/ 48 w 48"/>
                  <a:gd name="T9" fmla="*/ 9 h 18"/>
                </a:gdLst>
                <a:ahLst/>
                <a:cxnLst>
                  <a:cxn ang="0">
                    <a:pos x="T0" y="T1"/>
                  </a:cxn>
                  <a:cxn ang="0">
                    <a:pos x="T2" y="T3"/>
                  </a:cxn>
                  <a:cxn ang="0">
                    <a:pos x="T4" y="T5"/>
                  </a:cxn>
                  <a:cxn ang="0">
                    <a:pos x="T6" y="T7"/>
                  </a:cxn>
                  <a:cxn ang="0">
                    <a:pos x="T8" y="T9"/>
                  </a:cxn>
                </a:cxnLst>
                <a:rect l="0" t="0" r="r" b="b"/>
                <a:pathLst>
                  <a:path w="48" h="18">
                    <a:moveTo>
                      <a:pt x="48" y="9"/>
                    </a:moveTo>
                    <a:cubicBezTo>
                      <a:pt x="48" y="9"/>
                      <a:pt x="28" y="18"/>
                      <a:pt x="14" y="18"/>
                    </a:cubicBezTo>
                    <a:cubicBezTo>
                      <a:pt x="0" y="18"/>
                      <a:pt x="3" y="6"/>
                      <a:pt x="3" y="6"/>
                    </a:cubicBezTo>
                    <a:cubicBezTo>
                      <a:pt x="45" y="0"/>
                      <a:pt x="45" y="0"/>
                      <a:pt x="45" y="0"/>
                    </a:cubicBezTo>
                    <a:lnTo>
                      <a:pt x="48" y="9"/>
                    </a:lnTo>
                    <a:close/>
                  </a:path>
                </a:pathLst>
              </a:custGeom>
              <a:solidFill>
                <a:srgbClr val="EA9C9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5" name="íŝlíďe"/>
              <p:cNvSpPr/>
              <p:nvPr/>
            </p:nvSpPr>
            <p:spPr bwMode="auto">
              <a:xfrm>
                <a:off x="4314778" y="1618323"/>
                <a:ext cx="414117" cy="327482"/>
              </a:xfrm>
              <a:custGeom>
                <a:avLst/>
                <a:gdLst>
                  <a:gd name="T0" fmla="*/ 30 w 115"/>
                  <a:gd name="T1" fmla="*/ 72 h 91"/>
                  <a:gd name="T2" fmla="*/ 63 w 115"/>
                  <a:gd name="T3" fmla="*/ 67 h 91"/>
                  <a:gd name="T4" fmla="*/ 72 w 115"/>
                  <a:gd name="T5" fmla="*/ 73 h 91"/>
                  <a:gd name="T6" fmla="*/ 75 w 115"/>
                  <a:gd name="T7" fmla="*/ 75 h 91"/>
                  <a:gd name="T8" fmla="*/ 88 w 115"/>
                  <a:gd name="T9" fmla="*/ 64 h 91"/>
                  <a:gd name="T10" fmla="*/ 92 w 115"/>
                  <a:gd name="T11" fmla="*/ 74 h 91"/>
                  <a:gd name="T12" fmla="*/ 91 w 115"/>
                  <a:gd name="T13" fmla="*/ 90 h 91"/>
                  <a:gd name="T14" fmla="*/ 96 w 115"/>
                  <a:gd name="T15" fmla="*/ 38 h 91"/>
                  <a:gd name="T16" fmla="*/ 22 w 115"/>
                  <a:gd name="T17" fmla="*/ 28 h 91"/>
                  <a:gd name="T18" fmla="*/ 7 w 115"/>
                  <a:gd name="T19" fmla="*/ 29 h 91"/>
                  <a:gd name="T20" fmla="*/ 30 w 115"/>
                  <a:gd name="T21" fmla="*/ 72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5" h="91">
                    <a:moveTo>
                      <a:pt x="30" y="72"/>
                    </a:moveTo>
                    <a:cubicBezTo>
                      <a:pt x="30" y="72"/>
                      <a:pt x="47" y="64"/>
                      <a:pt x="63" y="67"/>
                    </a:cubicBezTo>
                    <a:cubicBezTo>
                      <a:pt x="67" y="68"/>
                      <a:pt x="70" y="70"/>
                      <a:pt x="72" y="73"/>
                    </a:cubicBezTo>
                    <a:cubicBezTo>
                      <a:pt x="73" y="74"/>
                      <a:pt x="74" y="75"/>
                      <a:pt x="75" y="75"/>
                    </a:cubicBezTo>
                    <a:cubicBezTo>
                      <a:pt x="78" y="75"/>
                      <a:pt x="82" y="64"/>
                      <a:pt x="88" y="64"/>
                    </a:cubicBezTo>
                    <a:cubicBezTo>
                      <a:pt x="93" y="63"/>
                      <a:pt x="97" y="67"/>
                      <a:pt x="92" y="74"/>
                    </a:cubicBezTo>
                    <a:cubicBezTo>
                      <a:pt x="88" y="81"/>
                      <a:pt x="89" y="89"/>
                      <a:pt x="91" y="90"/>
                    </a:cubicBezTo>
                    <a:cubicBezTo>
                      <a:pt x="93" y="91"/>
                      <a:pt x="115" y="75"/>
                      <a:pt x="96" y="38"/>
                    </a:cubicBezTo>
                    <a:cubicBezTo>
                      <a:pt x="77" y="0"/>
                      <a:pt x="29" y="20"/>
                      <a:pt x="22" y="28"/>
                    </a:cubicBezTo>
                    <a:cubicBezTo>
                      <a:pt x="22" y="28"/>
                      <a:pt x="14" y="35"/>
                      <a:pt x="7" y="29"/>
                    </a:cubicBezTo>
                    <a:cubicBezTo>
                      <a:pt x="7" y="29"/>
                      <a:pt x="0" y="82"/>
                      <a:pt x="30" y="72"/>
                    </a:cubicBezTo>
                    <a:close/>
                  </a:path>
                </a:pathLst>
              </a:custGeom>
              <a:solidFill>
                <a:srgbClr val="FF2C9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6" name="iṡľïḓe"/>
              <p:cNvSpPr/>
              <p:nvPr/>
            </p:nvSpPr>
            <p:spPr bwMode="auto">
              <a:xfrm>
                <a:off x="4448197" y="2373782"/>
                <a:ext cx="337878" cy="417583"/>
              </a:xfrm>
              <a:custGeom>
                <a:avLst/>
                <a:gdLst>
                  <a:gd name="T0" fmla="*/ 61 w 94"/>
                  <a:gd name="T1" fmla="*/ 16 h 116"/>
                  <a:gd name="T2" fmla="*/ 61 w 94"/>
                  <a:gd name="T3" fmla="*/ 44 h 116"/>
                  <a:gd name="T4" fmla="*/ 57 w 94"/>
                  <a:gd name="T5" fmla="*/ 53 h 116"/>
                  <a:gd name="T6" fmla="*/ 0 w 94"/>
                  <a:gd name="T7" fmla="*/ 105 h 116"/>
                  <a:gd name="T8" fmla="*/ 6 w 94"/>
                  <a:gd name="T9" fmla="*/ 116 h 116"/>
                  <a:gd name="T10" fmla="*/ 82 w 94"/>
                  <a:gd name="T11" fmla="*/ 60 h 116"/>
                  <a:gd name="T12" fmla="*/ 89 w 94"/>
                  <a:gd name="T13" fmla="*/ 49 h 116"/>
                  <a:gd name="T14" fmla="*/ 94 w 94"/>
                  <a:gd name="T15" fmla="*/ 0 h 116"/>
                  <a:gd name="T16" fmla="*/ 61 w 94"/>
                  <a:gd name="T17" fmla="*/ 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 h="116">
                    <a:moveTo>
                      <a:pt x="61" y="16"/>
                    </a:moveTo>
                    <a:cubicBezTo>
                      <a:pt x="61" y="44"/>
                      <a:pt x="61" y="44"/>
                      <a:pt x="61" y="44"/>
                    </a:cubicBezTo>
                    <a:cubicBezTo>
                      <a:pt x="61" y="48"/>
                      <a:pt x="60" y="51"/>
                      <a:pt x="57" y="53"/>
                    </a:cubicBezTo>
                    <a:cubicBezTo>
                      <a:pt x="0" y="105"/>
                      <a:pt x="0" y="105"/>
                      <a:pt x="0" y="105"/>
                    </a:cubicBezTo>
                    <a:cubicBezTo>
                      <a:pt x="6" y="116"/>
                      <a:pt x="6" y="116"/>
                      <a:pt x="6" y="116"/>
                    </a:cubicBezTo>
                    <a:cubicBezTo>
                      <a:pt x="82" y="60"/>
                      <a:pt x="82" y="60"/>
                      <a:pt x="82" y="60"/>
                    </a:cubicBezTo>
                    <a:cubicBezTo>
                      <a:pt x="86" y="58"/>
                      <a:pt x="88" y="54"/>
                      <a:pt x="89" y="49"/>
                    </a:cubicBezTo>
                    <a:cubicBezTo>
                      <a:pt x="94" y="0"/>
                      <a:pt x="94" y="0"/>
                      <a:pt x="94" y="0"/>
                    </a:cubicBezTo>
                    <a:lnTo>
                      <a:pt x="61" y="16"/>
                    </a:ln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7" name="iṡ1ïḍè"/>
              <p:cNvSpPr/>
              <p:nvPr/>
            </p:nvSpPr>
            <p:spPr bwMode="auto">
              <a:xfrm>
                <a:off x="4605873" y="2108679"/>
                <a:ext cx="230450" cy="381195"/>
              </a:xfrm>
              <a:custGeom>
                <a:avLst/>
                <a:gdLst>
                  <a:gd name="T0" fmla="*/ 40 w 64"/>
                  <a:gd name="T1" fmla="*/ 0 h 106"/>
                  <a:gd name="T2" fmla="*/ 64 w 64"/>
                  <a:gd name="T3" fmla="*/ 96 h 106"/>
                  <a:gd name="T4" fmla="*/ 17 w 64"/>
                  <a:gd name="T5" fmla="*/ 100 h 106"/>
                  <a:gd name="T6" fmla="*/ 40 w 64"/>
                  <a:gd name="T7" fmla="*/ 0 h 106"/>
                </a:gdLst>
                <a:ahLst/>
                <a:cxnLst>
                  <a:cxn ang="0">
                    <a:pos x="T0" y="T1"/>
                  </a:cxn>
                  <a:cxn ang="0">
                    <a:pos x="T2" y="T3"/>
                  </a:cxn>
                  <a:cxn ang="0">
                    <a:pos x="T4" y="T5"/>
                  </a:cxn>
                  <a:cxn ang="0">
                    <a:pos x="T6" y="T7"/>
                  </a:cxn>
                </a:cxnLst>
                <a:rect l="0" t="0" r="r" b="b"/>
                <a:pathLst>
                  <a:path w="64" h="106">
                    <a:moveTo>
                      <a:pt x="40" y="0"/>
                    </a:moveTo>
                    <a:cubicBezTo>
                      <a:pt x="40" y="0"/>
                      <a:pt x="57" y="27"/>
                      <a:pt x="64" y="96"/>
                    </a:cubicBezTo>
                    <a:cubicBezTo>
                      <a:pt x="64" y="96"/>
                      <a:pt x="34" y="106"/>
                      <a:pt x="17" y="100"/>
                    </a:cubicBezTo>
                    <a:cubicBezTo>
                      <a:pt x="0" y="95"/>
                      <a:pt x="40" y="0"/>
                      <a:pt x="40" y="0"/>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8" name="îsľïďè"/>
              <p:cNvSpPr/>
              <p:nvPr/>
            </p:nvSpPr>
            <p:spPr bwMode="auto">
              <a:xfrm>
                <a:off x="4628398" y="2229968"/>
                <a:ext cx="27723" cy="230450"/>
              </a:xfrm>
              <a:custGeom>
                <a:avLst/>
                <a:gdLst>
                  <a:gd name="T0" fmla="*/ 8 w 8"/>
                  <a:gd name="T1" fmla="*/ 0 h 64"/>
                  <a:gd name="T2" fmla="*/ 1 w 8"/>
                  <a:gd name="T3" fmla="*/ 54 h 64"/>
                  <a:gd name="T4" fmla="*/ 8 w 8"/>
                  <a:gd name="T5" fmla="*/ 64 h 64"/>
                  <a:gd name="T6" fmla="*/ 8 w 8"/>
                  <a:gd name="T7" fmla="*/ 64 h 64"/>
                  <a:gd name="T8" fmla="*/ 8 w 8"/>
                  <a:gd name="T9" fmla="*/ 0 h 64"/>
                </a:gdLst>
                <a:ahLst/>
                <a:cxnLst>
                  <a:cxn ang="0">
                    <a:pos x="T0" y="T1"/>
                  </a:cxn>
                  <a:cxn ang="0">
                    <a:pos x="T2" y="T3"/>
                  </a:cxn>
                  <a:cxn ang="0">
                    <a:pos x="T4" y="T5"/>
                  </a:cxn>
                  <a:cxn ang="0">
                    <a:pos x="T6" y="T7"/>
                  </a:cxn>
                  <a:cxn ang="0">
                    <a:pos x="T8" y="T9"/>
                  </a:cxn>
                </a:cxnLst>
                <a:rect l="0" t="0" r="r" b="b"/>
                <a:pathLst>
                  <a:path w="8" h="64">
                    <a:moveTo>
                      <a:pt x="8" y="0"/>
                    </a:moveTo>
                    <a:cubicBezTo>
                      <a:pt x="8" y="0"/>
                      <a:pt x="1" y="36"/>
                      <a:pt x="1" y="54"/>
                    </a:cubicBezTo>
                    <a:cubicBezTo>
                      <a:pt x="0" y="58"/>
                      <a:pt x="3" y="63"/>
                      <a:pt x="8" y="64"/>
                    </a:cubicBezTo>
                    <a:cubicBezTo>
                      <a:pt x="8" y="64"/>
                      <a:pt x="8" y="64"/>
                      <a:pt x="8" y="64"/>
                    </a:cubicBezTo>
                    <a:lnTo>
                      <a:pt x="8" y="0"/>
                    </a:lnTo>
                    <a:close/>
                  </a:path>
                </a:pathLst>
              </a:custGeom>
              <a:solidFill>
                <a:srgbClr val="6614C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9" name="iŝ1ïďé"/>
              <p:cNvSpPr/>
              <p:nvPr/>
            </p:nvSpPr>
            <p:spPr bwMode="auto">
              <a:xfrm>
                <a:off x="3983832" y="2701264"/>
                <a:ext cx="618576" cy="363868"/>
              </a:xfrm>
              <a:custGeom>
                <a:avLst/>
                <a:gdLst>
                  <a:gd name="T0" fmla="*/ 172 w 172"/>
                  <a:gd name="T1" fmla="*/ 51 h 101"/>
                  <a:gd name="T2" fmla="*/ 159 w 172"/>
                  <a:gd name="T3" fmla="*/ 49 h 101"/>
                  <a:gd name="T4" fmla="*/ 77 w 172"/>
                  <a:gd name="T5" fmla="*/ 2 h 101"/>
                  <a:gd name="T6" fmla="*/ 66 w 172"/>
                  <a:gd name="T7" fmla="*/ 2 h 101"/>
                  <a:gd name="T8" fmla="*/ 8 w 172"/>
                  <a:gd name="T9" fmla="*/ 36 h 101"/>
                  <a:gd name="T10" fmla="*/ 0 w 172"/>
                  <a:gd name="T11" fmla="*/ 35 h 101"/>
                  <a:gd name="T12" fmla="*/ 0 w 172"/>
                  <a:gd name="T13" fmla="*/ 43 h 101"/>
                  <a:gd name="T14" fmla="*/ 0 w 172"/>
                  <a:gd name="T15" fmla="*/ 43 h 101"/>
                  <a:gd name="T16" fmla="*/ 2 w 172"/>
                  <a:gd name="T17" fmla="*/ 45 h 101"/>
                  <a:gd name="T18" fmla="*/ 96 w 172"/>
                  <a:gd name="T19" fmla="*/ 99 h 101"/>
                  <a:gd name="T20" fmla="*/ 106 w 172"/>
                  <a:gd name="T21" fmla="*/ 99 h 101"/>
                  <a:gd name="T22" fmla="*/ 169 w 172"/>
                  <a:gd name="T23" fmla="*/ 62 h 101"/>
                  <a:gd name="T24" fmla="*/ 172 w 172"/>
                  <a:gd name="T25" fmla="*/ 59 h 101"/>
                  <a:gd name="T26" fmla="*/ 172 w 172"/>
                  <a:gd name="T27" fmla="*/ 59 h 101"/>
                  <a:gd name="T28" fmla="*/ 172 w 172"/>
                  <a:gd name="T29" fmla="*/ 5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2" h="101">
                    <a:moveTo>
                      <a:pt x="172" y="51"/>
                    </a:moveTo>
                    <a:cubicBezTo>
                      <a:pt x="159" y="49"/>
                      <a:pt x="159" y="49"/>
                      <a:pt x="159" y="49"/>
                    </a:cubicBezTo>
                    <a:cubicBezTo>
                      <a:pt x="77" y="2"/>
                      <a:pt x="77" y="2"/>
                      <a:pt x="77" y="2"/>
                    </a:cubicBezTo>
                    <a:cubicBezTo>
                      <a:pt x="74" y="0"/>
                      <a:pt x="70" y="0"/>
                      <a:pt x="66" y="2"/>
                    </a:cubicBezTo>
                    <a:cubicBezTo>
                      <a:pt x="8" y="36"/>
                      <a:pt x="8" y="36"/>
                      <a:pt x="8" y="36"/>
                    </a:cubicBezTo>
                    <a:cubicBezTo>
                      <a:pt x="0" y="35"/>
                      <a:pt x="0" y="35"/>
                      <a:pt x="0" y="35"/>
                    </a:cubicBezTo>
                    <a:cubicBezTo>
                      <a:pt x="0" y="43"/>
                      <a:pt x="0" y="43"/>
                      <a:pt x="0" y="43"/>
                    </a:cubicBezTo>
                    <a:cubicBezTo>
                      <a:pt x="0" y="43"/>
                      <a:pt x="0" y="43"/>
                      <a:pt x="0" y="43"/>
                    </a:cubicBezTo>
                    <a:cubicBezTo>
                      <a:pt x="0" y="44"/>
                      <a:pt x="1" y="45"/>
                      <a:pt x="2" y="45"/>
                    </a:cubicBezTo>
                    <a:cubicBezTo>
                      <a:pt x="96" y="99"/>
                      <a:pt x="96" y="99"/>
                      <a:pt x="96" y="99"/>
                    </a:cubicBezTo>
                    <a:cubicBezTo>
                      <a:pt x="98" y="101"/>
                      <a:pt x="103" y="100"/>
                      <a:pt x="106" y="99"/>
                    </a:cubicBezTo>
                    <a:cubicBezTo>
                      <a:pt x="169" y="62"/>
                      <a:pt x="169" y="62"/>
                      <a:pt x="169" y="62"/>
                    </a:cubicBezTo>
                    <a:cubicBezTo>
                      <a:pt x="171" y="61"/>
                      <a:pt x="172" y="60"/>
                      <a:pt x="172" y="59"/>
                    </a:cubicBezTo>
                    <a:cubicBezTo>
                      <a:pt x="172" y="59"/>
                      <a:pt x="172" y="59"/>
                      <a:pt x="172" y="59"/>
                    </a:cubicBezTo>
                    <a:lnTo>
                      <a:pt x="172" y="51"/>
                    </a:lnTo>
                    <a:close/>
                  </a:path>
                </a:pathLst>
              </a:custGeom>
              <a:solidFill>
                <a:srgbClr val="173D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0" name="ïṧḻidè"/>
              <p:cNvSpPr/>
              <p:nvPr/>
            </p:nvSpPr>
            <p:spPr bwMode="auto">
              <a:xfrm>
                <a:off x="3983832" y="2767107"/>
                <a:ext cx="395057" cy="294560"/>
              </a:xfrm>
              <a:custGeom>
                <a:avLst/>
                <a:gdLst>
                  <a:gd name="T0" fmla="*/ 110 w 110"/>
                  <a:gd name="T1" fmla="*/ 3 h 82"/>
                  <a:gd name="T2" fmla="*/ 104 w 110"/>
                  <a:gd name="T3" fmla="*/ 0 h 82"/>
                  <a:gd name="T4" fmla="*/ 40 w 110"/>
                  <a:gd name="T5" fmla="*/ 0 h 82"/>
                  <a:gd name="T6" fmla="*/ 8 w 110"/>
                  <a:gd name="T7" fmla="*/ 18 h 82"/>
                  <a:gd name="T8" fmla="*/ 0 w 110"/>
                  <a:gd name="T9" fmla="*/ 17 h 82"/>
                  <a:gd name="T10" fmla="*/ 0 w 110"/>
                  <a:gd name="T11" fmla="*/ 25 h 82"/>
                  <a:gd name="T12" fmla="*/ 0 w 110"/>
                  <a:gd name="T13" fmla="*/ 25 h 82"/>
                  <a:gd name="T14" fmla="*/ 2 w 110"/>
                  <a:gd name="T15" fmla="*/ 27 h 82"/>
                  <a:gd name="T16" fmla="*/ 96 w 110"/>
                  <a:gd name="T17" fmla="*/ 81 h 82"/>
                  <a:gd name="T18" fmla="*/ 101 w 110"/>
                  <a:gd name="T19" fmla="*/ 82 h 82"/>
                  <a:gd name="T20" fmla="*/ 110 w 110"/>
                  <a:gd name="T21" fmla="*/ 3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82">
                    <a:moveTo>
                      <a:pt x="110" y="3"/>
                    </a:moveTo>
                    <a:cubicBezTo>
                      <a:pt x="104" y="0"/>
                      <a:pt x="104" y="0"/>
                      <a:pt x="104" y="0"/>
                    </a:cubicBezTo>
                    <a:cubicBezTo>
                      <a:pt x="40" y="0"/>
                      <a:pt x="40" y="0"/>
                      <a:pt x="40" y="0"/>
                    </a:cubicBezTo>
                    <a:cubicBezTo>
                      <a:pt x="8" y="18"/>
                      <a:pt x="8" y="18"/>
                      <a:pt x="8" y="18"/>
                    </a:cubicBezTo>
                    <a:cubicBezTo>
                      <a:pt x="0" y="17"/>
                      <a:pt x="0" y="17"/>
                      <a:pt x="0" y="17"/>
                    </a:cubicBezTo>
                    <a:cubicBezTo>
                      <a:pt x="0" y="25"/>
                      <a:pt x="0" y="25"/>
                      <a:pt x="0" y="25"/>
                    </a:cubicBezTo>
                    <a:cubicBezTo>
                      <a:pt x="0" y="25"/>
                      <a:pt x="0" y="25"/>
                      <a:pt x="0" y="25"/>
                    </a:cubicBezTo>
                    <a:cubicBezTo>
                      <a:pt x="0" y="26"/>
                      <a:pt x="1" y="27"/>
                      <a:pt x="2" y="27"/>
                    </a:cubicBezTo>
                    <a:cubicBezTo>
                      <a:pt x="96" y="81"/>
                      <a:pt x="96" y="81"/>
                      <a:pt x="96" y="81"/>
                    </a:cubicBezTo>
                    <a:cubicBezTo>
                      <a:pt x="97" y="82"/>
                      <a:pt x="99" y="82"/>
                      <a:pt x="101" y="82"/>
                    </a:cubicBezTo>
                    <a:lnTo>
                      <a:pt x="110" y="3"/>
                    </a:lnTo>
                    <a:close/>
                  </a:path>
                </a:pathLst>
              </a:custGeom>
              <a:solidFill>
                <a:srgbClr val="396CA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1" name="ïsļiḋê"/>
              <p:cNvSpPr/>
              <p:nvPr/>
            </p:nvSpPr>
            <p:spPr bwMode="auto">
              <a:xfrm>
                <a:off x="3983832" y="2827751"/>
                <a:ext cx="13862" cy="39853"/>
              </a:xfrm>
              <a:custGeom>
                <a:avLst/>
                <a:gdLst>
                  <a:gd name="T0" fmla="*/ 4 w 4"/>
                  <a:gd name="T1" fmla="*/ 0 h 11"/>
                  <a:gd name="T2" fmla="*/ 0 w 4"/>
                  <a:gd name="T3" fmla="*/ 0 h 11"/>
                  <a:gd name="T4" fmla="*/ 0 w 4"/>
                  <a:gd name="T5" fmla="*/ 8 h 11"/>
                  <a:gd name="T6" fmla="*/ 0 w 4"/>
                  <a:gd name="T7" fmla="*/ 8 h 11"/>
                  <a:gd name="T8" fmla="*/ 2 w 4"/>
                  <a:gd name="T9" fmla="*/ 10 h 11"/>
                  <a:gd name="T10" fmla="*/ 4 w 4"/>
                  <a:gd name="T11" fmla="*/ 11 h 11"/>
                  <a:gd name="T12" fmla="*/ 4 w 4"/>
                  <a:gd name="T13" fmla="*/ 0 h 11"/>
                </a:gdLst>
                <a:ahLst/>
                <a:cxnLst>
                  <a:cxn ang="0">
                    <a:pos x="T0" y="T1"/>
                  </a:cxn>
                  <a:cxn ang="0">
                    <a:pos x="T2" y="T3"/>
                  </a:cxn>
                  <a:cxn ang="0">
                    <a:pos x="T4" y="T5"/>
                  </a:cxn>
                  <a:cxn ang="0">
                    <a:pos x="T6" y="T7"/>
                  </a:cxn>
                  <a:cxn ang="0">
                    <a:pos x="T8" y="T9"/>
                  </a:cxn>
                  <a:cxn ang="0">
                    <a:pos x="T10" y="T11"/>
                  </a:cxn>
                  <a:cxn ang="0">
                    <a:pos x="T12" y="T13"/>
                  </a:cxn>
                </a:cxnLst>
                <a:rect l="0" t="0" r="r" b="b"/>
                <a:pathLst>
                  <a:path w="4" h="11">
                    <a:moveTo>
                      <a:pt x="4" y="0"/>
                    </a:moveTo>
                    <a:cubicBezTo>
                      <a:pt x="0" y="0"/>
                      <a:pt x="0" y="0"/>
                      <a:pt x="0" y="0"/>
                    </a:cubicBezTo>
                    <a:cubicBezTo>
                      <a:pt x="0" y="8"/>
                      <a:pt x="0" y="8"/>
                      <a:pt x="0" y="8"/>
                    </a:cubicBezTo>
                    <a:cubicBezTo>
                      <a:pt x="0" y="8"/>
                      <a:pt x="0" y="8"/>
                      <a:pt x="0" y="8"/>
                    </a:cubicBezTo>
                    <a:cubicBezTo>
                      <a:pt x="0" y="9"/>
                      <a:pt x="1" y="10"/>
                      <a:pt x="2" y="10"/>
                    </a:cubicBezTo>
                    <a:cubicBezTo>
                      <a:pt x="4" y="11"/>
                      <a:pt x="4" y="11"/>
                      <a:pt x="4" y="11"/>
                    </a:cubicBezTo>
                    <a:lnTo>
                      <a:pt x="4" y="0"/>
                    </a:lnTo>
                    <a:close/>
                  </a:path>
                </a:pathLst>
              </a:custGeom>
              <a:solidFill>
                <a:srgbClr val="5793C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2" name="íṡḷîde"/>
              <p:cNvSpPr/>
              <p:nvPr/>
            </p:nvSpPr>
            <p:spPr bwMode="auto">
              <a:xfrm>
                <a:off x="4328640" y="3011418"/>
                <a:ext cx="32922" cy="50249"/>
              </a:xfrm>
              <a:custGeom>
                <a:avLst/>
                <a:gdLst>
                  <a:gd name="T0" fmla="*/ 0 w 9"/>
                  <a:gd name="T1" fmla="*/ 14 h 14"/>
                  <a:gd name="T2" fmla="*/ 9 w 9"/>
                  <a:gd name="T3" fmla="*/ 13 h 14"/>
                  <a:gd name="T4" fmla="*/ 9 w 9"/>
                  <a:gd name="T5" fmla="*/ 0 h 14"/>
                  <a:gd name="T6" fmla="*/ 0 w 9"/>
                  <a:gd name="T7" fmla="*/ 0 h 14"/>
                  <a:gd name="T8" fmla="*/ 0 w 9"/>
                  <a:gd name="T9" fmla="*/ 14 h 14"/>
                </a:gdLst>
                <a:ahLst/>
                <a:cxnLst>
                  <a:cxn ang="0">
                    <a:pos x="T0" y="T1"/>
                  </a:cxn>
                  <a:cxn ang="0">
                    <a:pos x="T2" y="T3"/>
                  </a:cxn>
                  <a:cxn ang="0">
                    <a:pos x="T4" y="T5"/>
                  </a:cxn>
                  <a:cxn ang="0">
                    <a:pos x="T6" y="T7"/>
                  </a:cxn>
                  <a:cxn ang="0">
                    <a:pos x="T8" y="T9"/>
                  </a:cxn>
                </a:cxnLst>
                <a:rect l="0" t="0" r="r" b="b"/>
                <a:pathLst>
                  <a:path w="9" h="14">
                    <a:moveTo>
                      <a:pt x="0" y="14"/>
                    </a:moveTo>
                    <a:cubicBezTo>
                      <a:pt x="3" y="14"/>
                      <a:pt x="7" y="14"/>
                      <a:pt x="9" y="13"/>
                    </a:cubicBezTo>
                    <a:cubicBezTo>
                      <a:pt x="9" y="0"/>
                      <a:pt x="9" y="0"/>
                      <a:pt x="9" y="0"/>
                    </a:cubicBezTo>
                    <a:cubicBezTo>
                      <a:pt x="0" y="0"/>
                      <a:pt x="0" y="0"/>
                      <a:pt x="0" y="0"/>
                    </a:cubicBezTo>
                    <a:lnTo>
                      <a:pt x="0" y="14"/>
                    </a:lnTo>
                    <a:close/>
                  </a:path>
                </a:pathLst>
              </a:custGeom>
              <a:solidFill>
                <a:srgbClr val="274F8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3" name="ïSlîďé"/>
              <p:cNvSpPr/>
              <p:nvPr/>
            </p:nvSpPr>
            <p:spPr bwMode="auto">
              <a:xfrm>
                <a:off x="3983832" y="2677006"/>
                <a:ext cx="622042" cy="360403"/>
              </a:xfrm>
              <a:custGeom>
                <a:avLst/>
                <a:gdLst>
                  <a:gd name="T0" fmla="*/ 96 w 173"/>
                  <a:gd name="T1" fmla="*/ 98 h 100"/>
                  <a:gd name="T2" fmla="*/ 2 w 173"/>
                  <a:gd name="T3" fmla="*/ 45 h 100"/>
                  <a:gd name="T4" fmla="*/ 3 w 173"/>
                  <a:gd name="T5" fmla="*/ 39 h 100"/>
                  <a:gd name="T6" fmla="*/ 66 w 173"/>
                  <a:gd name="T7" fmla="*/ 2 h 100"/>
                  <a:gd name="T8" fmla="*/ 77 w 173"/>
                  <a:gd name="T9" fmla="*/ 2 h 100"/>
                  <a:gd name="T10" fmla="*/ 170 w 173"/>
                  <a:gd name="T11" fmla="*/ 55 h 100"/>
                  <a:gd name="T12" fmla="*/ 169 w 173"/>
                  <a:gd name="T13" fmla="*/ 61 h 100"/>
                  <a:gd name="T14" fmla="*/ 106 w 173"/>
                  <a:gd name="T15" fmla="*/ 98 h 100"/>
                  <a:gd name="T16" fmla="*/ 96 w 173"/>
                  <a:gd name="T17" fmla="*/ 98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 h="100">
                    <a:moveTo>
                      <a:pt x="96" y="98"/>
                    </a:moveTo>
                    <a:cubicBezTo>
                      <a:pt x="2" y="45"/>
                      <a:pt x="2" y="45"/>
                      <a:pt x="2" y="45"/>
                    </a:cubicBezTo>
                    <a:cubicBezTo>
                      <a:pt x="0" y="43"/>
                      <a:pt x="0" y="40"/>
                      <a:pt x="3" y="39"/>
                    </a:cubicBezTo>
                    <a:cubicBezTo>
                      <a:pt x="66" y="2"/>
                      <a:pt x="66" y="2"/>
                      <a:pt x="66" y="2"/>
                    </a:cubicBezTo>
                    <a:cubicBezTo>
                      <a:pt x="70" y="0"/>
                      <a:pt x="74" y="0"/>
                      <a:pt x="77" y="2"/>
                    </a:cubicBezTo>
                    <a:cubicBezTo>
                      <a:pt x="170" y="55"/>
                      <a:pt x="170" y="55"/>
                      <a:pt x="170" y="55"/>
                    </a:cubicBezTo>
                    <a:cubicBezTo>
                      <a:pt x="173" y="57"/>
                      <a:pt x="172" y="60"/>
                      <a:pt x="169" y="61"/>
                    </a:cubicBezTo>
                    <a:cubicBezTo>
                      <a:pt x="106" y="98"/>
                      <a:pt x="106" y="98"/>
                      <a:pt x="106" y="98"/>
                    </a:cubicBezTo>
                    <a:cubicBezTo>
                      <a:pt x="103" y="100"/>
                      <a:pt x="98" y="100"/>
                      <a:pt x="96" y="98"/>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4" name="iṥḷîde"/>
              <p:cNvSpPr/>
              <p:nvPr/>
            </p:nvSpPr>
            <p:spPr bwMode="auto">
              <a:xfrm>
                <a:off x="4034080" y="2748047"/>
                <a:ext cx="450503" cy="259906"/>
              </a:xfrm>
              <a:custGeom>
                <a:avLst/>
                <a:gdLst>
                  <a:gd name="T0" fmla="*/ 80 w 125"/>
                  <a:gd name="T1" fmla="*/ 70 h 72"/>
                  <a:gd name="T2" fmla="*/ 2 w 125"/>
                  <a:gd name="T3" fmla="*/ 25 h 72"/>
                  <a:gd name="T4" fmla="*/ 3 w 125"/>
                  <a:gd name="T5" fmla="*/ 21 h 72"/>
                  <a:gd name="T6" fmla="*/ 37 w 125"/>
                  <a:gd name="T7" fmla="*/ 1 h 72"/>
                  <a:gd name="T8" fmla="*/ 46 w 125"/>
                  <a:gd name="T9" fmla="*/ 1 h 72"/>
                  <a:gd name="T10" fmla="*/ 123 w 125"/>
                  <a:gd name="T11" fmla="*/ 46 h 72"/>
                  <a:gd name="T12" fmla="*/ 123 w 125"/>
                  <a:gd name="T13" fmla="*/ 51 h 72"/>
                  <a:gd name="T14" fmla="*/ 88 w 125"/>
                  <a:gd name="T15" fmla="*/ 70 h 72"/>
                  <a:gd name="T16" fmla="*/ 80 w 125"/>
                  <a:gd name="T17" fmla="*/ 7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5" h="72">
                    <a:moveTo>
                      <a:pt x="80" y="70"/>
                    </a:moveTo>
                    <a:cubicBezTo>
                      <a:pt x="2" y="25"/>
                      <a:pt x="2" y="25"/>
                      <a:pt x="2" y="25"/>
                    </a:cubicBezTo>
                    <a:cubicBezTo>
                      <a:pt x="0" y="24"/>
                      <a:pt x="0" y="22"/>
                      <a:pt x="3" y="21"/>
                    </a:cubicBezTo>
                    <a:cubicBezTo>
                      <a:pt x="37" y="1"/>
                      <a:pt x="37" y="1"/>
                      <a:pt x="37" y="1"/>
                    </a:cubicBezTo>
                    <a:cubicBezTo>
                      <a:pt x="40" y="0"/>
                      <a:pt x="43" y="0"/>
                      <a:pt x="46" y="1"/>
                    </a:cubicBezTo>
                    <a:cubicBezTo>
                      <a:pt x="123" y="46"/>
                      <a:pt x="123" y="46"/>
                      <a:pt x="123" y="46"/>
                    </a:cubicBezTo>
                    <a:cubicBezTo>
                      <a:pt x="125" y="47"/>
                      <a:pt x="125" y="49"/>
                      <a:pt x="123" y="51"/>
                    </a:cubicBezTo>
                    <a:cubicBezTo>
                      <a:pt x="88" y="70"/>
                      <a:pt x="88" y="70"/>
                      <a:pt x="88" y="70"/>
                    </a:cubicBezTo>
                    <a:cubicBezTo>
                      <a:pt x="86" y="71"/>
                      <a:pt x="82" y="72"/>
                      <a:pt x="80" y="70"/>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5" name="ïSļïďe"/>
              <p:cNvSpPr/>
              <p:nvPr/>
            </p:nvSpPr>
            <p:spPr bwMode="auto">
              <a:xfrm>
                <a:off x="4228143" y="2651015"/>
                <a:ext cx="83170" cy="155943"/>
              </a:xfrm>
              <a:custGeom>
                <a:avLst/>
                <a:gdLst>
                  <a:gd name="T0" fmla="*/ 2 w 23"/>
                  <a:gd name="T1" fmla="*/ 7 h 43"/>
                  <a:gd name="T2" fmla="*/ 1 w 23"/>
                  <a:gd name="T3" fmla="*/ 14 h 43"/>
                  <a:gd name="T4" fmla="*/ 2 w 23"/>
                  <a:gd name="T5" fmla="*/ 30 h 43"/>
                  <a:gd name="T6" fmla="*/ 3 w 23"/>
                  <a:gd name="T7" fmla="*/ 36 h 43"/>
                  <a:gd name="T8" fmla="*/ 9 w 23"/>
                  <a:gd name="T9" fmla="*/ 42 h 43"/>
                  <a:gd name="T10" fmla="*/ 9 w 23"/>
                  <a:gd name="T11" fmla="*/ 42 h 43"/>
                  <a:gd name="T12" fmla="*/ 14 w 23"/>
                  <a:gd name="T13" fmla="*/ 38 h 43"/>
                  <a:gd name="T14" fmla="*/ 16 w 23"/>
                  <a:gd name="T15" fmla="*/ 24 h 43"/>
                  <a:gd name="T16" fmla="*/ 21 w 23"/>
                  <a:gd name="T17" fmla="*/ 29 h 43"/>
                  <a:gd name="T18" fmla="*/ 15 w 23"/>
                  <a:gd name="T19" fmla="*/ 8 h 43"/>
                  <a:gd name="T20" fmla="*/ 2 w 23"/>
                  <a:gd name="T21" fmla="*/ 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 h="43">
                    <a:moveTo>
                      <a:pt x="2" y="7"/>
                    </a:moveTo>
                    <a:cubicBezTo>
                      <a:pt x="1" y="14"/>
                      <a:pt x="1" y="14"/>
                      <a:pt x="1" y="14"/>
                    </a:cubicBezTo>
                    <a:cubicBezTo>
                      <a:pt x="0" y="19"/>
                      <a:pt x="0" y="25"/>
                      <a:pt x="2" y="30"/>
                    </a:cubicBezTo>
                    <a:cubicBezTo>
                      <a:pt x="3" y="36"/>
                      <a:pt x="3" y="36"/>
                      <a:pt x="3" y="36"/>
                    </a:cubicBezTo>
                    <a:cubicBezTo>
                      <a:pt x="3" y="39"/>
                      <a:pt x="6" y="41"/>
                      <a:pt x="9" y="42"/>
                    </a:cubicBezTo>
                    <a:cubicBezTo>
                      <a:pt x="9" y="42"/>
                      <a:pt x="9" y="42"/>
                      <a:pt x="9" y="42"/>
                    </a:cubicBezTo>
                    <a:cubicBezTo>
                      <a:pt x="12" y="43"/>
                      <a:pt x="14" y="41"/>
                      <a:pt x="14" y="38"/>
                    </a:cubicBezTo>
                    <a:cubicBezTo>
                      <a:pt x="16" y="24"/>
                      <a:pt x="16" y="24"/>
                      <a:pt x="16" y="24"/>
                    </a:cubicBezTo>
                    <a:cubicBezTo>
                      <a:pt x="16" y="24"/>
                      <a:pt x="19" y="29"/>
                      <a:pt x="21" y="29"/>
                    </a:cubicBezTo>
                    <a:cubicBezTo>
                      <a:pt x="23" y="29"/>
                      <a:pt x="19" y="15"/>
                      <a:pt x="15" y="8"/>
                    </a:cubicBezTo>
                    <a:cubicBezTo>
                      <a:pt x="11" y="0"/>
                      <a:pt x="2" y="7"/>
                      <a:pt x="2" y="7"/>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6" name="iṧľîďè"/>
              <p:cNvSpPr/>
              <p:nvPr/>
            </p:nvSpPr>
            <p:spPr bwMode="auto">
              <a:xfrm>
                <a:off x="4214281" y="2236899"/>
                <a:ext cx="136884" cy="443573"/>
              </a:xfrm>
              <a:custGeom>
                <a:avLst/>
                <a:gdLst>
                  <a:gd name="T0" fmla="*/ 38 w 38"/>
                  <a:gd name="T1" fmla="*/ 20 h 123"/>
                  <a:gd name="T2" fmla="*/ 28 w 38"/>
                  <a:gd name="T3" fmla="*/ 40 h 123"/>
                  <a:gd name="T4" fmla="*/ 24 w 38"/>
                  <a:gd name="T5" fmla="*/ 55 h 123"/>
                  <a:gd name="T6" fmla="*/ 19 w 38"/>
                  <a:gd name="T7" fmla="*/ 123 h 123"/>
                  <a:gd name="T8" fmla="*/ 6 w 38"/>
                  <a:gd name="T9" fmla="*/ 122 h 123"/>
                  <a:gd name="T10" fmla="*/ 0 w 38"/>
                  <a:gd name="T11" fmla="*/ 46 h 123"/>
                  <a:gd name="T12" fmla="*/ 0 w 38"/>
                  <a:gd name="T13" fmla="*/ 39 h 123"/>
                  <a:gd name="T14" fmla="*/ 7 w 38"/>
                  <a:gd name="T15" fmla="*/ 0 h 123"/>
                  <a:gd name="T16" fmla="*/ 38 w 38"/>
                  <a:gd name="T17" fmla="*/ 2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123">
                    <a:moveTo>
                      <a:pt x="38" y="20"/>
                    </a:moveTo>
                    <a:cubicBezTo>
                      <a:pt x="28" y="40"/>
                      <a:pt x="28" y="40"/>
                      <a:pt x="28" y="40"/>
                    </a:cubicBezTo>
                    <a:cubicBezTo>
                      <a:pt x="25" y="44"/>
                      <a:pt x="24" y="50"/>
                      <a:pt x="24" y="55"/>
                    </a:cubicBezTo>
                    <a:cubicBezTo>
                      <a:pt x="19" y="123"/>
                      <a:pt x="19" y="123"/>
                      <a:pt x="19" y="123"/>
                    </a:cubicBezTo>
                    <a:cubicBezTo>
                      <a:pt x="6" y="122"/>
                      <a:pt x="6" y="122"/>
                      <a:pt x="6" y="122"/>
                    </a:cubicBezTo>
                    <a:cubicBezTo>
                      <a:pt x="0" y="46"/>
                      <a:pt x="0" y="46"/>
                      <a:pt x="0" y="46"/>
                    </a:cubicBezTo>
                    <a:cubicBezTo>
                      <a:pt x="0" y="44"/>
                      <a:pt x="0" y="41"/>
                      <a:pt x="0" y="39"/>
                    </a:cubicBezTo>
                    <a:cubicBezTo>
                      <a:pt x="7" y="0"/>
                      <a:pt x="7" y="0"/>
                      <a:pt x="7" y="0"/>
                    </a:cubicBezTo>
                    <a:lnTo>
                      <a:pt x="38" y="20"/>
                    </a:ln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7" name="îṩḻîḍé"/>
              <p:cNvSpPr/>
              <p:nvPr/>
            </p:nvSpPr>
            <p:spPr bwMode="auto">
              <a:xfrm>
                <a:off x="3957841" y="2533191"/>
                <a:ext cx="381195" cy="518079"/>
              </a:xfrm>
              <a:custGeom>
                <a:avLst/>
                <a:gdLst>
                  <a:gd name="T0" fmla="*/ 99 w 106"/>
                  <a:gd name="T1" fmla="*/ 144 h 144"/>
                  <a:gd name="T2" fmla="*/ 92 w 106"/>
                  <a:gd name="T3" fmla="*/ 133 h 144"/>
                  <a:gd name="T4" fmla="*/ 9 w 106"/>
                  <a:gd name="T5" fmla="*/ 86 h 144"/>
                  <a:gd name="T6" fmla="*/ 4 w 106"/>
                  <a:gd name="T7" fmla="*/ 77 h 144"/>
                  <a:gd name="T8" fmla="*/ 5 w 106"/>
                  <a:gd name="T9" fmla="*/ 9 h 144"/>
                  <a:gd name="T10" fmla="*/ 0 w 106"/>
                  <a:gd name="T11" fmla="*/ 3 h 144"/>
                  <a:gd name="T12" fmla="*/ 4 w 106"/>
                  <a:gd name="T13" fmla="*/ 1 h 144"/>
                  <a:gd name="T14" fmla="*/ 4 w 106"/>
                  <a:gd name="T15" fmla="*/ 1 h 144"/>
                  <a:gd name="T16" fmla="*/ 8 w 106"/>
                  <a:gd name="T17" fmla="*/ 1 h 144"/>
                  <a:gd name="T18" fmla="*/ 101 w 106"/>
                  <a:gd name="T19" fmla="*/ 55 h 144"/>
                  <a:gd name="T20" fmla="*/ 106 w 106"/>
                  <a:gd name="T21" fmla="*/ 64 h 144"/>
                  <a:gd name="T22" fmla="*/ 105 w 106"/>
                  <a:gd name="T23" fmla="*/ 137 h 144"/>
                  <a:gd name="T24" fmla="*/ 104 w 106"/>
                  <a:gd name="T25" fmla="*/ 141 h 144"/>
                  <a:gd name="T26" fmla="*/ 104 w 106"/>
                  <a:gd name="T27" fmla="*/ 141 h 144"/>
                  <a:gd name="T28" fmla="*/ 99 w 106"/>
                  <a:gd name="T29"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6" h="144">
                    <a:moveTo>
                      <a:pt x="99" y="144"/>
                    </a:moveTo>
                    <a:cubicBezTo>
                      <a:pt x="92" y="133"/>
                      <a:pt x="92" y="133"/>
                      <a:pt x="92" y="133"/>
                    </a:cubicBezTo>
                    <a:cubicBezTo>
                      <a:pt x="9" y="86"/>
                      <a:pt x="9" y="86"/>
                      <a:pt x="9" y="86"/>
                    </a:cubicBezTo>
                    <a:cubicBezTo>
                      <a:pt x="7" y="84"/>
                      <a:pt x="4" y="80"/>
                      <a:pt x="4" y="77"/>
                    </a:cubicBezTo>
                    <a:cubicBezTo>
                      <a:pt x="5" y="9"/>
                      <a:pt x="5" y="9"/>
                      <a:pt x="5" y="9"/>
                    </a:cubicBezTo>
                    <a:cubicBezTo>
                      <a:pt x="0" y="3"/>
                      <a:pt x="0" y="3"/>
                      <a:pt x="0" y="3"/>
                    </a:cubicBezTo>
                    <a:cubicBezTo>
                      <a:pt x="4" y="1"/>
                      <a:pt x="4" y="1"/>
                      <a:pt x="4" y="1"/>
                    </a:cubicBezTo>
                    <a:cubicBezTo>
                      <a:pt x="4" y="1"/>
                      <a:pt x="4" y="1"/>
                      <a:pt x="4" y="1"/>
                    </a:cubicBezTo>
                    <a:cubicBezTo>
                      <a:pt x="5" y="0"/>
                      <a:pt x="6" y="0"/>
                      <a:pt x="8" y="1"/>
                    </a:cubicBezTo>
                    <a:cubicBezTo>
                      <a:pt x="101" y="55"/>
                      <a:pt x="101" y="55"/>
                      <a:pt x="101" y="55"/>
                    </a:cubicBezTo>
                    <a:cubicBezTo>
                      <a:pt x="103" y="56"/>
                      <a:pt x="106" y="60"/>
                      <a:pt x="106" y="64"/>
                    </a:cubicBezTo>
                    <a:cubicBezTo>
                      <a:pt x="105" y="137"/>
                      <a:pt x="105" y="137"/>
                      <a:pt x="105" y="137"/>
                    </a:cubicBezTo>
                    <a:cubicBezTo>
                      <a:pt x="105" y="139"/>
                      <a:pt x="105" y="141"/>
                      <a:pt x="104" y="141"/>
                    </a:cubicBezTo>
                    <a:cubicBezTo>
                      <a:pt x="104" y="141"/>
                      <a:pt x="104" y="141"/>
                      <a:pt x="104" y="141"/>
                    </a:cubicBezTo>
                    <a:lnTo>
                      <a:pt x="99" y="144"/>
                    </a:lnTo>
                    <a:close/>
                  </a:path>
                </a:pathLst>
              </a:custGeom>
              <a:solidFill>
                <a:srgbClr val="173D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8" name="ïṩḷiďê"/>
              <p:cNvSpPr/>
              <p:nvPr/>
            </p:nvSpPr>
            <p:spPr bwMode="auto">
              <a:xfrm>
                <a:off x="3957841" y="2533191"/>
                <a:ext cx="374264" cy="377730"/>
              </a:xfrm>
              <a:custGeom>
                <a:avLst/>
                <a:gdLst>
                  <a:gd name="T0" fmla="*/ 42 w 104"/>
                  <a:gd name="T1" fmla="*/ 105 h 105"/>
                  <a:gd name="T2" fmla="*/ 37 w 104"/>
                  <a:gd name="T3" fmla="*/ 102 h 105"/>
                  <a:gd name="T4" fmla="*/ 5 w 104"/>
                  <a:gd name="T5" fmla="*/ 46 h 105"/>
                  <a:gd name="T6" fmla="*/ 5 w 104"/>
                  <a:gd name="T7" fmla="*/ 9 h 105"/>
                  <a:gd name="T8" fmla="*/ 0 w 104"/>
                  <a:gd name="T9" fmla="*/ 3 h 105"/>
                  <a:gd name="T10" fmla="*/ 4 w 104"/>
                  <a:gd name="T11" fmla="*/ 1 h 105"/>
                  <a:gd name="T12" fmla="*/ 4 w 104"/>
                  <a:gd name="T13" fmla="*/ 1 h 105"/>
                  <a:gd name="T14" fmla="*/ 8 w 104"/>
                  <a:gd name="T15" fmla="*/ 1 h 105"/>
                  <a:gd name="T16" fmla="*/ 101 w 104"/>
                  <a:gd name="T17" fmla="*/ 55 h 105"/>
                  <a:gd name="T18" fmla="*/ 104 w 104"/>
                  <a:gd name="T19" fmla="*/ 59 h 105"/>
                  <a:gd name="T20" fmla="*/ 42 w 104"/>
                  <a:gd name="T21" fmla="*/ 10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4" h="105">
                    <a:moveTo>
                      <a:pt x="42" y="105"/>
                    </a:moveTo>
                    <a:cubicBezTo>
                      <a:pt x="37" y="102"/>
                      <a:pt x="37" y="102"/>
                      <a:pt x="37" y="102"/>
                    </a:cubicBezTo>
                    <a:cubicBezTo>
                      <a:pt x="5" y="46"/>
                      <a:pt x="5" y="46"/>
                      <a:pt x="5" y="46"/>
                    </a:cubicBezTo>
                    <a:cubicBezTo>
                      <a:pt x="5" y="9"/>
                      <a:pt x="5" y="9"/>
                      <a:pt x="5" y="9"/>
                    </a:cubicBezTo>
                    <a:cubicBezTo>
                      <a:pt x="0" y="3"/>
                      <a:pt x="0" y="3"/>
                      <a:pt x="0" y="3"/>
                    </a:cubicBezTo>
                    <a:cubicBezTo>
                      <a:pt x="4" y="1"/>
                      <a:pt x="4" y="1"/>
                      <a:pt x="4" y="1"/>
                    </a:cubicBezTo>
                    <a:cubicBezTo>
                      <a:pt x="4" y="1"/>
                      <a:pt x="4" y="1"/>
                      <a:pt x="4" y="1"/>
                    </a:cubicBezTo>
                    <a:cubicBezTo>
                      <a:pt x="5" y="0"/>
                      <a:pt x="6" y="0"/>
                      <a:pt x="8" y="1"/>
                    </a:cubicBezTo>
                    <a:cubicBezTo>
                      <a:pt x="101" y="55"/>
                      <a:pt x="101" y="55"/>
                      <a:pt x="101" y="55"/>
                    </a:cubicBezTo>
                    <a:cubicBezTo>
                      <a:pt x="102" y="56"/>
                      <a:pt x="103" y="57"/>
                      <a:pt x="104" y="59"/>
                    </a:cubicBezTo>
                    <a:lnTo>
                      <a:pt x="42" y="105"/>
                    </a:lnTo>
                    <a:close/>
                  </a:path>
                </a:pathLst>
              </a:custGeom>
              <a:solidFill>
                <a:srgbClr val="396CA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9" name="ísḻídè"/>
              <p:cNvSpPr/>
              <p:nvPr/>
            </p:nvSpPr>
            <p:spPr bwMode="auto">
              <a:xfrm>
                <a:off x="3957841" y="2533191"/>
                <a:ext cx="32922" cy="20792"/>
              </a:xfrm>
              <a:custGeom>
                <a:avLst/>
                <a:gdLst>
                  <a:gd name="T0" fmla="*/ 2 w 9"/>
                  <a:gd name="T1" fmla="*/ 6 h 6"/>
                  <a:gd name="T2" fmla="*/ 0 w 9"/>
                  <a:gd name="T3" fmla="*/ 3 h 6"/>
                  <a:gd name="T4" fmla="*/ 4 w 9"/>
                  <a:gd name="T5" fmla="*/ 1 h 6"/>
                  <a:gd name="T6" fmla="*/ 4 w 9"/>
                  <a:gd name="T7" fmla="*/ 1 h 6"/>
                  <a:gd name="T8" fmla="*/ 8 w 9"/>
                  <a:gd name="T9" fmla="*/ 1 h 6"/>
                  <a:gd name="T10" fmla="*/ 9 w 9"/>
                  <a:gd name="T11" fmla="*/ 2 h 6"/>
                  <a:gd name="T12" fmla="*/ 2 w 9"/>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9" h="6">
                    <a:moveTo>
                      <a:pt x="2" y="6"/>
                    </a:moveTo>
                    <a:cubicBezTo>
                      <a:pt x="0" y="3"/>
                      <a:pt x="0" y="3"/>
                      <a:pt x="0" y="3"/>
                    </a:cubicBezTo>
                    <a:cubicBezTo>
                      <a:pt x="4" y="1"/>
                      <a:pt x="4" y="1"/>
                      <a:pt x="4" y="1"/>
                    </a:cubicBezTo>
                    <a:cubicBezTo>
                      <a:pt x="4" y="1"/>
                      <a:pt x="4" y="1"/>
                      <a:pt x="4" y="1"/>
                    </a:cubicBezTo>
                    <a:cubicBezTo>
                      <a:pt x="5" y="0"/>
                      <a:pt x="6" y="0"/>
                      <a:pt x="8" y="1"/>
                    </a:cubicBezTo>
                    <a:cubicBezTo>
                      <a:pt x="9" y="2"/>
                      <a:pt x="9" y="2"/>
                      <a:pt x="9" y="2"/>
                    </a:cubicBezTo>
                    <a:lnTo>
                      <a:pt x="2" y="6"/>
                    </a:lnTo>
                    <a:close/>
                  </a:path>
                </a:pathLst>
              </a:custGeom>
              <a:solidFill>
                <a:srgbClr val="5793C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0" name="îśḻíde"/>
              <p:cNvSpPr/>
              <p:nvPr/>
            </p:nvSpPr>
            <p:spPr bwMode="auto">
              <a:xfrm>
                <a:off x="4288788" y="2730720"/>
                <a:ext cx="46784" cy="46784"/>
              </a:xfrm>
              <a:custGeom>
                <a:avLst/>
                <a:gdLst>
                  <a:gd name="T0" fmla="*/ 10 w 13"/>
                  <a:gd name="T1" fmla="*/ 0 h 13"/>
                  <a:gd name="T2" fmla="*/ 13 w 13"/>
                  <a:gd name="T3" fmla="*/ 8 h 13"/>
                  <a:gd name="T4" fmla="*/ 4 w 13"/>
                  <a:gd name="T5" fmla="*/ 13 h 13"/>
                  <a:gd name="T6" fmla="*/ 0 w 13"/>
                  <a:gd name="T7" fmla="*/ 6 h 13"/>
                  <a:gd name="T8" fmla="*/ 10 w 13"/>
                  <a:gd name="T9" fmla="*/ 0 h 13"/>
                </a:gdLst>
                <a:ahLst/>
                <a:cxnLst>
                  <a:cxn ang="0">
                    <a:pos x="T0" y="T1"/>
                  </a:cxn>
                  <a:cxn ang="0">
                    <a:pos x="T2" y="T3"/>
                  </a:cxn>
                  <a:cxn ang="0">
                    <a:pos x="T4" y="T5"/>
                  </a:cxn>
                  <a:cxn ang="0">
                    <a:pos x="T6" y="T7"/>
                  </a:cxn>
                  <a:cxn ang="0">
                    <a:pos x="T8" y="T9"/>
                  </a:cxn>
                </a:cxnLst>
                <a:rect l="0" t="0" r="r" b="b"/>
                <a:pathLst>
                  <a:path w="13" h="13">
                    <a:moveTo>
                      <a:pt x="10" y="0"/>
                    </a:moveTo>
                    <a:cubicBezTo>
                      <a:pt x="12" y="2"/>
                      <a:pt x="13" y="5"/>
                      <a:pt x="13" y="8"/>
                    </a:cubicBezTo>
                    <a:cubicBezTo>
                      <a:pt x="4" y="13"/>
                      <a:pt x="4" y="13"/>
                      <a:pt x="4" y="13"/>
                    </a:cubicBezTo>
                    <a:cubicBezTo>
                      <a:pt x="0" y="6"/>
                      <a:pt x="0" y="6"/>
                      <a:pt x="0" y="6"/>
                    </a:cubicBezTo>
                    <a:lnTo>
                      <a:pt x="10" y="0"/>
                    </a:lnTo>
                    <a:close/>
                  </a:path>
                </a:pathLst>
              </a:custGeom>
              <a:solidFill>
                <a:srgbClr val="274F8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1" name="íṩľîḍe"/>
              <p:cNvSpPr/>
              <p:nvPr/>
            </p:nvSpPr>
            <p:spPr bwMode="auto">
              <a:xfrm>
                <a:off x="3950910" y="2540122"/>
                <a:ext cx="370799" cy="514614"/>
              </a:xfrm>
              <a:custGeom>
                <a:avLst/>
                <a:gdLst>
                  <a:gd name="T0" fmla="*/ 98 w 103"/>
                  <a:gd name="T1" fmla="*/ 55 h 143"/>
                  <a:gd name="T2" fmla="*/ 5 w 103"/>
                  <a:gd name="T3" fmla="*/ 1 h 143"/>
                  <a:gd name="T4" fmla="*/ 0 w 103"/>
                  <a:gd name="T5" fmla="*/ 5 h 143"/>
                  <a:gd name="T6" fmla="*/ 0 w 103"/>
                  <a:gd name="T7" fmla="*/ 78 h 143"/>
                  <a:gd name="T8" fmla="*/ 5 w 103"/>
                  <a:gd name="T9" fmla="*/ 87 h 143"/>
                  <a:gd name="T10" fmla="*/ 98 w 103"/>
                  <a:gd name="T11" fmla="*/ 141 h 143"/>
                  <a:gd name="T12" fmla="*/ 103 w 103"/>
                  <a:gd name="T13" fmla="*/ 138 h 143"/>
                  <a:gd name="T14" fmla="*/ 103 w 103"/>
                  <a:gd name="T15" fmla="*/ 64 h 143"/>
                  <a:gd name="T16" fmla="*/ 98 w 103"/>
                  <a:gd name="T17" fmla="*/ 55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 h="143">
                    <a:moveTo>
                      <a:pt x="98" y="55"/>
                    </a:moveTo>
                    <a:cubicBezTo>
                      <a:pt x="5" y="1"/>
                      <a:pt x="5" y="1"/>
                      <a:pt x="5" y="1"/>
                    </a:cubicBezTo>
                    <a:cubicBezTo>
                      <a:pt x="2" y="0"/>
                      <a:pt x="0" y="1"/>
                      <a:pt x="0" y="5"/>
                    </a:cubicBezTo>
                    <a:cubicBezTo>
                      <a:pt x="0" y="78"/>
                      <a:pt x="0" y="78"/>
                      <a:pt x="0" y="78"/>
                    </a:cubicBezTo>
                    <a:cubicBezTo>
                      <a:pt x="0" y="82"/>
                      <a:pt x="2" y="86"/>
                      <a:pt x="5" y="87"/>
                    </a:cubicBezTo>
                    <a:cubicBezTo>
                      <a:pt x="98" y="141"/>
                      <a:pt x="98" y="141"/>
                      <a:pt x="98" y="141"/>
                    </a:cubicBezTo>
                    <a:cubicBezTo>
                      <a:pt x="101" y="143"/>
                      <a:pt x="103" y="141"/>
                      <a:pt x="103" y="138"/>
                    </a:cubicBezTo>
                    <a:cubicBezTo>
                      <a:pt x="103" y="64"/>
                      <a:pt x="103" y="64"/>
                      <a:pt x="103" y="64"/>
                    </a:cubicBezTo>
                    <a:cubicBezTo>
                      <a:pt x="103" y="61"/>
                      <a:pt x="101" y="57"/>
                      <a:pt x="98" y="5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2" name="îś1ïdè"/>
              <p:cNvSpPr/>
              <p:nvPr/>
            </p:nvSpPr>
            <p:spPr bwMode="auto">
              <a:xfrm>
                <a:off x="4358096" y="2751512"/>
                <a:ext cx="110893" cy="109161"/>
              </a:xfrm>
              <a:custGeom>
                <a:avLst/>
                <a:gdLst>
                  <a:gd name="T0" fmla="*/ 31 w 31"/>
                  <a:gd name="T1" fmla="*/ 11 h 30"/>
                  <a:gd name="T2" fmla="*/ 30 w 31"/>
                  <a:gd name="T3" fmla="*/ 14 h 30"/>
                  <a:gd name="T4" fmla="*/ 22 w 31"/>
                  <a:gd name="T5" fmla="*/ 22 h 30"/>
                  <a:gd name="T6" fmla="*/ 13 w 31"/>
                  <a:gd name="T7" fmla="*/ 28 h 30"/>
                  <a:gd name="T8" fmla="*/ 3 w 31"/>
                  <a:gd name="T9" fmla="*/ 28 h 30"/>
                  <a:gd name="T10" fmla="*/ 3 w 31"/>
                  <a:gd name="T11" fmla="*/ 28 h 30"/>
                  <a:gd name="T12" fmla="*/ 2 w 31"/>
                  <a:gd name="T13" fmla="*/ 19 h 30"/>
                  <a:gd name="T14" fmla="*/ 12 w 31"/>
                  <a:gd name="T15" fmla="*/ 9 h 30"/>
                  <a:gd name="T16" fmla="*/ 5 w 31"/>
                  <a:gd name="T17" fmla="*/ 12 h 30"/>
                  <a:gd name="T18" fmla="*/ 15 w 31"/>
                  <a:gd name="T19" fmla="*/ 5 h 30"/>
                  <a:gd name="T20" fmla="*/ 25 w 31"/>
                  <a:gd name="T21" fmla="*/ 0 h 30"/>
                  <a:gd name="T22" fmla="*/ 31 w 31"/>
                  <a:gd name="T23" fmla="*/ 1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 h="30">
                    <a:moveTo>
                      <a:pt x="31" y="11"/>
                    </a:moveTo>
                    <a:cubicBezTo>
                      <a:pt x="30" y="14"/>
                      <a:pt x="30" y="14"/>
                      <a:pt x="30" y="14"/>
                    </a:cubicBezTo>
                    <a:cubicBezTo>
                      <a:pt x="28" y="17"/>
                      <a:pt x="25" y="20"/>
                      <a:pt x="22" y="22"/>
                    </a:cubicBezTo>
                    <a:cubicBezTo>
                      <a:pt x="13" y="28"/>
                      <a:pt x="13" y="28"/>
                      <a:pt x="13" y="28"/>
                    </a:cubicBezTo>
                    <a:cubicBezTo>
                      <a:pt x="10" y="30"/>
                      <a:pt x="6" y="30"/>
                      <a:pt x="3" y="28"/>
                    </a:cubicBezTo>
                    <a:cubicBezTo>
                      <a:pt x="3" y="28"/>
                      <a:pt x="3" y="28"/>
                      <a:pt x="3" y="28"/>
                    </a:cubicBezTo>
                    <a:cubicBezTo>
                      <a:pt x="0" y="26"/>
                      <a:pt x="0" y="22"/>
                      <a:pt x="2" y="19"/>
                    </a:cubicBezTo>
                    <a:cubicBezTo>
                      <a:pt x="12" y="9"/>
                      <a:pt x="12" y="9"/>
                      <a:pt x="12" y="9"/>
                    </a:cubicBezTo>
                    <a:cubicBezTo>
                      <a:pt x="12" y="9"/>
                      <a:pt x="6" y="14"/>
                      <a:pt x="5" y="12"/>
                    </a:cubicBezTo>
                    <a:cubicBezTo>
                      <a:pt x="4" y="11"/>
                      <a:pt x="10" y="5"/>
                      <a:pt x="15" y="5"/>
                    </a:cubicBezTo>
                    <a:cubicBezTo>
                      <a:pt x="20" y="4"/>
                      <a:pt x="25" y="0"/>
                      <a:pt x="25" y="0"/>
                    </a:cubicBezTo>
                    <a:lnTo>
                      <a:pt x="31" y="11"/>
                    </a:ln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3" name="îṥ1íďé"/>
              <p:cNvSpPr/>
              <p:nvPr/>
            </p:nvSpPr>
            <p:spPr bwMode="auto">
              <a:xfrm>
                <a:off x="4202153" y="1982191"/>
                <a:ext cx="256440" cy="407186"/>
              </a:xfrm>
              <a:custGeom>
                <a:avLst/>
                <a:gdLst>
                  <a:gd name="T0" fmla="*/ 50 w 71"/>
                  <a:gd name="T1" fmla="*/ 0 h 113"/>
                  <a:gd name="T2" fmla="*/ 0 w 71"/>
                  <a:gd name="T3" fmla="*/ 74 h 113"/>
                  <a:gd name="T4" fmla="*/ 42 w 71"/>
                  <a:gd name="T5" fmla="*/ 105 h 113"/>
                  <a:gd name="T6" fmla="*/ 50 w 71"/>
                  <a:gd name="T7" fmla="*/ 0 h 113"/>
                </a:gdLst>
                <a:ahLst/>
                <a:cxnLst>
                  <a:cxn ang="0">
                    <a:pos x="T0" y="T1"/>
                  </a:cxn>
                  <a:cxn ang="0">
                    <a:pos x="T2" y="T3"/>
                  </a:cxn>
                  <a:cxn ang="0">
                    <a:pos x="T4" y="T5"/>
                  </a:cxn>
                  <a:cxn ang="0">
                    <a:pos x="T6" y="T7"/>
                  </a:cxn>
                </a:cxnLst>
                <a:rect l="0" t="0" r="r" b="b"/>
                <a:pathLst>
                  <a:path w="71" h="113">
                    <a:moveTo>
                      <a:pt x="50" y="0"/>
                    </a:moveTo>
                    <a:cubicBezTo>
                      <a:pt x="50" y="0"/>
                      <a:pt x="14" y="39"/>
                      <a:pt x="0" y="74"/>
                    </a:cubicBezTo>
                    <a:cubicBezTo>
                      <a:pt x="0" y="74"/>
                      <a:pt x="12" y="96"/>
                      <a:pt x="42" y="105"/>
                    </a:cubicBezTo>
                    <a:cubicBezTo>
                      <a:pt x="71" y="113"/>
                      <a:pt x="50" y="0"/>
                      <a:pt x="50" y="0"/>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4" name="îṧ1îḍé"/>
              <p:cNvSpPr/>
              <p:nvPr/>
            </p:nvSpPr>
            <p:spPr bwMode="auto">
              <a:xfrm>
                <a:off x="4300917" y="2151996"/>
                <a:ext cx="50249" cy="197528"/>
              </a:xfrm>
              <a:custGeom>
                <a:avLst/>
                <a:gdLst>
                  <a:gd name="T0" fmla="*/ 8 w 14"/>
                  <a:gd name="T1" fmla="*/ 55 h 55"/>
                  <a:gd name="T2" fmla="*/ 14 w 14"/>
                  <a:gd name="T3" fmla="*/ 0 h 55"/>
                  <a:gd name="T4" fmla="*/ 0 w 14"/>
                  <a:gd name="T5" fmla="*/ 52 h 55"/>
                  <a:gd name="T6" fmla="*/ 8 w 14"/>
                  <a:gd name="T7" fmla="*/ 55 h 55"/>
                </a:gdLst>
                <a:ahLst/>
                <a:cxnLst>
                  <a:cxn ang="0">
                    <a:pos x="T0" y="T1"/>
                  </a:cxn>
                  <a:cxn ang="0">
                    <a:pos x="T2" y="T3"/>
                  </a:cxn>
                  <a:cxn ang="0">
                    <a:pos x="T4" y="T5"/>
                  </a:cxn>
                  <a:cxn ang="0">
                    <a:pos x="T6" y="T7"/>
                  </a:cxn>
                </a:cxnLst>
                <a:rect l="0" t="0" r="r" b="b"/>
                <a:pathLst>
                  <a:path w="14" h="55">
                    <a:moveTo>
                      <a:pt x="8" y="55"/>
                    </a:moveTo>
                    <a:cubicBezTo>
                      <a:pt x="14" y="0"/>
                      <a:pt x="14" y="0"/>
                      <a:pt x="14" y="0"/>
                    </a:cubicBezTo>
                    <a:cubicBezTo>
                      <a:pt x="0" y="52"/>
                      <a:pt x="0" y="52"/>
                      <a:pt x="0" y="52"/>
                    </a:cubicBezTo>
                    <a:cubicBezTo>
                      <a:pt x="3" y="53"/>
                      <a:pt x="5" y="54"/>
                      <a:pt x="8" y="55"/>
                    </a:cubicBezTo>
                    <a:close/>
                  </a:path>
                </a:pathLst>
              </a:custGeom>
              <a:solidFill>
                <a:srgbClr val="6614C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5" name="išḷïdé"/>
              <p:cNvSpPr/>
              <p:nvPr/>
            </p:nvSpPr>
            <p:spPr bwMode="auto">
              <a:xfrm>
                <a:off x="4444732" y="1945805"/>
                <a:ext cx="67576" cy="36387"/>
              </a:xfrm>
              <a:custGeom>
                <a:avLst/>
                <a:gdLst>
                  <a:gd name="T0" fmla="*/ 9 w 19"/>
                  <a:gd name="T1" fmla="*/ 2 h 10"/>
                  <a:gd name="T2" fmla="*/ 0 w 19"/>
                  <a:gd name="T3" fmla="*/ 0 h 10"/>
                  <a:gd name="T4" fmla="*/ 11 w 19"/>
                  <a:gd name="T5" fmla="*/ 9 h 10"/>
                  <a:gd name="T6" fmla="*/ 19 w 19"/>
                  <a:gd name="T7" fmla="*/ 5 h 10"/>
                  <a:gd name="T8" fmla="*/ 9 w 19"/>
                  <a:gd name="T9" fmla="*/ 2 h 10"/>
                </a:gdLst>
                <a:ahLst/>
                <a:cxnLst>
                  <a:cxn ang="0">
                    <a:pos x="T0" y="T1"/>
                  </a:cxn>
                  <a:cxn ang="0">
                    <a:pos x="T2" y="T3"/>
                  </a:cxn>
                  <a:cxn ang="0">
                    <a:pos x="T4" y="T5"/>
                  </a:cxn>
                  <a:cxn ang="0">
                    <a:pos x="T6" y="T7"/>
                  </a:cxn>
                  <a:cxn ang="0">
                    <a:pos x="T8" y="T9"/>
                  </a:cxn>
                </a:cxnLst>
                <a:rect l="0" t="0" r="r" b="b"/>
                <a:pathLst>
                  <a:path w="19" h="10">
                    <a:moveTo>
                      <a:pt x="9" y="2"/>
                    </a:moveTo>
                    <a:cubicBezTo>
                      <a:pt x="0" y="0"/>
                      <a:pt x="0" y="0"/>
                      <a:pt x="0" y="0"/>
                    </a:cubicBezTo>
                    <a:cubicBezTo>
                      <a:pt x="0" y="0"/>
                      <a:pt x="4" y="7"/>
                      <a:pt x="11" y="9"/>
                    </a:cubicBezTo>
                    <a:cubicBezTo>
                      <a:pt x="17" y="10"/>
                      <a:pt x="19" y="5"/>
                      <a:pt x="19" y="5"/>
                    </a:cubicBezTo>
                    <a:lnTo>
                      <a:pt x="9" y="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6" name="íṩlîḋe"/>
              <p:cNvSpPr/>
              <p:nvPr/>
            </p:nvSpPr>
            <p:spPr bwMode="auto">
              <a:xfrm>
                <a:off x="6955421" y="5116656"/>
                <a:ext cx="734667" cy="424513"/>
              </a:xfrm>
              <a:custGeom>
                <a:avLst/>
                <a:gdLst>
                  <a:gd name="T0" fmla="*/ 167 w 204"/>
                  <a:gd name="T1" fmla="*/ 97 h 118"/>
                  <a:gd name="T2" fmla="*/ 36 w 204"/>
                  <a:gd name="T3" fmla="*/ 97 h 118"/>
                  <a:gd name="T4" fmla="*/ 36 w 204"/>
                  <a:gd name="T5" fmla="*/ 21 h 118"/>
                  <a:gd name="T6" fmla="*/ 167 w 204"/>
                  <a:gd name="T7" fmla="*/ 21 h 118"/>
                  <a:gd name="T8" fmla="*/ 167 w 204"/>
                  <a:gd name="T9" fmla="*/ 97 h 118"/>
                </a:gdLst>
                <a:ahLst/>
                <a:cxnLst>
                  <a:cxn ang="0">
                    <a:pos x="T0" y="T1"/>
                  </a:cxn>
                  <a:cxn ang="0">
                    <a:pos x="T2" y="T3"/>
                  </a:cxn>
                  <a:cxn ang="0">
                    <a:pos x="T4" y="T5"/>
                  </a:cxn>
                  <a:cxn ang="0">
                    <a:pos x="T6" y="T7"/>
                  </a:cxn>
                  <a:cxn ang="0">
                    <a:pos x="T8" y="T9"/>
                  </a:cxn>
                </a:cxnLst>
                <a:rect l="0" t="0" r="r" b="b"/>
                <a:pathLst>
                  <a:path w="204" h="118">
                    <a:moveTo>
                      <a:pt x="167" y="97"/>
                    </a:moveTo>
                    <a:cubicBezTo>
                      <a:pt x="131" y="118"/>
                      <a:pt x="72" y="118"/>
                      <a:pt x="36" y="97"/>
                    </a:cubicBezTo>
                    <a:cubicBezTo>
                      <a:pt x="0" y="76"/>
                      <a:pt x="0" y="42"/>
                      <a:pt x="36" y="21"/>
                    </a:cubicBezTo>
                    <a:cubicBezTo>
                      <a:pt x="72" y="0"/>
                      <a:pt x="131" y="0"/>
                      <a:pt x="167" y="21"/>
                    </a:cubicBezTo>
                    <a:cubicBezTo>
                      <a:pt x="204" y="42"/>
                      <a:pt x="204" y="76"/>
                      <a:pt x="167" y="97"/>
                    </a:cubicBezTo>
                    <a:close/>
                  </a:path>
                </a:pathLst>
              </a:custGeom>
              <a:solidFill>
                <a:srgbClr val="B2D3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7" name="is1îḍé"/>
              <p:cNvSpPr/>
              <p:nvPr/>
            </p:nvSpPr>
            <p:spPr bwMode="auto">
              <a:xfrm>
                <a:off x="5016525" y="3411674"/>
                <a:ext cx="3224564" cy="1859193"/>
              </a:xfrm>
              <a:custGeom>
                <a:avLst/>
                <a:gdLst>
                  <a:gd name="T0" fmla="*/ 330 w 895"/>
                  <a:gd name="T1" fmla="*/ 512 h 517"/>
                  <a:gd name="T2" fmla="*/ 10 w 895"/>
                  <a:gd name="T3" fmla="*/ 327 h 517"/>
                  <a:gd name="T4" fmla="*/ 12 w 895"/>
                  <a:gd name="T5" fmla="*/ 306 h 517"/>
                  <a:gd name="T6" fmla="*/ 528 w 895"/>
                  <a:gd name="T7" fmla="*/ 7 h 517"/>
                  <a:gd name="T8" fmla="*/ 565 w 895"/>
                  <a:gd name="T9" fmla="*/ 5 h 517"/>
                  <a:gd name="T10" fmla="*/ 885 w 895"/>
                  <a:gd name="T11" fmla="*/ 190 h 517"/>
                  <a:gd name="T12" fmla="*/ 882 w 895"/>
                  <a:gd name="T13" fmla="*/ 211 h 517"/>
                  <a:gd name="T14" fmla="*/ 367 w 895"/>
                  <a:gd name="T15" fmla="*/ 510 h 517"/>
                  <a:gd name="T16" fmla="*/ 330 w 895"/>
                  <a:gd name="T17" fmla="*/ 512 h 5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5" h="517">
                    <a:moveTo>
                      <a:pt x="330" y="512"/>
                    </a:moveTo>
                    <a:cubicBezTo>
                      <a:pt x="10" y="327"/>
                      <a:pt x="10" y="327"/>
                      <a:pt x="10" y="327"/>
                    </a:cubicBezTo>
                    <a:cubicBezTo>
                      <a:pt x="0" y="322"/>
                      <a:pt x="1" y="312"/>
                      <a:pt x="12" y="306"/>
                    </a:cubicBezTo>
                    <a:cubicBezTo>
                      <a:pt x="528" y="7"/>
                      <a:pt x="528" y="7"/>
                      <a:pt x="528" y="7"/>
                    </a:cubicBezTo>
                    <a:cubicBezTo>
                      <a:pt x="539" y="0"/>
                      <a:pt x="556" y="0"/>
                      <a:pt x="565" y="5"/>
                    </a:cubicBezTo>
                    <a:cubicBezTo>
                      <a:pt x="885" y="190"/>
                      <a:pt x="885" y="190"/>
                      <a:pt x="885" y="190"/>
                    </a:cubicBezTo>
                    <a:cubicBezTo>
                      <a:pt x="895" y="195"/>
                      <a:pt x="893" y="205"/>
                      <a:pt x="882" y="211"/>
                    </a:cubicBezTo>
                    <a:cubicBezTo>
                      <a:pt x="367" y="510"/>
                      <a:pt x="367" y="510"/>
                      <a:pt x="367" y="510"/>
                    </a:cubicBezTo>
                    <a:cubicBezTo>
                      <a:pt x="356" y="517"/>
                      <a:pt x="339" y="517"/>
                      <a:pt x="330" y="512"/>
                    </a:cubicBezTo>
                    <a:close/>
                  </a:path>
                </a:pathLst>
              </a:custGeom>
              <a:solidFill>
                <a:srgbClr val="B2D3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8" name="ïṩ1îḑé"/>
              <p:cNvSpPr/>
              <p:nvPr/>
            </p:nvSpPr>
            <p:spPr bwMode="auto">
              <a:xfrm>
                <a:off x="7203199" y="3262661"/>
                <a:ext cx="289362" cy="370799"/>
              </a:xfrm>
              <a:custGeom>
                <a:avLst/>
                <a:gdLst>
                  <a:gd name="T0" fmla="*/ 80 w 80"/>
                  <a:gd name="T1" fmla="*/ 0 h 103"/>
                  <a:gd name="T2" fmla="*/ 74 w 80"/>
                  <a:gd name="T3" fmla="*/ 73 h 103"/>
                  <a:gd name="T4" fmla="*/ 0 w 80"/>
                  <a:gd name="T5" fmla="*/ 51 h 103"/>
                  <a:gd name="T6" fmla="*/ 0 w 80"/>
                  <a:gd name="T7" fmla="*/ 18 h 103"/>
                  <a:gd name="T8" fmla="*/ 80 w 80"/>
                  <a:gd name="T9" fmla="*/ 0 h 103"/>
                </a:gdLst>
                <a:ahLst/>
                <a:cxnLst>
                  <a:cxn ang="0">
                    <a:pos x="T0" y="T1"/>
                  </a:cxn>
                  <a:cxn ang="0">
                    <a:pos x="T2" y="T3"/>
                  </a:cxn>
                  <a:cxn ang="0">
                    <a:pos x="T4" y="T5"/>
                  </a:cxn>
                  <a:cxn ang="0">
                    <a:pos x="T6" y="T7"/>
                  </a:cxn>
                  <a:cxn ang="0">
                    <a:pos x="T8" y="T9"/>
                  </a:cxn>
                </a:cxnLst>
                <a:rect l="0" t="0" r="r" b="b"/>
                <a:pathLst>
                  <a:path w="80" h="103">
                    <a:moveTo>
                      <a:pt x="80" y="0"/>
                    </a:moveTo>
                    <a:cubicBezTo>
                      <a:pt x="80" y="0"/>
                      <a:pt x="78" y="44"/>
                      <a:pt x="74" y="73"/>
                    </a:cubicBezTo>
                    <a:cubicBezTo>
                      <a:pt x="71" y="103"/>
                      <a:pt x="0" y="51"/>
                      <a:pt x="0" y="51"/>
                    </a:cubicBezTo>
                    <a:cubicBezTo>
                      <a:pt x="0" y="18"/>
                      <a:pt x="0" y="18"/>
                      <a:pt x="0" y="18"/>
                    </a:cubicBezTo>
                    <a:lnTo>
                      <a:pt x="80" y="0"/>
                    </a:lnTo>
                    <a:close/>
                  </a:path>
                </a:pathLst>
              </a:custGeom>
              <a:solidFill>
                <a:srgbClr val="6614C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9" name="íślíḓè"/>
              <p:cNvSpPr/>
              <p:nvPr/>
            </p:nvSpPr>
            <p:spPr bwMode="auto">
              <a:xfrm>
                <a:off x="7139088" y="5116656"/>
                <a:ext cx="240847" cy="223520"/>
              </a:xfrm>
              <a:custGeom>
                <a:avLst/>
                <a:gdLst>
                  <a:gd name="T0" fmla="*/ 60 w 67"/>
                  <a:gd name="T1" fmla="*/ 29 h 62"/>
                  <a:gd name="T2" fmla="*/ 22 w 67"/>
                  <a:gd name="T3" fmla="*/ 59 h 62"/>
                  <a:gd name="T4" fmla="*/ 5 w 67"/>
                  <a:gd name="T5" fmla="*/ 62 h 62"/>
                  <a:gd name="T6" fmla="*/ 1 w 67"/>
                  <a:gd name="T7" fmla="*/ 54 h 62"/>
                  <a:gd name="T8" fmla="*/ 36 w 67"/>
                  <a:gd name="T9" fmla="*/ 16 h 62"/>
                  <a:gd name="T10" fmla="*/ 60 w 67"/>
                  <a:gd name="T11" fmla="*/ 29 h 62"/>
                </a:gdLst>
                <a:ahLst/>
                <a:cxnLst>
                  <a:cxn ang="0">
                    <a:pos x="T0" y="T1"/>
                  </a:cxn>
                  <a:cxn ang="0">
                    <a:pos x="T2" y="T3"/>
                  </a:cxn>
                  <a:cxn ang="0">
                    <a:pos x="T4" y="T5"/>
                  </a:cxn>
                  <a:cxn ang="0">
                    <a:pos x="T6" y="T7"/>
                  </a:cxn>
                  <a:cxn ang="0">
                    <a:pos x="T8" y="T9"/>
                  </a:cxn>
                  <a:cxn ang="0">
                    <a:pos x="T10" y="T11"/>
                  </a:cxn>
                </a:cxnLst>
                <a:rect l="0" t="0" r="r" b="b"/>
                <a:pathLst>
                  <a:path w="67" h="62">
                    <a:moveTo>
                      <a:pt x="60" y="29"/>
                    </a:moveTo>
                    <a:cubicBezTo>
                      <a:pt x="59" y="32"/>
                      <a:pt x="41" y="54"/>
                      <a:pt x="22" y="59"/>
                    </a:cubicBezTo>
                    <a:cubicBezTo>
                      <a:pt x="14" y="62"/>
                      <a:pt x="9" y="62"/>
                      <a:pt x="5" y="62"/>
                    </a:cubicBezTo>
                    <a:cubicBezTo>
                      <a:pt x="2" y="61"/>
                      <a:pt x="0" y="58"/>
                      <a:pt x="1" y="54"/>
                    </a:cubicBezTo>
                    <a:cubicBezTo>
                      <a:pt x="4" y="45"/>
                      <a:pt x="13" y="27"/>
                      <a:pt x="36" y="16"/>
                    </a:cubicBezTo>
                    <a:cubicBezTo>
                      <a:pt x="67" y="0"/>
                      <a:pt x="60" y="29"/>
                      <a:pt x="60" y="29"/>
                    </a:cubicBezTo>
                    <a:close/>
                  </a:path>
                </a:pathLst>
              </a:custGeom>
              <a:solidFill>
                <a:srgbClr val="173D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0" name="iŝḻïḑé"/>
              <p:cNvSpPr/>
              <p:nvPr/>
            </p:nvSpPr>
            <p:spPr bwMode="auto">
              <a:xfrm>
                <a:off x="7340082" y="5250073"/>
                <a:ext cx="133419" cy="223520"/>
              </a:xfrm>
              <a:custGeom>
                <a:avLst/>
                <a:gdLst>
                  <a:gd name="T0" fmla="*/ 10 w 37"/>
                  <a:gd name="T1" fmla="*/ 0 h 62"/>
                  <a:gd name="T2" fmla="*/ 1 w 37"/>
                  <a:gd name="T3" fmla="*/ 30 h 62"/>
                  <a:gd name="T4" fmla="*/ 8 w 37"/>
                  <a:gd name="T5" fmla="*/ 56 h 62"/>
                  <a:gd name="T6" fmla="*/ 20 w 37"/>
                  <a:gd name="T7" fmla="*/ 58 h 62"/>
                  <a:gd name="T8" fmla="*/ 35 w 37"/>
                  <a:gd name="T9" fmla="*/ 30 h 62"/>
                  <a:gd name="T10" fmla="*/ 35 w 37"/>
                  <a:gd name="T11" fmla="*/ 3 h 62"/>
                  <a:gd name="T12" fmla="*/ 10 w 37"/>
                  <a:gd name="T13" fmla="*/ 0 h 62"/>
                </a:gdLst>
                <a:ahLst/>
                <a:cxnLst>
                  <a:cxn ang="0">
                    <a:pos x="T0" y="T1"/>
                  </a:cxn>
                  <a:cxn ang="0">
                    <a:pos x="T2" y="T3"/>
                  </a:cxn>
                  <a:cxn ang="0">
                    <a:pos x="T4" y="T5"/>
                  </a:cxn>
                  <a:cxn ang="0">
                    <a:pos x="T6" y="T7"/>
                  </a:cxn>
                  <a:cxn ang="0">
                    <a:pos x="T8" y="T9"/>
                  </a:cxn>
                  <a:cxn ang="0">
                    <a:pos x="T10" y="T11"/>
                  </a:cxn>
                  <a:cxn ang="0">
                    <a:pos x="T12" y="T13"/>
                  </a:cxn>
                </a:cxnLst>
                <a:rect l="0" t="0" r="r" b="b"/>
                <a:pathLst>
                  <a:path w="37" h="62">
                    <a:moveTo>
                      <a:pt x="10" y="0"/>
                    </a:moveTo>
                    <a:cubicBezTo>
                      <a:pt x="10" y="0"/>
                      <a:pt x="3" y="17"/>
                      <a:pt x="1" y="30"/>
                    </a:cubicBezTo>
                    <a:cubicBezTo>
                      <a:pt x="0" y="38"/>
                      <a:pt x="4" y="49"/>
                      <a:pt x="8" y="56"/>
                    </a:cubicBezTo>
                    <a:cubicBezTo>
                      <a:pt x="10" y="61"/>
                      <a:pt x="16" y="62"/>
                      <a:pt x="20" y="58"/>
                    </a:cubicBezTo>
                    <a:cubicBezTo>
                      <a:pt x="26" y="53"/>
                      <a:pt x="34" y="43"/>
                      <a:pt x="35" y="30"/>
                    </a:cubicBezTo>
                    <a:cubicBezTo>
                      <a:pt x="37" y="7"/>
                      <a:pt x="35" y="3"/>
                      <a:pt x="35" y="3"/>
                    </a:cubicBezTo>
                    <a:lnTo>
                      <a:pt x="10" y="0"/>
                    </a:lnTo>
                    <a:close/>
                  </a:path>
                </a:pathLst>
              </a:custGeom>
              <a:solidFill>
                <a:srgbClr val="173D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1" name="íṧ1íḑé"/>
              <p:cNvSpPr/>
              <p:nvPr/>
            </p:nvSpPr>
            <p:spPr bwMode="auto">
              <a:xfrm>
                <a:off x="7132157" y="4177529"/>
                <a:ext cx="414117" cy="1119328"/>
              </a:xfrm>
              <a:custGeom>
                <a:avLst/>
                <a:gdLst>
                  <a:gd name="T0" fmla="*/ 112 w 115"/>
                  <a:gd name="T1" fmla="*/ 23 h 311"/>
                  <a:gd name="T2" fmla="*/ 112 w 115"/>
                  <a:gd name="T3" fmla="*/ 83 h 311"/>
                  <a:gd name="T4" fmla="*/ 100 w 115"/>
                  <a:gd name="T5" fmla="*/ 300 h 311"/>
                  <a:gd name="T6" fmla="*/ 79 w 115"/>
                  <a:gd name="T7" fmla="*/ 308 h 311"/>
                  <a:gd name="T8" fmla="*/ 60 w 115"/>
                  <a:gd name="T9" fmla="*/ 294 h 311"/>
                  <a:gd name="T10" fmla="*/ 30 w 115"/>
                  <a:gd name="T11" fmla="*/ 276 h 311"/>
                  <a:gd name="T12" fmla="*/ 0 w 115"/>
                  <a:gd name="T13" fmla="*/ 0 h 311"/>
                  <a:gd name="T14" fmla="*/ 112 w 115"/>
                  <a:gd name="T15" fmla="*/ 23 h 3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5" h="311">
                    <a:moveTo>
                      <a:pt x="112" y="23"/>
                    </a:moveTo>
                    <a:cubicBezTo>
                      <a:pt x="112" y="23"/>
                      <a:pt x="115" y="51"/>
                      <a:pt x="112" y="83"/>
                    </a:cubicBezTo>
                    <a:cubicBezTo>
                      <a:pt x="110" y="115"/>
                      <a:pt x="101" y="264"/>
                      <a:pt x="100" y="300"/>
                    </a:cubicBezTo>
                    <a:cubicBezTo>
                      <a:pt x="100" y="300"/>
                      <a:pt x="100" y="311"/>
                      <a:pt x="79" y="308"/>
                    </a:cubicBezTo>
                    <a:cubicBezTo>
                      <a:pt x="58" y="306"/>
                      <a:pt x="60" y="294"/>
                      <a:pt x="60" y="294"/>
                    </a:cubicBezTo>
                    <a:cubicBezTo>
                      <a:pt x="60" y="294"/>
                      <a:pt x="31" y="293"/>
                      <a:pt x="30" y="276"/>
                    </a:cubicBezTo>
                    <a:cubicBezTo>
                      <a:pt x="29" y="259"/>
                      <a:pt x="0" y="68"/>
                      <a:pt x="0" y="0"/>
                    </a:cubicBezTo>
                    <a:lnTo>
                      <a:pt x="112" y="23"/>
                    </a:lnTo>
                    <a:close/>
                  </a:path>
                </a:pathLst>
              </a:custGeom>
              <a:solidFill>
                <a:srgbClr val="FDD76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2" name="isľïḋê"/>
              <p:cNvSpPr/>
              <p:nvPr/>
            </p:nvSpPr>
            <p:spPr bwMode="auto">
              <a:xfrm>
                <a:off x="7048987" y="3723560"/>
                <a:ext cx="119557" cy="374264"/>
              </a:xfrm>
              <a:custGeom>
                <a:avLst/>
                <a:gdLst>
                  <a:gd name="T0" fmla="*/ 69 w 69"/>
                  <a:gd name="T1" fmla="*/ 0 h 216"/>
                  <a:gd name="T2" fmla="*/ 33 w 69"/>
                  <a:gd name="T3" fmla="*/ 216 h 216"/>
                  <a:gd name="T4" fmla="*/ 0 w 69"/>
                  <a:gd name="T5" fmla="*/ 216 h 216"/>
                  <a:gd name="T6" fmla="*/ 4 w 69"/>
                  <a:gd name="T7" fmla="*/ 17 h 216"/>
                  <a:gd name="T8" fmla="*/ 69 w 69"/>
                  <a:gd name="T9" fmla="*/ 0 h 216"/>
                </a:gdLst>
                <a:ahLst/>
                <a:cxnLst>
                  <a:cxn ang="0">
                    <a:pos x="T0" y="T1"/>
                  </a:cxn>
                  <a:cxn ang="0">
                    <a:pos x="T2" y="T3"/>
                  </a:cxn>
                  <a:cxn ang="0">
                    <a:pos x="T4" y="T5"/>
                  </a:cxn>
                  <a:cxn ang="0">
                    <a:pos x="T6" y="T7"/>
                  </a:cxn>
                  <a:cxn ang="0">
                    <a:pos x="T8" y="T9"/>
                  </a:cxn>
                </a:cxnLst>
                <a:rect l="0" t="0" r="r" b="b"/>
                <a:pathLst>
                  <a:path w="69" h="216">
                    <a:moveTo>
                      <a:pt x="69" y="0"/>
                    </a:moveTo>
                    <a:lnTo>
                      <a:pt x="33" y="216"/>
                    </a:lnTo>
                    <a:lnTo>
                      <a:pt x="0" y="216"/>
                    </a:lnTo>
                    <a:lnTo>
                      <a:pt x="4" y="17"/>
                    </a:lnTo>
                    <a:lnTo>
                      <a:pt x="69" y="0"/>
                    </a:ln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3" name="îSľíďe"/>
              <p:cNvSpPr/>
              <p:nvPr/>
            </p:nvSpPr>
            <p:spPr bwMode="auto">
              <a:xfrm>
                <a:off x="7031660" y="3389148"/>
                <a:ext cx="161142" cy="438375"/>
              </a:xfrm>
              <a:custGeom>
                <a:avLst/>
                <a:gdLst>
                  <a:gd name="T0" fmla="*/ 45 w 45"/>
                  <a:gd name="T1" fmla="*/ 1 h 122"/>
                  <a:gd name="T2" fmla="*/ 14 w 45"/>
                  <a:gd name="T3" fmla="*/ 33 h 122"/>
                  <a:gd name="T4" fmla="*/ 7 w 45"/>
                  <a:gd name="T5" fmla="*/ 111 h 122"/>
                  <a:gd name="T6" fmla="*/ 41 w 45"/>
                  <a:gd name="T7" fmla="*/ 110 h 122"/>
                  <a:gd name="T8" fmla="*/ 45 w 45"/>
                  <a:gd name="T9" fmla="*/ 1 h 122"/>
                </a:gdLst>
                <a:ahLst/>
                <a:cxnLst>
                  <a:cxn ang="0">
                    <a:pos x="T0" y="T1"/>
                  </a:cxn>
                  <a:cxn ang="0">
                    <a:pos x="T2" y="T3"/>
                  </a:cxn>
                  <a:cxn ang="0">
                    <a:pos x="T4" y="T5"/>
                  </a:cxn>
                  <a:cxn ang="0">
                    <a:pos x="T6" y="T7"/>
                  </a:cxn>
                  <a:cxn ang="0">
                    <a:pos x="T8" y="T9"/>
                  </a:cxn>
                </a:cxnLst>
                <a:rect l="0" t="0" r="r" b="b"/>
                <a:pathLst>
                  <a:path w="45" h="122">
                    <a:moveTo>
                      <a:pt x="45" y="1"/>
                    </a:moveTo>
                    <a:cubicBezTo>
                      <a:pt x="45" y="1"/>
                      <a:pt x="22" y="0"/>
                      <a:pt x="14" y="33"/>
                    </a:cubicBezTo>
                    <a:cubicBezTo>
                      <a:pt x="6" y="66"/>
                      <a:pt x="0" y="108"/>
                      <a:pt x="7" y="111"/>
                    </a:cubicBezTo>
                    <a:cubicBezTo>
                      <a:pt x="27" y="122"/>
                      <a:pt x="41" y="110"/>
                      <a:pt x="41" y="110"/>
                    </a:cubicBezTo>
                    <a:lnTo>
                      <a:pt x="45" y="1"/>
                    </a:lnTo>
                    <a:close/>
                  </a:path>
                </a:pathLst>
              </a:custGeom>
              <a:solidFill>
                <a:srgbClr val="8A2AE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4" name="îṣliḍê"/>
              <p:cNvSpPr/>
              <p:nvPr/>
            </p:nvSpPr>
            <p:spPr bwMode="auto">
              <a:xfrm>
                <a:off x="7081909" y="3389148"/>
                <a:ext cx="561397" cy="972048"/>
              </a:xfrm>
              <a:custGeom>
                <a:avLst/>
                <a:gdLst>
                  <a:gd name="T0" fmla="*/ 24 w 156"/>
                  <a:gd name="T1" fmla="*/ 2 h 270"/>
                  <a:gd name="T2" fmla="*/ 36 w 156"/>
                  <a:gd name="T3" fmla="*/ 1 h 270"/>
                  <a:gd name="T4" fmla="*/ 142 w 156"/>
                  <a:gd name="T5" fmla="*/ 39 h 270"/>
                  <a:gd name="T6" fmla="*/ 121 w 156"/>
                  <a:gd name="T7" fmla="*/ 140 h 270"/>
                  <a:gd name="T8" fmla="*/ 126 w 156"/>
                  <a:gd name="T9" fmla="*/ 212 h 270"/>
                  <a:gd name="T10" fmla="*/ 111 w 156"/>
                  <a:gd name="T11" fmla="*/ 260 h 270"/>
                  <a:gd name="T12" fmla="*/ 33 w 156"/>
                  <a:gd name="T13" fmla="*/ 251 h 270"/>
                  <a:gd name="T14" fmla="*/ 13 w 156"/>
                  <a:gd name="T15" fmla="*/ 205 h 270"/>
                  <a:gd name="T16" fmla="*/ 22 w 156"/>
                  <a:gd name="T17" fmla="*/ 114 h 270"/>
                  <a:gd name="T18" fmla="*/ 7 w 156"/>
                  <a:gd name="T19" fmla="*/ 97 h 270"/>
                  <a:gd name="T20" fmla="*/ 17 w 156"/>
                  <a:gd name="T21" fmla="*/ 52 h 270"/>
                  <a:gd name="T22" fmla="*/ 15 w 156"/>
                  <a:gd name="T23" fmla="*/ 12 h 270"/>
                  <a:gd name="T24" fmla="*/ 24 w 156"/>
                  <a:gd name="T25" fmla="*/ 2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270">
                    <a:moveTo>
                      <a:pt x="24" y="2"/>
                    </a:moveTo>
                    <a:cubicBezTo>
                      <a:pt x="28" y="1"/>
                      <a:pt x="32" y="0"/>
                      <a:pt x="36" y="1"/>
                    </a:cubicBezTo>
                    <a:cubicBezTo>
                      <a:pt x="56" y="7"/>
                      <a:pt x="129" y="29"/>
                      <a:pt x="142" y="39"/>
                    </a:cubicBezTo>
                    <a:cubicBezTo>
                      <a:pt x="156" y="51"/>
                      <a:pt x="121" y="118"/>
                      <a:pt x="121" y="140"/>
                    </a:cubicBezTo>
                    <a:cubicBezTo>
                      <a:pt x="122" y="162"/>
                      <a:pt x="124" y="188"/>
                      <a:pt x="126" y="212"/>
                    </a:cubicBezTo>
                    <a:cubicBezTo>
                      <a:pt x="128" y="236"/>
                      <a:pt x="131" y="249"/>
                      <a:pt x="111" y="260"/>
                    </a:cubicBezTo>
                    <a:cubicBezTo>
                      <a:pt x="91" y="270"/>
                      <a:pt x="58" y="270"/>
                      <a:pt x="33" y="251"/>
                    </a:cubicBezTo>
                    <a:cubicBezTo>
                      <a:pt x="8" y="232"/>
                      <a:pt x="12" y="219"/>
                      <a:pt x="13" y="205"/>
                    </a:cubicBezTo>
                    <a:cubicBezTo>
                      <a:pt x="14" y="191"/>
                      <a:pt x="23" y="131"/>
                      <a:pt x="22" y="114"/>
                    </a:cubicBezTo>
                    <a:cubicBezTo>
                      <a:pt x="22" y="114"/>
                      <a:pt x="13" y="108"/>
                      <a:pt x="7" y="97"/>
                    </a:cubicBezTo>
                    <a:cubicBezTo>
                      <a:pt x="0" y="86"/>
                      <a:pt x="12" y="65"/>
                      <a:pt x="17" y="52"/>
                    </a:cubicBezTo>
                    <a:cubicBezTo>
                      <a:pt x="21" y="38"/>
                      <a:pt x="14" y="23"/>
                      <a:pt x="15" y="12"/>
                    </a:cubicBezTo>
                    <a:cubicBezTo>
                      <a:pt x="16" y="7"/>
                      <a:pt x="20" y="4"/>
                      <a:pt x="24" y="2"/>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5" name="ísļiḍè"/>
              <p:cNvSpPr/>
              <p:nvPr/>
            </p:nvSpPr>
            <p:spPr bwMode="auto">
              <a:xfrm>
                <a:off x="7246516" y="3406475"/>
                <a:ext cx="209658" cy="169805"/>
              </a:xfrm>
              <a:custGeom>
                <a:avLst/>
                <a:gdLst>
                  <a:gd name="T0" fmla="*/ 1 w 58"/>
                  <a:gd name="T1" fmla="*/ 20 h 47"/>
                  <a:gd name="T2" fmla="*/ 26 w 58"/>
                  <a:gd name="T3" fmla="*/ 46 h 47"/>
                  <a:gd name="T4" fmla="*/ 57 w 58"/>
                  <a:gd name="T5" fmla="*/ 27 h 47"/>
                  <a:gd name="T6" fmla="*/ 32 w 58"/>
                  <a:gd name="T7" fmla="*/ 2 h 47"/>
                  <a:gd name="T8" fmla="*/ 1 w 58"/>
                  <a:gd name="T9" fmla="*/ 20 h 47"/>
                </a:gdLst>
                <a:ahLst/>
                <a:cxnLst>
                  <a:cxn ang="0">
                    <a:pos x="T0" y="T1"/>
                  </a:cxn>
                  <a:cxn ang="0">
                    <a:pos x="T2" y="T3"/>
                  </a:cxn>
                  <a:cxn ang="0">
                    <a:pos x="T4" y="T5"/>
                  </a:cxn>
                  <a:cxn ang="0">
                    <a:pos x="T6" y="T7"/>
                  </a:cxn>
                  <a:cxn ang="0">
                    <a:pos x="T8" y="T9"/>
                  </a:cxn>
                </a:cxnLst>
                <a:rect l="0" t="0" r="r" b="b"/>
                <a:pathLst>
                  <a:path w="58" h="47">
                    <a:moveTo>
                      <a:pt x="1" y="20"/>
                    </a:moveTo>
                    <a:cubicBezTo>
                      <a:pt x="0" y="32"/>
                      <a:pt x="11" y="44"/>
                      <a:pt x="26" y="46"/>
                    </a:cubicBezTo>
                    <a:cubicBezTo>
                      <a:pt x="42" y="47"/>
                      <a:pt x="55" y="39"/>
                      <a:pt x="57" y="27"/>
                    </a:cubicBezTo>
                    <a:cubicBezTo>
                      <a:pt x="58" y="15"/>
                      <a:pt x="47" y="4"/>
                      <a:pt x="32" y="2"/>
                    </a:cubicBezTo>
                    <a:cubicBezTo>
                      <a:pt x="17" y="0"/>
                      <a:pt x="3" y="8"/>
                      <a:pt x="1" y="2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6" name="iśļídé"/>
              <p:cNvSpPr/>
              <p:nvPr/>
            </p:nvSpPr>
            <p:spPr bwMode="auto">
              <a:xfrm>
                <a:off x="7275972" y="3432466"/>
                <a:ext cx="150746" cy="123023"/>
              </a:xfrm>
              <a:custGeom>
                <a:avLst/>
                <a:gdLst>
                  <a:gd name="T0" fmla="*/ 1 w 42"/>
                  <a:gd name="T1" fmla="*/ 14 h 34"/>
                  <a:gd name="T2" fmla="*/ 19 w 42"/>
                  <a:gd name="T3" fmla="*/ 32 h 34"/>
                  <a:gd name="T4" fmla="*/ 41 w 42"/>
                  <a:gd name="T5" fmla="*/ 19 h 34"/>
                  <a:gd name="T6" fmla="*/ 23 w 42"/>
                  <a:gd name="T7" fmla="*/ 1 h 34"/>
                  <a:gd name="T8" fmla="*/ 1 w 42"/>
                  <a:gd name="T9" fmla="*/ 14 h 34"/>
                </a:gdLst>
                <a:ahLst/>
                <a:cxnLst>
                  <a:cxn ang="0">
                    <a:pos x="T0" y="T1"/>
                  </a:cxn>
                  <a:cxn ang="0">
                    <a:pos x="T2" y="T3"/>
                  </a:cxn>
                  <a:cxn ang="0">
                    <a:pos x="T4" y="T5"/>
                  </a:cxn>
                  <a:cxn ang="0">
                    <a:pos x="T6" y="T7"/>
                  </a:cxn>
                  <a:cxn ang="0">
                    <a:pos x="T8" y="T9"/>
                  </a:cxn>
                </a:cxnLst>
                <a:rect l="0" t="0" r="r" b="b"/>
                <a:pathLst>
                  <a:path w="42" h="34">
                    <a:moveTo>
                      <a:pt x="1" y="14"/>
                    </a:moveTo>
                    <a:cubicBezTo>
                      <a:pt x="0" y="23"/>
                      <a:pt x="8" y="31"/>
                      <a:pt x="19" y="32"/>
                    </a:cubicBezTo>
                    <a:cubicBezTo>
                      <a:pt x="30" y="34"/>
                      <a:pt x="40" y="28"/>
                      <a:pt x="41" y="19"/>
                    </a:cubicBezTo>
                    <a:cubicBezTo>
                      <a:pt x="42" y="10"/>
                      <a:pt x="34" y="2"/>
                      <a:pt x="23" y="1"/>
                    </a:cubicBezTo>
                    <a:cubicBezTo>
                      <a:pt x="12" y="0"/>
                      <a:pt x="2" y="5"/>
                      <a:pt x="1" y="14"/>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7" name="îṡḻîḍé"/>
              <p:cNvSpPr/>
              <p:nvPr/>
            </p:nvSpPr>
            <p:spPr bwMode="auto">
              <a:xfrm>
                <a:off x="7293300" y="3342365"/>
                <a:ext cx="102230" cy="150746"/>
              </a:xfrm>
              <a:custGeom>
                <a:avLst/>
                <a:gdLst>
                  <a:gd name="T0" fmla="*/ 7 w 28"/>
                  <a:gd name="T1" fmla="*/ 11 h 42"/>
                  <a:gd name="T2" fmla="*/ 23 w 28"/>
                  <a:gd name="T3" fmla="*/ 5 h 42"/>
                  <a:gd name="T4" fmla="*/ 28 w 28"/>
                  <a:gd name="T5" fmla="*/ 35 h 42"/>
                  <a:gd name="T6" fmla="*/ 1 w 28"/>
                  <a:gd name="T7" fmla="*/ 42 h 42"/>
                  <a:gd name="T8" fmla="*/ 5 w 28"/>
                  <a:gd name="T9" fmla="*/ 18 h 42"/>
                  <a:gd name="T10" fmla="*/ 7 w 28"/>
                  <a:gd name="T11" fmla="*/ 11 h 42"/>
                </a:gdLst>
                <a:ahLst/>
                <a:cxnLst>
                  <a:cxn ang="0">
                    <a:pos x="T0" y="T1"/>
                  </a:cxn>
                  <a:cxn ang="0">
                    <a:pos x="T2" y="T3"/>
                  </a:cxn>
                  <a:cxn ang="0">
                    <a:pos x="T4" y="T5"/>
                  </a:cxn>
                  <a:cxn ang="0">
                    <a:pos x="T6" y="T7"/>
                  </a:cxn>
                  <a:cxn ang="0">
                    <a:pos x="T8" y="T9"/>
                  </a:cxn>
                  <a:cxn ang="0">
                    <a:pos x="T10" y="T11"/>
                  </a:cxn>
                </a:cxnLst>
                <a:rect l="0" t="0" r="r" b="b"/>
                <a:pathLst>
                  <a:path w="28" h="42">
                    <a:moveTo>
                      <a:pt x="7" y="11"/>
                    </a:moveTo>
                    <a:cubicBezTo>
                      <a:pt x="7" y="11"/>
                      <a:pt x="20" y="0"/>
                      <a:pt x="23" y="5"/>
                    </a:cubicBezTo>
                    <a:cubicBezTo>
                      <a:pt x="26" y="11"/>
                      <a:pt x="28" y="35"/>
                      <a:pt x="28" y="35"/>
                    </a:cubicBezTo>
                    <a:cubicBezTo>
                      <a:pt x="1" y="42"/>
                      <a:pt x="1" y="42"/>
                      <a:pt x="1" y="42"/>
                    </a:cubicBezTo>
                    <a:cubicBezTo>
                      <a:pt x="5" y="18"/>
                      <a:pt x="5" y="18"/>
                      <a:pt x="5" y="18"/>
                    </a:cubicBezTo>
                    <a:cubicBezTo>
                      <a:pt x="5" y="18"/>
                      <a:pt x="0" y="13"/>
                      <a:pt x="7" y="11"/>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8" name="íṩ1íḓé"/>
              <p:cNvSpPr/>
              <p:nvPr/>
            </p:nvSpPr>
            <p:spPr bwMode="auto">
              <a:xfrm>
                <a:off x="7168545" y="3134441"/>
                <a:ext cx="291095" cy="291095"/>
              </a:xfrm>
              <a:custGeom>
                <a:avLst/>
                <a:gdLst>
                  <a:gd name="T0" fmla="*/ 1 w 81"/>
                  <a:gd name="T1" fmla="*/ 43 h 81"/>
                  <a:gd name="T2" fmla="*/ 43 w 81"/>
                  <a:gd name="T3" fmla="*/ 80 h 81"/>
                  <a:gd name="T4" fmla="*/ 80 w 81"/>
                  <a:gd name="T5" fmla="*/ 38 h 81"/>
                  <a:gd name="T6" fmla="*/ 38 w 81"/>
                  <a:gd name="T7" fmla="*/ 1 h 81"/>
                  <a:gd name="T8" fmla="*/ 1 w 81"/>
                  <a:gd name="T9" fmla="*/ 43 h 81"/>
                </a:gdLst>
                <a:ahLst/>
                <a:cxnLst>
                  <a:cxn ang="0">
                    <a:pos x="T0" y="T1"/>
                  </a:cxn>
                  <a:cxn ang="0">
                    <a:pos x="T2" y="T3"/>
                  </a:cxn>
                  <a:cxn ang="0">
                    <a:pos x="T4" y="T5"/>
                  </a:cxn>
                  <a:cxn ang="0">
                    <a:pos x="T6" y="T7"/>
                  </a:cxn>
                  <a:cxn ang="0">
                    <a:pos x="T8" y="T9"/>
                  </a:cxn>
                </a:cxnLst>
                <a:rect l="0" t="0" r="r" b="b"/>
                <a:pathLst>
                  <a:path w="81" h="81">
                    <a:moveTo>
                      <a:pt x="1" y="43"/>
                    </a:moveTo>
                    <a:cubicBezTo>
                      <a:pt x="2" y="64"/>
                      <a:pt x="21" y="81"/>
                      <a:pt x="43" y="80"/>
                    </a:cubicBezTo>
                    <a:cubicBezTo>
                      <a:pt x="64" y="78"/>
                      <a:pt x="81" y="60"/>
                      <a:pt x="80" y="38"/>
                    </a:cubicBezTo>
                    <a:cubicBezTo>
                      <a:pt x="78" y="16"/>
                      <a:pt x="60" y="0"/>
                      <a:pt x="38" y="1"/>
                    </a:cubicBezTo>
                    <a:cubicBezTo>
                      <a:pt x="16" y="2"/>
                      <a:pt x="0" y="21"/>
                      <a:pt x="1" y="43"/>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9" name="ïṧḻïḋê"/>
              <p:cNvSpPr/>
              <p:nvPr/>
            </p:nvSpPr>
            <p:spPr bwMode="auto">
              <a:xfrm>
                <a:off x="7301963" y="3375286"/>
                <a:ext cx="86635" cy="97032"/>
              </a:xfrm>
              <a:custGeom>
                <a:avLst/>
                <a:gdLst>
                  <a:gd name="T0" fmla="*/ 23 w 24"/>
                  <a:gd name="T1" fmla="*/ 3 h 27"/>
                  <a:gd name="T2" fmla="*/ 24 w 24"/>
                  <a:gd name="T3" fmla="*/ 7 h 27"/>
                  <a:gd name="T4" fmla="*/ 0 w 24"/>
                  <a:gd name="T5" fmla="*/ 27 h 27"/>
                  <a:gd name="T6" fmla="*/ 3 w 24"/>
                  <a:gd name="T7" fmla="*/ 9 h 27"/>
                  <a:gd name="T8" fmla="*/ 2 w 24"/>
                  <a:gd name="T9" fmla="*/ 4 h 27"/>
                  <a:gd name="T10" fmla="*/ 23 w 24"/>
                  <a:gd name="T11" fmla="*/ 3 h 27"/>
                </a:gdLst>
                <a:ahLst/>
                <a:cxnLst>
                  <a:cxn ang="0">
                    <a:pos x="T0" y="T1"/>
                  </a:cxn>
                  <a:cxn ang="0">
                    <a:pos x="T2" y="T3"/>
                  </a:cxn>
                  <a:cxn ang="0">
                    <a:pos x="T4" y="T5"/>
                  </a:cxn>
                  <a:cxn ang="0">
                    <a:pos x="T6" y="T7"/>
                  </a:cxn>
                  <a:cxn ang="0">
                    <a:pos x="T8" y="T9"/>
                  </a:cxn>
                  <a:cxn ang="0">
                    <a:pos x="T10" y="T11"/>
                  </a:cxn>
                </a:cxnLst>
                <a:rect l="0" t="0" r="r" b="b"/>
                <a:pathLst>
                  <a:path w="24" h="27">
                    <a:moveTo>
                      <a:pt x="23" y="3"/>
                    </a:moveTo>
                    <a:cubicBezTo>
                      <a:pt x="23" y="4"/>
                      <a:pt x="23" y="6"/>
                      <a:pt x="24" y="7"/>
                    </a:cubicBezTo>
                    <a:cubicBezTo>
                      <a:pt x="21" y="21"/>
                      <a:pt x="0" y="27"/>
                      <a:pt x="0" y="27"/>
                    </a:cubicBezTo>
                    <a:cubicBezTo>
                      <a:pt x="3" y="9"/>
                      <a:pt x="3" y="9"/>
                      <a:pt x="3" y="9"/>
                    </a:cubicBezTo>
                    <a:cubicBezTo>
                      <a:pt x="3" y="9"/>
                      <a:pt x="1" y="6"/>
                      <a:pt x="2" y="4"/>
                    </a:cubicBezTo>
                    <a:cubicBezTo>
                      <a:pt x="10" y="2"/>
                      <a:pt x="20" y="0"/>
                      <a:pt x="23" y="3"/>
                    </a:cubicBezTo>
                    <a:close/>
                  </a:path>
                </a:pathLst>
              </a:custGeom>
              <a:solidFill>
                <a:srgbClr val="EA9C9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0" name="íṡľíďè"/>
              <p:cNvSpPr/>
              <p:nvPr/>
            </p:nvSpPr>
            <p:spPr bwMode="auto">
              <a:xfrm>
                <a:off x="7168545" y="3134441"/>
                <a:ext cx="291095" cy="291095"/>
              </a:xfrm>
              <a:custGeom>
                <a:avLst/>
                <a:gdLst>
                  <a:gd name="T0" fmla="*/ 1 w 81"/>
                  <a:gd name="T1" fmla="*/ 43 h 81"/>
                  <a:gd name="T2" fmla="*/ 43 w 81"/>
                  <a:gd name="T3" fmla="*/ 80 h 81"/>
                  <a:gd name="T4" fmla="*/ 80 w 81"/>
                  <a:gd name="T5" fmla="*/ 38 h 81"/>
                  <a:gd name="T6" fmla="*/ 38 w 81"/>
                  <a:gd name="T7" fmla="*/ 1 h 81"/>
                  <a:gd name="T8" fmla="*/ 1 w 81"/>
                  <a:gd name="T9" fmla="*/ 43 h 81"/>
                </a:gdLst>
                <a:ahLst/>
                <a:cxnLst>
                  <a:cxn ang="0">
                    <a:pos x="T0" y="T1"/>
                  </a:cxn>
                  <a:cxn ang="0">
                    <a:pos x="T2" y="T3"/>
                  </a:cxn>
                  <a:cxn ang="0">
                    <a:pos x="T4" y="T5"/>
                  </a:cxn>
                  <a:cxn ang="0">
                    <a:pos x="T6" y="T7"/>
                  </a:cxn>
                  <a:cxn ang="0">
                    <a:pos x="T8" y="T9"/>
                  </a:cxn>
                </a:cxnLst>
                <a:rect l="0" t="0" r="r" b="b"/>
                <a:pathLst>
                  <a:path w="81" h="81">
                    <a:moveTo>
                      <a:pt x="1" y="43"/>
                    </a:moveTo>
                    <a:cubicBezTo>
                      <a:pt x="2" y="64"/>
                      <a:pt x="21" y="81"/>
                      <a:pt x="43" y="80"/>
                    </a:cubicBezTo>
                    <a:cubicBezTo>
                      <a:pt x="64" y="78"/>
                      <a:pt x="81" y="60"/>
                      <a:pt x="80" y="38"/>
                    </a:cubicBezTo>
                    <a:cubicBezTo>
                      <a:pt x="78" y="16"/>
                      <a:pt x="60" y="0"/>
                      <a:pt x="38" y="1"/>
                    </a:cubicBezTo>
                    <a:cubicBezTo>
                      <a:pt x="16" y="2"/>
                      <a:pt x="0" y="21"/>
                      <a:pt x="1" y="43"/>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1" name="ïSļïďê"/>
              <p:cNvSpPr/>
              <p:nvPr/>
            </p:nvSpPr>
            <p:spPr bwMode="auto">
              <a:xfrm>
                <a:off x="7553205" y="3879504"/>
                <a:ext cx="109161" cy="384661"/>
              </a:xfrm>
              <a:custGeom>
                <a:avLst/>
                <a:gdLst>
                  <a:gd name="T0" fmla="*/ 63 w 63"/>
                  <a:gd name="T1" fmla="*/ 0 h 222"/>
                  <a:gd name="T2" fmla="*/ 54 w 63"/>
                  <a:gd name="T3" fmla="*/ 218 h 222"/>
                  <a:gd name="T4" fmla="*/ 21 w 63"/>
                  <a:gd name="T5" fmla="*/ 222 h 222"/>
                  <a:gd name="T6" fmla="*/ 0 w 63"/>
                  <a:gd name="T7" fmla="*/ 24 h 222"/>
                  <a:gd name="T8" fmla="*/ 63 w 63"/>
                  <a:gd name="T9" fmla="*/ 0 h 222"/>
                </a:gdLst>
                <a:ahLst/>
                <a:cxnLst>
                  <a:cxn ang="0">
                    <a:pos x="T0" y="T1"/>
                  </a:cxn>
                  <a:cxn ang="0">
                    <a:pos x="T2" y="T3"/>
                  </a:cxn>
                  <a:cxn ang="0">
                    <a:pos x="T4" y="T5"/>
                  </a:cxn>
                  <a:cxn ang="0">
                    <a:pos x="T6" y="T7"/>
                  </a:cxn>
                  <a:cxn ang="0">
                    <a:pos x="T8" y="T9"/>
                  </a:cxn>
                </a:cxnLst>
                <a:rect l="0" t="0" r="r" b="b"/>
                <a:pathLst>
                  <a:path w="63" h="222">
                    <a:moveTo>
                      <a:pt x="63" y="0"/>
                    </a:moveTo>
                    <a:lnTo>
                      <a:pt x="54" y="218"/>
                    </a:lnTo>
                    <a:lnTo>
                      <a:pt x="21" y="222"/>
                    </a:lnTo>
                    <a:lnTo>
                      <a:pt x="0" y="24"/>
                    </a:lnTo>
                    <a:lnTo>
                      <a:pt x="63" y="0"/>
                    </a:ln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2" name="ís1ïḓè"/>
              <p:cNvSpPr/>
              <p:nvPr/>
            </p:nvSpPr>
            <p:spPr bwMode="auto">
              <a:xfrm>
                <a:off x="7463105" y="3586676"/>
                <a:ext cx="86635" cy="457434"/>
              </a:xfrm>
              <a:custGeom>
                <a:avLst/>
                <a:gdLst>
                  <a:gd name="T0" fmla="*/ 5 w 24"/>
                  <a:gd name="T1" fmla="*/ 72 h 127"/>
                  <a:gd name="T2" fmla="*/ 20 w 24"/>
                  <a:gd name="T3" fmla="*/ 0 h 127"/>
                  <a:gd name="T4" fmla="*/ 24 w 24"/>
                  <a:gd name="T5" fmla="*/ 49 h 127"/>
                  <a:gd name="T6" fmla="*/ 15 w 24"/>
                  <a:gd name="T7" fmla="*/ 85 h 127"/>
                  <a:gd name="T8" fmla="*/ 17 w 24"/>
                  <a:gd name="T9" fmla="*/ 127 h 127"/>
                  <a:gd name="T10" fmla="*/ 17 w 24"/>
                  <a:gd name="T11" fmla="*/ 127 h 127"/>
                  <a:gd name="T12" fmla="*/ 5 w 24"/>
                  <a:gd name="T13" fmla="*/ 72 h 127"/>
                </a:gdLst>
                <a:ahLst/>
                <a:cxnLst>
                  <a:cxn ang="0">
                    <a:pos x="T0" y="T1"/>
                  </a:cxn>
                  <a:cxn ang="0">
                    <a:pos x="T2" y="T3"/>
                  </a:cxn>
                  <a:cxn ang="0">
                    <a:pos x="T4" y="T5"/>
                  </a:cxn>
                  <a:cxn ang="0">
                    <a:pos x="T6" y="T7"/>
                  </a:cxn>
                  <a:cxn ang="0">
                    <a:pos x="T8" y="T9"/>
                  </a:cxn>
                  <a:cxn ang="0">
                    <a:pos x="T10" y="T11"/>
                  </a:cxn>
                  <a:cxn ang="0">
                    <a:pos x="T12" y="T13"/>
                  </a:cxn>
                </a:cxnLst>
                <a:rect l="0" t="0" r="r" b="b"/>
                <a:pathLst>
                  <a:path w="24" h="127">
                    <a:moveTo>
                      <a:pt x="5" y="72"/>
                    </a:moveTo>
                    <a:cubicBezTo>
                      <a:pt x="10" y="50"/>
                      <a:pt x="20" y="0"/>
                      <a:pt x="20" y="0"/>
                    </a:cubicBezTo>
                    <a:cubicBezTo>
                      <a:pt x="24" y="49"/>
                      <a:pt x="24" y="49"/>
                      <a:pt x="24" y="49"/>
                    </a:cubicBezTo>
                    <a:cubicBezTo>
                      <a:pt x="19" y="64"/>
                      <a:pt x="15" y="78"/>
                      <a:pt x="15" y="85"/>
                    </a:cubicBezTo>
                    <a:cubicBezTo>
                      <a:pt x="15" y="98"/>
                      <a:pt x="16" y="113"/>
                      <a:pt x="17" y="127"/>
                    </a:cubicBezTo>
                    <a:cubicBezTo>
                      <a:pt x="17" y="127"/>
                      <a:pt x="17" y="127"/>
                      <a:pt x="17" y="127"/>
                    </a:cubicBezTo>
                    <a:cubicBezTo>
                      <a:pt x="17" y="127"/>
                      <a:pt x="0" y="95"/>
                      <a:pt x="5" y="72"/>
                    </a:cubicBezTo>
                    <a:close/>
                  </a:path>
                </a:pathLst>
              </a:custGeom>
              <a:solidFill>
                <a:srgbClr val="8A2AE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3" name="iS1îďê"/>
              <p:cNvSpPr/>
              <p:nvPr/>
            </p:nvSpPr>
            <p:spPr bwMode="auto">
              <a:xfrm>
                <a:off x="7528947" y="3522567"/>
                <a:ext cx="164608" cy="474761"/>
              </a:xfrm>
              <a:custGeom>
                <a:avLst/>
                <a:gdLst>
                  <a:gd name="T0" fmla="*/ 15 w 46"/>
                  <a:gd name="T1" fmla="*/ 0 h 132"/>
                  <a:gd name="T2" fmla="*/ 34 w 46"/>
                  <a:gd name="T3" fmla="*/ 42 h 132"/>
                  <a:gd name="T4" fmla="*/ 34 w 46"/>
                  <a:gd name="T5" fmla="*/ 123 h 132"/>
                  <a:gd name="T6" fmla="*/ 7 w 46"/>
                  <a:gd name="T7" fmla="*/ 121 h 132"/>
                  <a:gd name="T8" fmla="*/ 1 w 46"/>
                  <a:gd name="T9" fmla="*/ 45 h 132"/>
                  <a:gd name="T10" fmla="*/ 15 w 46"/>
                  <a:gd name="T11" fmla="*/ 0 h 132"/>
                </a:gdLst>
                <a:ahLst/>
                <a:cxnLst>
                  <a:cxn ang="0">
                    <a:pos x="T0" y="T1"/>
                  </a:cxn>
                  <a:cxn ang="0">
                    <a:pos x="T2" y="T3"/>
                  </a:cxn>
                  <a:cxn ang="0">
                    <a:pos x="T4" y="T5"/>
                  </a:cxn>
                  <a:cxn ang="0">
                    <a:pos x="T6" y="T7"/>
                  </a:cxn>
                  <a:cxn ang="0">
                    <a:pos x="T8" y="T9"/>
                  </a:cxn>
                  <a:cxn ang="0">
                    <a:pos x="T10" y="T11"/>
                  </a:cxn>
                </a:cxnLst>
                <a:rect l="0" t="0" r="r" b="b"/>
                <a:pathLst>
                  <a:path w="46" h="132">
                    <a:moveTo>
                      <a:pt x="15" y="0"/>
                    </a:moveTo>
                    <a:cubicBezTo>
                      <a:pt x="15" y="0"/>
                      <a:pt x="27" y="5"/>
                      <a:pt x="34" y="42"/>
                    </a:cubicBezTo>
                    <a:cubicBezTo>
                      <a:pt x="41" y="80"/>
                      <a:pt x="46" y="118"/>
                      <a:pt x="34" y="123"/>
                    </a:cubicBezTo>
                    <a:cubicBezTo>
                      <a:pt x="21" y="128"/>
                      <a:pt x="11" y="132"/>
                      <a:pt x="7" y="121"/>
                    </a:cubicBezTo>
                    <a:cubicBezTo>
                      <a:pt x="4" y="111"/>
                      <a:pt x="1" y="63"/>
                      <a:pt x="1" y="45"/>
                    </a:cubicBezTo>
                    <a:cubicBezTo>
                      <a:pt x="0" y="27"/>
                      <a:pt x="0" y="3"/>
                      <a:pt x="15" y="0"/>
                    </a:cubicBezTo>
                    <a:close/>
                  </a:path>
                </a:pathLst>
              </a:custGeom>
              <a:solidFill>
                <a:srgbClr val="B45E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4" name="ïšľïdé"/>
              <p:cNvSpPr/>
              <p:nvPr/>
            </p:nvSpPr>
            <p:spPr bwMode="auto">
              <a:xfrm>
                <a:off x="7298497" y="4397582"/>
                <a:ext cx="50249" cy="838629"/>
              </a:xfrm>
              <a:custGeom>
                <a:avLst/>
                <a:gdLst>
                  <a:gd name="T0" fmla="*/ 14 w 14"/>
                  <a:gd name="T1" fmla="*/ 233 h 233"/>
                  <a:gd name="T2" fmla="*/ 6 w 14"/>
                  <a:gd name="T3" fmla="*/ 232 h 233"/>
                  <a:gd name="T4" fmla="*/ 6 w 14"/>
                  <a:gd name="T5" fmla="*/ 232 h 233"/>
                  <a:gd name="T6" fmla="*/ 0 w 14"/>
                  <a:gd name="T7" fmla="*/ 0 h 233"/>
                  <a:gd name="T8" fmla="*/ 14 w 14"/>
                  <a:gd name="T9" fmla="*/ 233 h 233"/>
                </a:gdLst>
                <a:ahLst/>
                <a:cxnLst>
                  <a:cxn ang="0">
                    <a:pos x="T0" y="T1"/>
                  </a:cxn>
                  <a:cxn ang="0">
                    <a:pos x="T2" y="T3"/>
                  </a:cxn>
                  <a:cxn ang="0">
                    <a:pos x="T4" y="T5"/>
                  </a:cxn>
                  <a:cxn ang="0">
                    <a:pos x="T6" y="T7"/>
                  </a:cxn>
                  <a:cxn ang="0">
                    <a:pos x="T8" y="T9"/>
                  </a:cxn>
                </a:cxnLst>
                <a:rect l="0" t="0" r="r" b="b"/>
                <a:pathLst>
                  <a:path w="14" h="233">
                    <a:moveTo>
                      <a:pt x="14" y="233"/>
                    </a:moveTo>
                    <a:cubicBezTo>
                      <a:pt x="14" y="233"/>
                      <a:pt x="11" y="233"/>
                      <a:pt x="6" y="232"/>
                    </a:cubicBezTo>
                    <a:cubicBezTo>
                      <a:pt x="6" y="232"/>
                      <a:pt x="6" y="232"/>
                      <a:pt x="6" y="232"/>
                    </a:cubicBezTo>
                    <a:cubicBezTo>
                      <a:pt x="0" y="0"/>
                      <a:pt x="0" y="0"/>
                      <a:pt x="0" y="0"/>
                    </a:cubicBezTo>
                    <a:lnTo>
                      <a:pt x="14" y="233"/>
                    </a:lnTo>
                    <a:close/>
                  </a:path>
                </a:pathLst>
              </a:custGeom>
              <a:solidFill>
                <a:srgbClr val="D8892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5" name="îs1îdé"/>
              <p:cNvSpPr/>
              <p:nvPr/>
            </p:nvSpPr>
            <p:spPr bwMode="auto">
              <a:xfrm>
                <a:off x="7405925" y="4241639"/>
                <a:ext cx="400256" cy="544070"/>
              </a:xfrm>
              <a:custGeom>
                <a:avLst/>
                <a:gdLst>
                  <a:gd name="T0" fmla="*/ 6 w 111"/>
                  <a:gd name="T1" fmla="*/ 151 h 151"/>
                  <a:gd name="T2" fmla="*/ 15 w 111"/>
                  <a:gd name="T3" fmla="*/ 140 h 151"/>
                  <a:gd name="T4" fmla="*/ 101 w 111"/>
                  <a:gd name="T5" fmla="*/ 90 h 151"/>
                  <a:gd name="T6" fmla="*/ 106 w 111"/>
                  <a:gd name="T7" fmla="*/ 81 h 151"/>
                  <a:gd name="T8" fmla="*/ 106 w 111"/>
                  <a:gd name="T9" fmla="*/ 10 h 151"/>
                  <a:gd name="T10" fmla="*/ 111 w 111"/>
                  <a:gd name="T11" fmla="*/ 4 h 151"/>
                  <a:gd name="T12" fmla="*/ 106 w 111"/>
                  <a:gd name="T13" fmla="*/ 1 h 151"/>
                  <a:gd name="T14" fmla="*/ 106 w 111"/>
                  <a:gd name="T15" fmla="*/ 1 h 151"/>
                  <a:gd name="T16" fmla="*/ 103 w 111"/>
                  <a:gd name="T17" fmla="*/ 1 h 151"/>
                  <a:gd name="T18" fmla="*/ 5 w 111"/>
                  <a:gd name="T19" fmla="*/ 58 h 151"/>
                  <a:gd name="T20" fmla="*/ 0 w 111"/>
                  <a:gd name="T21" fmla="*/ 67 h 151"/>
                  <a:gd name="T22" fmla="*/ 0 w 111"/>
                  <a:gd name="T23" fmla="*/ 144 h 151"/>
                  <a:gd name="T24" fmla="*/ 2 w 111"/>
                  <a:gd name="T25" fmla="*/ 148 h 151"/>
                  <a:gd name="T26" fmla="*/ 2 w 111"/>
                  <a:gd name="T27" fmla="*/ 148 h 151"/>
                  <a:gd name="T28" fmla="*/ 6 w 111"/>
                  <a:gd name="T29" fmla="*/ 15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1" h="151">
                    <a:moveTo>
                      <a:pt x="6" y="151"/>
                    </a:moveTo>
                    <a:cubicBezTo>
                      <a:pt x="15" y="140"/>
                      <a:pt x="15" y="140"/>
                      <a:pt x="15" y="140"/>
                    </a:cubicBezTo>
                    <a:cubicBezTo>
                      <a:pt x="101" y="90"/>
                      <a:pt x="101" y="90"/>
                      <a:pt x="101" y="90"/>
                    </a:cubicBezTo>
                    <a:cubicBezTo>
                      <a:pt x="104" y="89"/>
                      <a:pt x="106" y="84"/>
                      <a:pt x="106" y="81"/>
                    </a:cubicBezTo>
                    <a:cubicBezTo>
                      <a:pt x="106" y="10"/>
                      <a:pt x="106" y="10"/>
                      <a:pt x="106" y="10"/>
                    </a:cubicBezTo>
                    <a:cubicBezTo>
                      <a:pt x="111" y="4"/>
                      <a:pt x="111" y="4"/>
                      <a:pt x="111" y="4"/>
                    </a:cubicBezTo>
                    <a:cubicBezTo>
                      <a:pt x="106" y="1"/>
                      <a:pt x="106" y="1"/>
                      <a:pt x="106" y="1"/>
                    </a:cubicBezTo>
                    <a:cubicBezTo>
                      <a:pt x="106" y="1"/>
                      <a:pt x="106" y="1"/>
                      <a:pt x="106" y="1"/>
                    </a:cubicBezTo>
                    <a:cubicBezTo>
                      <a:pt x="105" y="0"/>
                      <a:pt x="104" y="0"/>
                      <a:pt x="103" y="1"/>
                    </a:cubicBezTo>
                    <a:cubicBezTo>
                      <a:pt x="5" y="58"/>
                      <a:pt x="5" y="58"/>
                      <a:pt x="5" y="58"/>
                    </a:cubicBezTo>
                    <a:cubicBezTo>
                      <a:pt x="2" y="59"/>
                      <a:pt x="0" y="64"/>
                      <a:pt x="0" y="67"/>
                    </a:cubicBezTo>
                    <a:cubicBezTo>
                      <a:pt x="0" y="144"/>
                      <a:pt x="0" y="144"/>
                      <a:pt x="0" y="144"/>
                    </a:cubicBezTo>
                    <a:cubicBezTo>
                      <a:pt x="0" y="146"/>
                      <a:pt x="1" y="148"/>
                      <a:pt x="2" y="148"/>
                    </a:cubicBezTo>
                    <a:cubicBezTo>
                      <a:pt x="2" y="148"/>
                      <a:pt x="2" y="148"/>
                      <a:pt x="2" y="148"/>
                    </a:cubicBezTo>
                    <a:lnTo>
                      <a:pt x="6" y="151"/>
                    </a:ln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6" name="iśľîḑè"/>
              <p:cNvSpPr/>
              <p:nvPr/>
            </p:nvSpPr>
            <p:spPr bwMode="auto">
              <a:xfrm>
                <a:off x="7409390" y="4241639"/>
                <a:ext cx="396790" cy="396790"/>
              </a:xfrm>
              <a:custGeom>
                <a:avLst/>
                <a:gdLst>
                  <a:gd name="T0" fmla="*/ 65 w 110"/>
                  <a:gd name="T1" fmla="*/ 110 h 110"/>
                  <a:gd name="T2" fmla="*/ 71 w 110"/>
                  <a:gd name="T3" fmla="*/ 107 h 110"/>
                  <a:gd name="T4" fmla="*/ 105 w 110"/>
                  <a:gd name="T5" fmla="*/ 48 h 110"/>
                  <a:gd name="T6" fmla="*/ 105 w 110"/>
                  <a:gd name="T7" fmla="*/ 10 h 110"/>
                  <a:gd name="T8" fmla="*/ 110 w 110"/>
                  <a:gd name="T9" fmla="*/ 4 h 110"/>
                  <a:gd name="T10" fmla="*/ 105 w 110"/>
                  <a:gd name="T11" fmla="*/ 1 h 110"/>
                  <a:gd name="T12" fmla="*/ 105 w 110"/>
                  <a:gd name="T13" fmla="*/ 1 h 110"/>
                  <a:gd name="T14" fmla="*/ 102 w 110"/>
                  <a:gd name="T15" fmla="*/ 1 h 110"/>
                  <a:gd name="T16" fmla="*/ 4 w 110"/>
                  <a:gd name="T17" fmla="*/ 58 h 110"/>
                  <a:gd name="T18" fmla="*/ 0 w 110"/>
                  <a:gd name="T19" fmla="*/ 62 h 110"/>
                  <a:gd name="T20" fmla="*/ 65 w 110"/>
                  <a:gd name="T21"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110">
                    <a:moveTo>
                      <a:pt x="65" y="110"/>
                    </a:moveTo>
                    <a:cubicBezTo>
                      <a:pt x="71" y="107"/>
                      <a:pt x="71" y="107"/>
                      <a:pt x="71" y="107"/>
                    </a:cubicBezTo>
                    <a:cubicBezTo>
                      <a:pt x="105" y="48"/>
                      <a:pt x="105" y="48"/>
                      <a:pt x="105" y="48"/>
                    </a:cubicBezTo>
                    <a:cubicBezTo>
                      <a:pt x="105" y="10"/>
                      <a:pt x="105" y="10"/>
                      <a:pt x="105" y="10"/>
                    </a:cubicBezTo>
                    <a:cubicBezTo>
                      <a:pt x="110" y="4"/>
                      <a:pt x="110" y="4"/>
                      <a:pt x="110" y="4"/>
                    </a:cubicBezTo>
                    <a:cubicBezTo>
                      <a:pt x="105" y="1"/>
                      <a:pt x="105" y="1"/>
                      <a:pt x="105" y="1"/>
                    </a:cubicBezTo>
                    <a:cubicBezTo>
                      <a:pt x="105" y="1"/>
                      <a:pt x="105" y="1"/>
                      <a:pt x="105" y="1"/>
                    </a:cubicBezTo>
                    <a:cubicBezTo>
                      <a:pt x="104" y="0"/>
                      <a:pt x="103" y="0"/>
                      <a:pt x="102" y="1"/>
                    </a:cubicBezTo>
                    <a:cubicBezTo>
                      <a:pt x="4" y="58"/>
                      <a:pt x="4" y="58"/>
                      <a:pt x="4" y="58"/>
                    </a:cubicBezTo>
                    <a:cubicBezTo>
                      <a:pt x="3" y="58"/>
                      <a:pt x="1" y="60"/>
                      <a:pt x="0" y="62"/>
                    </a:cubicBezTo>
                    <a:lnTo>
                      <a:pt x="65" y="110"/>
                    </a:lnTo>
                    <a:close/>
                  </a:path>
                </a:pathLst>
              </a:custGeom>
              <a:solidFill>
                <a:srgbClr val="D29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7" name="ïṡļidé"/>
              <p:cNvSpPr/>
              <p:nvPr/>
            </p:nvSpPr>
            <p:spPr bwMode="auto">
              <a:xfrm>
                <a:off x="7769793" y="4241639"/>
                <a:ext cx="36387" cy="22526"/>
              </a:xfrm>
              <a:custGeom>
                <a:avLst/>
                <a:gdLst>
                  <a:gd name="T0" fmla="*/ 8 w 10"/>
                  <a:gd name="T1" fmla="*/ 6 h 6"/>
                  <a:gd name="T2" fmla="*/ 10 w 10"/>
                  <a:gd name="T3" fmla="*/ 4 h 6"/>
                  <a:gd name="T4" fmla="*/ 5 w 10"/>
                  <a:gd name="T5" fmla="*/ 1 h 6"/>
                  <a:gd name="T6" fmla="*/ 5 w 10"/>
                  <a:gd name="T7" fmla="*/ 1 h 6"/>
                  <a:gd name="T8" fmla="*/ 2 w 10"/>
                  <a:gd name="T9" fmla="*/ 1 h 6"/>
                  <a:gd name="T10" fmla="*/ 0 w 10"/>
                  <a:gd name="T11" fmla="*/ 2 h 6"/>
                  <a:gd name="T12" fmla="*/ 8 w 1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 h="6">
                    <a:moveTo>
                      <a:pt x="8" y="6"/>
                    </a:moveTo>
                    <a:cubicBezTo>
                      <a:pt x="10" y="4"/>
                      <a:pt x="10" y="4"/>
                      <a:pt x="10" y="4"/>
                    </a:cubicBezTo>
                    <a:cubicBezTo>
                      <a:pt x="5" y="1"/>
                      <a:pt x="5" y="1"/>
                      <a:pt x="5" y="1"/>
                    </a:cubicBezTo>
                    <a:cubicBezTo>
                      <a:pt x="5" y="1"/>
                      <a:pt x="5" y="1"/>
                      <a:pt x="5" y="1"/>
                    </a:cubicBezTo>
                    <a:cubicBezTo>
                      <a:pt x="4" y="0"/>
                      <a:pt x="3" y="0"/>
                      <a:pt x="2" y="1"/>
                    </a:cubicBezTo>
                    <a:cubicBezTo>
                      <a:pt x="0" y="2"/>
                      <a:pt x="0" y="2"/>
                      <a:pt x="0" y="2"/>
                    </a:cubicBezTo>
                    <a:lnTo>
                      <a:pt x="8" y="6"/>
                    </a:lnTo>
                    <a:close/>
                  </a:path>
                </a:pathLst>
              </a:custGeom>
              <a:solidFill>
                <a:srgbClr val="D29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8" name="îš1íďe"/>
              <p:cNvSpPr/>
              <p:nvPr/>
            </p:nvSpPr>
            <p:spPr bwMode="auto">
              <a:xfrm>
                <a:off x="7405925" y="4451297"/>
                <a:ext cx="50249" cy="50249"/>
              </a:xfrm>
              <a:custGeom>
                <a:avLst/>
                <a:gdLst>
                  <a:gd name="T0" fmla="*/ 4 w 14"/>
                  <a:gd name="T1" fmla="*/ 0 h 14"/>
                  <a:gd name="T2" fmla="*/ 0 w 14"/>
                  <a:gd name="T3" fmla="*/ 8 h 14"/>
                  <a:gd name="T4" fmla="*/ 10 w 14"/>
                  <a:gd name="T5" fmla="*/ 14 h 14"/>
                  <a:gd name="T6" fmla="*/ 14 w 14"/>
                  <a:gd name="T7" fmla="*/ 6 h 14"/>
                  <a:gd name="T8" fmla="*/ 4 w 14"/>
                  <a:gd name="T9" fmla="*/ 0 h 14"/>
                </a:gdLst>
                <a:ahLst/>
                <a:cxnLst>
                  <a:cxn ang="0">
                    <a:pos x="T0" y="T1"/>
                  </a:cxn>
                  <a:cxn ang="0">
                    <a:pos x="T2" y="T3"/>
                  </a:cxn>
                  <a:cxn ang="0">
                    <a:pos x="T4" y="T5"/>
                  </a:cxn>
                  <a:cxn ang="0">
                    <a:pos x="T6" y="T7"/>
                  </a:cxn>
                  <a:cxn ang="0">
                    <a:pos x="T8" y="T9"/>
                  </a:cxn>
                </a:cxnLst>
                <a:rect l="0" t="0" r="r" b="b"/>
                <a:pathLst>
                  <a:path w="14" h="14">
                    <a:moveTo>
                      <a:pt x="4" y="0"/>
                    </a:moveTo>
                    <a:cubicBezTo>
                      <a:pt x="2" y="2"/>
                      <a:pt x="0" y="5"/>
                      <a:pt x="0" y="8"/>
                    </a:cubicBezTo>
                    <a:cubicBezTo>
                      <a:pt x="10" y="14"/>
                      <a:pt x="10" y="14"/>
                      <a:pt x="10" y="14"/>
                    </a:cubicBezTo>
                    <a:cubicBezTo>
                      <a:pt x="14" y="6"/>
                      <a:pt x="14" y="6"/>
                      <a:pt x="14" y="6"/>
                    </a:cubicBezTo>
                    <a:lnTo>
                      <a:pt x="4" y="0"/>
                    </a:ln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9" name="ïŝļíḍe"/>
              <p:cNvSpPr/>
              <p:nvPr/>
            </p:nvSpPr>
            <p:spPr bwMode="auto">
              <a:xfrm>
                <a:off x="7423252" y="4248570"/>
                <a:ext cx="386394" cy="540604"/>
              </a:xfrm>
              <a:custGeom>
                <a:avLst/>
                <a:gdLst>
                  <a:gd name="T0" fmla="*/ 5 w 107"/>
                  <a:gd name="T1" fmla="*/ 58 h 150"/>
                  <a:gd name="T2" fmla="*/ 102 w 107"/>
                  <a:gd name="T3" fmla="*/ 2 h 150"/>
                  <a:gd name="T4" fmla="*/ 107 w 107"/>
                  <a:gd name="T5" fmla="*/ 6 h 150"/>
                  <a:gd name="T6" fmla="*/ 107 w 107"/>
                  <a:gd name="T7" fmla="*/ 82 h 150"/>
                  <a:gd name="T8" fmla="*/ 102 w 107"/>
                  <a:gd name="T9" fmla="*/ 92 h 150"/>
                  <a:gd name="T10" fmla="*/ 5 w 107"/>
                  <a:gd name="T11" fmla="*/ 149 h 150"/>
                  <a:gd name="T12" fmla="*/ 0 w 107"/>
                  <a:gd name="T13" fmla="*/ 145 h 150"/>
                  <a:gd name="T14" fmla="*/ 0 w 107"/>
                  <a:gd name="T15" fmla="*/ 68 h 150"/>
                  <a:gd name="T16" fmla="*/ 5 w 107"/>
                  <a:gd name="T17" fmla="*/ 5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7" h="150">
                    <a:moveTo>
                      <a:pt x="5" y="58"/>
                    </a:moveTo>
                    <a:cubicBezTo>
                      <a:pt x="102" y="2"/>
                      <a:pt x="102" y="2"/>
                      <a:pt x="102" y="2"/>
                    </a:cubicBezTo>
                    <a:cubicBezTo>
                      <a:pt x="105" y="0"/>
                      <a:pt x="107" y="2"/>
                      <a:pt x="107" y="6"/>
                    </a:cubicBezTo>
                    <a:cubicBezTo>
                      <a:pt x="107" y="82"/>
                      <a:pt x="107" y="82"/>
                      <a:pt x="107" y="82"/>
                    </a:cubicBezTo>
                    <a:cubicBezTo>
                      <a:pt x="107" y="86"/>
                      <a:pt x="105" y="90"/>
                      <a:pt x="102" y="92"/>
                    </a:cubicBezTo>
                    <a:cubicBezTo>
                      <a:pt x="5" y="149"/>
                      <a:pt x="5" y="149"/>
                      <a:pt x="5" y="149"/>
                    </a:cubicBezTo>
                    <a:cubicBezTo>
                      <a:pt x="2" y="150"/>
                      <a:pt x="0" y="148"/>
                      <a:pt x="0" y="145"/>
                    </a:cubicBezTo>
                    <a:cubicBezTo>
                      <a:pt x="0" y="68"/>
                      <a:pt x="0" y="68"/>
                      <a:pt x="0" y="68"/>
                    </a:cubicBezTo>
                    <a:cubicBezTo>
                      <a:pt x="0" y="64"/>
                      <a:pt x="2" y="60"/>
                      <a:pt x="5" y="58"/>
                    </a:cubicBezTo>
                    <a:close/>
                  </a:path>
                </a:pathLst>
              </a:custGeom>
              <a:solidFill>
                <a:srgbClr val="B45E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0" name="ïşḻïḋê"/>
              <p:cNvSpPr/>
              <p:nvPr/>
            </p:nvSpPr>
            <p:spPr bwMode="auto">
              <a:xfrm>
                <a:off x="7567067" y="4180995"/>
                <a:ext cx="95299" cy="266837"/>
              </a:xfrm>
              <a:custGeom>
                <a:avLst/>
                <a:gdLst>
                  <a:gd name="T0" fmla="*/ 22 w 26"/>
                  <a:gd name="T1" fmla="*/ 20 h 74"/>
                  <a:gd name="T2" fmla="*/ 25 w 26"/>
                  <a:gd name="T3" fmla="*/ 53 h 74"/>
                  <a:gd name="T4" fmla="*/ 17 w 26"/>
                  <a:gd name="T5" fmla="*/ 73 h 74"/>
                  <a:gd name="T6" fmla="*/ 11 w 26"/>
                  <a:gd name="T7" fmla="*/ 45 h 74"/>
                  <a:gd name="T8" fmla="*/ 3 w 26"/>
                  <a:gd name="T9" fmla="*/ 52 h 74"/>
                  <a:gd name="T10" fmla="*/ 5 w 26"/>
                  <a:gd name="T11" fmla="*/ 11 h 74"/>
                  <a:gd name="T12" fmla="*/ 22 w 26"/>
                  <a:gd name="T13" fmla="*/ 20 h 74"/>
                </a:gdLst>
                <a:ahLst/>
                <a:cxnLst>
                  <a:cxn ang="0">
                    <a:pos x="T0" y="T1"/>
                  </a:cxn>
                  <a:cxn ang="0">
                    <a:pos x="T2" y="T3"/>
                  </a:cxn>
                  <a:cxn ang="0">
                    <a:pos x="T4" y="T5"/>
                  </a:cxn>
                  <a:cxn ang="0">
                    <a:pos x="T6" y="T7"/>
                  </a:cxn>
                  <a:cxn ang="0">
                    <a:pos x="T8" y="T9"/>
                  </a:cxn>
                  <a:cxn ang="0">
                    <a:pos x="T10" y="T11"/>
                  </a:cxn>
                  <a:cxn ang="0">
                    <a:pos x="T12" y="T13"/>
                  </a:cxn>
                </a:cxnLst>
                <a:rect l="0" t="0" r="r" b="b"/>
                <a:pathLst>
                  <a:path w="26" h="74">
                    <a:moveTo>
                      <a:pt x="22" y="20"/>
                    </a:moveTo>
                    <a:cubicBezTo>
                      <a:pt x="22" y="20"/>
                      <a:pt x="26" y="45"/>
                      <a:pt x="25" y="53"/>
                    </a:cubicBezTo>
                    <a:cubicBezTo>
                      <a:pt x="25" y="61"/>
                      <a:pt x="20" y="74"/>
                      <a:pt x="17" y="73"/>
                    </a:cubicBezTo>
                    <a:cubicBezTo>
                      <a:pt x="14" y="73"/>
                      <a:pt x="17" y="42"/>
                      <a:pt x="11" y="45"/>
                    </a:cubicBezTo>
                    <a:cubicBezTo>
                      <a:pt x="6" y="48"/>
                      <a:pt x="5" y="53"/>
                      <a:pt x="3" y="52"/>
                    </a:cubicBezTo>
                    <a:cubicBezTo>
                      <a:pt x="0" y="50"/>
                      <a:pt x="7" y="23"/>
                      <a:pt x="5" y="11"/>
                    </a:cubicBezTo>
                    <a:cubicBezTo>
                      <a:pt x="3" y="0"/>
                      <a:pt x="22" y="20"/>
                      <a:pt x="22" y="20"/>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1" name="ïŝ1íḓè"/>
              <p:cNvSpPr/>
              <p:nvPr/>
            </p:nvSpPr>
            <p:spPr bwMode="auto">
              <a:xfrm>
                <a:off x="7035126" y="4023318"/>
                <a:ext cx="93566" cy="265104"/>
              </a:xfrm>
              <a:custGeom>
                <a:avLst/>
                <a:gdLst>
                  <a:gd name="T0" fmla="*/ 4 w 26"/>
                  <a:gd name="T1" fmla="*/ 21 h 74"/>
                  <a:gd name="T2" fmla="*/ 1 w 26"/>
                  <a:gd name="T3" fmla="*/ 53 h 74"/>
                  <a:gd name="T4" fmla="*/ 9 w 26"/>
                  <a:gd name="T5" fmla="*/ 74 h 74"/>
                  <a:gd name="T6" fmla="*/ 14 w 26"/>
                  <a:gd name="T7" fmla="*/ 45 h 74"/>
                  <a:gd name="T8" fmla="*/ 23 w 26"/>
                  <a:gd name="T9" fmla="*/ 52 h 74"/>
                  <a:gd name="T10" fmla="*/ 21 w 26"/>
                  <a:gd name="T11" fmla="*/ 11 h 74"/>
                  <a:gd name="T12" fmla="*/ 4 w 26"/>
                  <a:gd name="T13" fmla="*/ 21 h 74"/>
                </a:gdLst>
                <a:ahLst/>
                <a:cxnLst>
                  <a:cxn ang="0">
                    <a:pos x="T0" y="T1"/>
                  </a:cxn>
                  <a:cxn ang="0">
                    <a:pos x="T2" y="T3"/>
                  </a:cxn>
                  <a:cxn ang="0">
                    <a:pos x="T4" y="T5"/>
                  </a:cxn>
                  <a:cxn ang="0">
                    <a:pos x="T6" y="T7"/>
                  </a:cxn>
                  <a:cxn ang="0">
                    <a:pos x="T8" y="T9"/>
                  </a:cxn>
                  <a:cxn ang="0">
                    <a:pos x="T10" y="T11"/>
                  </a:cxn>
                  <a:cxn ang="0">
                    <a:pos x="T12" y="T13"/>
                  </a:cxn>
                </a:cxnLst>
                <a:rect l="0" t="0" r="r" b="b"/>
                <a:pathLst>
                  <a:path w="26" h="74">
                    <a:moveTo>
                      <a:pt x="4" y="21"/>
                    </a:moveTo>
                    <a:cubicBezTo>
                      <a:pt x="4" y="21"/>
                      <a:pt x="0" y="45"/>
                      <a:pt x="1" y="53"/>
                    </a:cubicBezTo>
                    <a:cubicBezTo>
                      <a:pt x="1" y="61"/>
                      <a:pt x="6" y="74"/>
                      <a:pt x="9" y="74"/>
                    </a:cubicBezTo>
                    <a:cubicBezTo>
                      <a:pt x="12" y="73"/>
                      <a:pt x="9" y="42"/>
                      <a:pt x="14" y="45"/>
                    </a:cubicBezTo>
                    <a:cubicBezTo>
                      <a:pt x="20" y="48"/>
                      <a:pt x="21" y="54"/>
                      <a:pt x="23" y="52"/>
                    </a:cubicBezTo>
                    <a:cubicBezTo>
                      <a:pt x="26" y="50"/>
                      <a:pt x="19" y="23"/>
                      <a:pt x="21" y="11"/>
                    </a:cubicBezTo>
                    <a:cubicBezTo>
                      <a:pt x="23" y="0"/>
                      <a:pt x="4" y="21"/>
                      <a:pt x="4" y="21"/>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2" name="iṩľîḑè"/>
              <p:cNvSpPr/>
              <p:nvPr/>
            </p:nvSpPr>
            <p:spPr bwMode="auto">
              <a:xfrm>
                <a:off x="7172010" y="3215877"/>
                <a:ext cx="190598" cy="102230"/>
              </a:xfrm>
              <a:custGeom>
                <a:avLst/>
                <a:gdLst>
                  <a:gd name="T0" fmla="*/ 24 w 53"/>
                  <a:gd name="T1" fmla="*/ 21 h 28"/>
                  <a:gd name="T2" fmla="*/ 0 w 53"/>
                  <a:gd name="T3" fmla="*/ 23 h 28"/>
                  <a:gd name="T4" fmla="*/ 0 w 53"/>
                  <a:gd name="T5" fmla="*/ 20 h 28"/>
                  <a:gd name="T6" fmla="*/ 1 w 53"/>
                  <a:gd name="T7" fmla="*/ 7 h 28"/>
                  <a:gd name="T8" fmla="*/ 53 w 53"/>
                  <a:gd name="T9" fmla="*/ 0 h 28"/>
                  <a:gd name="T10" fmla="*/ 24 w 53"/>
                  <a:gd name="T11" fmla="*/ 21 h 28"/>
                </a:gdLst>
                <a:ahLst/>
                <a:cxnLst>
                  <a:cxn ang="0">
                    <a:pos x="T0" y="T1"/>
                  </a:cxn>
                  <a:cxn ang="0">
                    <a:pos x="T2" y="T3"/>
                  </a:cxn>
                  <a:cxn ang="0">
                    <a:pos x="T4" y="T5"/>
                  </a:cxn>
                  <a:cxn ang="0">
                    <a:pos x="T6" y="T7"/>
                  </a:cxn>
                  <a:cxn ang="0">
                    <a:pos x="T8" y="T9"/>
                  </a:cxn>
                  <a:cxn ang="0">
                    <a:pos x="T10" y="T11"/>
                  </a:cxn>
                </a:cxnLst>
                <a:rect l="0" t="0" r="r" b="b"/>
                <a:pathLst>
                  <a:path w="53" h="28">
                    <a:moveTo>
                      <a:pt x="24" y="21"/>
                    </a:moveTo>
                    <a:cubicBezTo>
                      <a:pt x="4" y="28"/>
                      <a:pt x="1" y="23"/>
                      <a:pt x="0" y="23"/>
                    </a:cubicBezTo>
                    <a:cubicBezTo>
                      <a:pt x="0" y="22"/>
                      <a:pt x="0" y="21"/>
                      <a:pt x="0" y="20"/>
                    </a:cubicBezTo>
                    <a:cubicBezTo>
                      <a:pt x="0" y="15"/>
                      <a:pt x="0" y="11"/>
                      <a:pt x="1" y="7"/>
                    </a:cubicBezTo>
                    <a:cubicBezTo>
                      <a:pt x="53" y="0"/>
                      <a:pt x="53" y="0"/>
                      <a:pt x="53" y="0"/>
                    </a:cubicBezTo>
                    <a:cubicBezTo>
                      <a:pt x="53" y="0"/>
                      <a:pt x="44" y="14"/>
                      <a:pt x="24" y="21"/>
                    </a:cubicBezTo>
                    <a:close/>
                  </a:path>
                </a:pathLst>
              </a:custGeom>
              <a:solidFill>
                <a:srgbClr val="EA9C9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3" name="íŝḷïḋè"/>
              <p:cNvSpPr/>
              <p:nvPr/>
            </p:nvSpPr>
            <p:spPr bwMode="auto">
              <a:xfrm>
                <a:off x="7099237" y="3061667"/>
                <a:ext cx="400256" cy="370799"/>
              </a:xfrm>
              <a:custGeom>
                <a:avLst/>
                <a:gdLst>
                  <a:gd name="T0" fmla="*/ 19 w 111"/>
                  <a:gd name="T1" fmla="*/ 23 h 103"/>
                  <a:gd name="T2" fmla="*/ 70 w 111"/>
                  <a:gd name="T3" fmla="*/ 4 h 103"/>
                  <a:gd name="T4" fmla="*/ 108 w 111"/>
                  <a:gd name="T5" fmla="*/ 49 h 103"/>
                  <a:gd name="T6" fmla="*/ 90 w 111"/>
                  <a:gd name="T7" fmla="*/ 103 h 103"/>
                  <a:gd name="T8" fmla="*/ 88 w 111"/>
                  <a:gd name="T9" fmla="*/ 102 h 103"/>
                  <a:gd name="T10" fmla="*/ 80 w 111"/>
                  <a:gd name="T11" fmla="*/ 94 h 103"/>
                  <a:gd name="T12" fmla="*/ 78 w 111"/>
                  <a:gd name="T13" fmla="*/ 79 h 103"/>
                  <a:gd name="T14" fmla="*/ 82 w 111"/>
                  <a:gd name="T15" fmla="*/ 75 h 103"/>
                  <a:gd name="T16" fmla="*/ 87 w 111"/>
                  <a:gd name="T17" fmla="*/ 72 h 103"/>
                  <a:gd name="T18" fmla="*/ 81 w 111"/>
                  <a:gd name="T19" fmla="*/ 57 h 103"/>
                  <a:gd name="T20" fmla="*/ 74 w 111"/>
                  <a:gd name="T21" fmla="*/ 52 h 103"/>
                  <a:gd name="T22" fmla="*/ 69 w 111"/>
                  <a:gd name="T23" fmla="*/ 50 h 103"/>
                  <a:gd name="T24" fmla="*/ 20 w 111"/>
                  <a:gd name="T25" fmla="*/ 56 h 103"/>
                  <a:gd name="T26" fmla="*/ 19 w 111"/>
                  <a:gd name="T27" fmla="*/ 23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1" h="103">
                    <a:moveTo>
                      <a:pt x="19" y="23"/>
                    </a:moveTo>
                    <a:cubicBezTo>
                      <a:pt x="23" y="19"/>
                      <a:pt x="40" y="0"/>
                      <a:pt x="70" y="4"/>
                    </a:cubicBezTo>
                    <a:cubicBezTo>
                      <a:pt x="89" y="7"/>
                      <a:pt x="105" y="20"/>
                      <a:pt x="108" y="49"/>
                    </a:cubicBezTo>
                    <a:cubicBezTo>
                      <a:pt x="111" y="69"/>
                      <a:pt x="103" y="88"/>
                      <a:pt x="90" y="103"/>
                    </a:cubicBezTo>
                    <a:cubicBezTo>
                      <a:pt x="89" y="103"/>
                      <a:pt x="89" y="102"/>
                      <a:pt x="88" y="102"/>
                    </a:cubicBezTo>
                    <a:cubicBezTo>
                      <a:pt x="80" y="97"/>
                      <a:pt x="80" y="94"/>
                      <a:pt x="80" y="94"/>
                    </a:cubicBezTo>
                    <a:cubicBezTo>
                      <a:pt x="78" y="79"/>
                      <a:pt x="78" y="79"/>
                      <a:pt x="78" y="79"/>
                    </a:cubicBezTo>
                    <a:cubicBezTo>
                      <a:pt x="78" y="77"/>
                      <a:pt x="80" y="75"/>
                      <a:pt x="82" y="75"/>
                    </a:cubicBezTo>
                    <a:cubicBezTo>
                      <a:pt x="83" y="75"/>
                      <a:pt x="85" y="74"/>
                      <a:pt x="87" y="72"/>
                    </a:cubicBezTo>
                    <a:cubicBezTo>
                      <a:pt x="91" y="66"/>
                      <a:pt x="89" y="57"/>
                      <a:pt x="81" y="57"/>
                    </a:cubicBezTo>
                    <a:cubicBezTo>
                      <a:pt x="76" y="57"/>
                      <a:pt x="75" y="54"/>
                      <a:pt x="74" y="52"/>
                    </a:cubicBezTo>
                    <a:cubicBezTo>
                      <a:pt x="73" y="50"/>
                      <a:pt x="71" y="49"/>
                      <a:pt x="69" y="50"/>
                    </a:cubicBezTo>
                    <a:cubicBezTo>
                      <a:pt x="60" y="53"/>
                      <a:pt x="35" y="61"/>
                      <a:pt x="20" y="56"/>
                    </a:cubicBezTo>
                    <a:cubicBezTo>
                      <a:pt x="0" y="51"/>
                      <a:pt x="14" y="27"/>
                      <a:pt x="19" y="23"/>
                    </a:cubicBezTo>
                    <a:close/>
                  </a:path>
                </a:pathLst>
              </a:custGeom>
              <a:solidFill>
                <a:srgbClr val="6614C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4" name="î$lïḓè"/>
              <p:cNvSpPr/>
              <p:nvPr/>
            </p:nvSpPr>
            <p:spPr bwMode="auto">
              <a:xfrm>
                <a:off x="7203199" y="3342365"/>
                <a:ext cx="86635" cy="50249"/>
              </a:xfrm>
              <a:custGeom>
                <a:avLst/>
                <a:gdLst>
                  <a:gd name="T0" fmla="*/ 12 w 24"/>
                  <a:gd name="T1" fmla="*/ 4 h 14"/>
                  <a:gd name="T2" fmla="*/ 0 w 24"/>
                  <a:gd name="T3" fmla="*/ 0 h 14"/>
                  <a:gd name="T4" fmla="*/ 14 w 24"/>
                  <a:gd name="T5" fmla="*/ 12 h 14"/>
                  <a:gd name="T6" fmla="*/ 24 w 24"/>
                  <a:gd name="T7" fmla="*/ 7 h 14"/>
                  <a:gd name="T8" fmla="*/ 12 w 24"/>
                  <a:gd name="T9" fmla="*/ 4 h 14"/>
                </a:gdLst>
                <a:ahLst/>
                <a:cxnLst>
                  <a:cxn ang="0">
                    <a:pos x="T0" y="T1"/>
                  </a:cxn>
                  <a:cxn ang="0">
                    <a:pos x="T2" y="T3"/>
                  </a:cxn>
                  <a:cxn ang="0">
                    <a:pos x="T4" y="T5"/>
                  </a:cxn>
                  <a:cxn ang="0">
                    <a:pos x="T6" y="T7"/>
                  </a:cxn>
                  <a:cxn ang="0">
                    <a:pos x="T8" y="T9"/>
                  </a:cxn>
                </a:cxnLst>
                <a:rect l="0" t="0" r="r" b="b"/>
                <a:pathLst>
                  <a:path w="24" h="14">
                    <a:moveTo>
                      <a:pt x="12" y="4"/>
                    </a:moveTo>
                    <a:cubicBezTo>
                      <a:pt x="0" y="0"/>
                      <a:pt x="0" y="0"/>
                      <a:pt x="0" y="0"/>
                    </a:cubicBezTo>
                    <a:cubicBezTo>
                      <a:pt x="0" y="0"/>
                      <a:pt x="6" y="9"/>
                      <a:pt x="14" y="12"/>
                    </a:cubicBezTo>
                    <a:cubicBezTo>
                      <a:pt x="22" y="14"/>
                      <a:pt x="24" y="7"/>
                      <a:pt x="24" y="7"/>
                    </a:cubicBezTo>
                    <a:lnTo>
                      <a:pt x="12" y="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5" name="iŝḻíḑé"/>
              <p:cNvSpPr/>
              <p:nvPr/>
            </p:nvSpPr>
            <p:spPr bwMode="auto">
              <a:xfrm>
                <a:off x="7572265" y="4342136"/>
                <a:ext cx="38120" cy="29457"/>
              </a:xfrm>
              <a:custGeom>
                <a:avLst/>
                <a:gdLst>
                  <a:gd name="T0" fmla="*/ 0 w 22"/>
                  <a:gd name="T1" fmla="*/ 13 h 17"/>
                  <a:gd name="T2" fmla="*/ 22 w 22"/>
                  <a:gd name="T3" fmla="*/ 0 h 17"/>
                  <a:gd name="T4" fmla="*/ 14 w 22"/>
                  <a:gd name="T5" fmla="*/ 13 h 17"/>
                  <a:gd name="T6" fmla="*/ 2 w 22"/>
                  <a:gd name="T7" fmla="*/ 17 h 17"/>
                  <a:gd name="T8" fmla="*/ 0 w 22"/>
                  <a:gd name="T9" fmla="*/ 13 h 17"/>
                </a:gdLst>
                <a:ahLst/>
                <a:cxnLst>
                  <a:cxn ang="0">
                    <a:pos x="T0" y="T1"/>
                  </a:cxn>
                  <a:cxn ang="0">
                    <a:pos x="T2" y="T3"/>
                  </a:cxn>
                  <a:cxn ang="0">
                    <a:pos x="T4" y="T5"/>
                  </a:cxn>
                  <a:cxn ang="0">
                    <a:pos x="T6" y="T7"/>
                  </a:cxn>
                  <a:cxn ang="0">
                    <a:pos x="T8" y="T9"/>
                  </a:cxn>
                </a:cxnLst>
                <a:rect l="0" t="0" r="r" b="b"/>
                <a:pathLst>
                  <a:path w="22" h="17">
                    <a:moveTo>
                      <a:pt x="0" y="13"/>
                    </a:moveTo>
                    <a:lnTo>
                      <a:pt x="22" y="0"/>
                    </a:lnTo>
                    <a:lnTo>
                      <a:pt x="14" y="13"/>
                    </a:lnTo>
                    <a:lnTo>
                      <a:pt x="2" y="17"/>
                    </a:lnTo>
                    <a:lnTo>
                      <a:pt x="0" y="13"/>
                    </a:lnTo>
                    <a:close/>
                  </a:path>
                </a:pathLst>
              </a:custGeom>
              <a:solidFill>
                <a:srgbClr val="D29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6" name="îs1ïdè"/>
              <p:cNvSpPr/>
              <p:nvPr/>
            </p:nvSpPr>
            <p:spPr bwMode="auto">
              <a:xfrm>
                <a:off x="5049445" y="1316832"/>
                <a:ext cx="1912907" cy="3623088"/>
              </a:xfrm>
              <a:custGeom>
                <a:avLst/>
                <a:gdLst>
                  <a:gd name="T0" fmla="*/ 488 w 531"/>
                  <a:gd name="T1" fmla="*/ 176 h 1007"/>
                  <a:gd name="T2" fmla="*/ 208 w 531"/>
                  <a:gd name="T3" fmla="*/ 8 h 1007"/>
                  <a:gd name="T4" fmla="*/ 172 w 531"/>
                  <a:gd name="T5" fmla="*/ 5 h 1007"/>
                  <a:gd name="T6" fmla="*/ 172 w 531"/>
                  <a:gd name="T7" fmla="*/ 5 h 1007"/>
                  <a:gd name="T8" fmla="*/ 145 w 531"/>
                  <a:gd name="T9" fmla="*/ 14 h 1007"/>
                  <a:gd name="T10" fmla="*/ 165 w 531"/>
                  <a:gd name="T11" fmla="*/ 14 h 1007"/>
                  <a:gd name="T12" fmla="*/ 156 w 531"/>
                  <a:gd name="T13" fmla="*/ 38 h 1007"/>
                  <a:gd name="T14" fmla="*/ 8 w 531"/>
                  <a:gd name="T15" fmla="*/ 718 h 1007"/>
                  <a:gd name="T16" fmla="*/ 43 w 531"/>
                  <a:gd name="T17" fmla="*/ 817 h 1007"/>
                  <a:gd name="T18" fmla="*/ 324 w 531"/>
                  <a:gd name="T19" fmla="*/ 986 h 1007"/>
                  <a:gd name="T20" fmla="*/ 333 w 531"/>
                  <a:gd name="T21" fmla="*/ 990 h 1007"/>
                  <a:gd name="T22" fmla="*/ 322 w 531"/>
                  <a:gd name="T23" fmla="*/ 1007 h 1007"/>
                  <a:gd name="T24" fmla="*/ 345 w 531"/>
                  <a:gd name="T25" fmla="*/ 999 h 1007"/>
                  <a:gd name="T26" fmla="*/ 345 w 531"/>
                  <a:gd name="T27" fmla="*/ 999 h 1007"/>
                  <a:gd name="T28" fmla="*/ 375 w 531"/>
                  <a:gd name="T29" fmla="*/ 956 h 1007"/>
                  <a:gd name="T30" fmla="*/ 523 w 531"/>
                  <a:gd name="T31" fmla="*/ 276 h 1007"/>
                  <a:gd name="T32" fmla="*/ 488 w 531"/>
                  <a:gd name="T33" fmla="*/ 176 h 10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31" h="1007">
                    <a:moveTo>
                      <a:pt x="488" y="176"/>
                    </a:moveTo>
                    <a:cubicBezTo>
                      <a:pt x="208" y="8"/>
                      <a:pt x="208" y="8"/>
                      <a:pt x="208" y="8"/>
                    </a:cubicBezTo>
                    <a:cubicBezTo>
                      <a:pt x="195" y="0"/>
                      <a:pt x="183" y="0"/>
                      <a:pt x="172" y="5"/>
                    </a:cubicBezTo>
                    <a:cubicBezTo>
                      <a:pt x="172" y="5"/>
                      <a:pt x="172" y="5"/>
                      <a:pt x="172" y="5"/>
                    </a:cubicBezTo>
                    <a:cubicBezTo>
                      <a:pt x="145" y="14"/>
                      <a:pt x="145" y="14"/>
                      <a:pt x="145" y="14"/>
                    </a:cubicBezTo>
                    <a:cubicBezTo>
                      <a:pt x="165" y="14"/>
                      <a:pt x="165" y="14"/>
                      <a:pt x="165" y="14"/>
                    </a:cubicBezTo>
                    <a:cubicBezTo>
                      <a:pt x="161" y="21"/>
                      <a:pt x="158" y="29"/>
                      <a:pt x="156" y="38"/>
                    </a:cubicBezTo>
                    <a:cubicBezTo>
                      <a:pt x="8" y="718"/>
                      <a:pt x="8" y="718"/>
                      <a:pt x="8" y="718"/>
                    </a:cubicBezTo>
                    <a:cubicBezTo>
                      <a:pt x="0" y="756"/>
                      <a:pt x="16" y="801"/>
                      <a:pt x="43" y="817"/>
                    </a:cubicBezTo>
                    <a:cubicBezTo>
                      <a:pt x="324" y="986"/>
                      <a:pt x="324" y="986"/>
                      <a:pt x="324" y="986"/>
                    </a:cubicBezTo>
                    <a:cubicBezTo>
                      <a:pt x="327" y="988"/>
                      <a:pt x="330" y="989"/>
                      <a:pt x="333" y="990"/>
                    </a:cubicBezTo>
                    <a:cubicBezTo>
                      <a:pt x="322" y="1007"/>
                      <a:pt x="322" y="1007"/>
                      <a:pt x="322" y="1007"/>
                    </a:cubicBezTo>
                    <a:cubicBezTo>
                      <a:pt x="345" y="999"/>
                      <a:pt x="345" y="999"/>
                      <a:pt x="345" y="999"/>
                    </a:cubicBezTo>
                    <a:cubicBezTo>
                      <a:pt x="345" y="999"/>
                      <a:pt x="345" y="999"/>
                      <a:pt x="345" y="999"/>
                    </a:cubicBezTo>
                    <a:cubicBezTo>
                      <a:pt x="359" y="993"/>
                      <a:pt x="370" y="978"/>
                      <a:pt x="375" y="956"/>
                    </a:cubicBezTo>
                    <a:cubicBezTo>
                      <a:pt x="523" y="276"/>
                      <a:pt x="523" y="276"/>
                      <a:pt x="523" y="276"/>
                    </a:cubicBezTo>
                    <a:cubicBezTo>
                      <a:pt x="531" y="238"/>
                      <a:pt x="516" y="193"/>
                      <a:pt x="488" y="176"/>
                    </a:cubicBezTo>
                    <a:close/>
                  </a:path>
                </a:pathLst>
              </a:custGeom>
              <a:solidFill>
                <a:srgbClr val="173D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7" name="îś1îḍè"/>
              <p:cNvSpPr/>
              <p:nvPr/>
            </p:nvSpPr>
            <p:spPr bwMode="auto">
              <a:xfrm>
                <a:off x="4909097" y="1316832"/>
                <a:ext cx="1963156" cy="3673336"/>
              </a:xfrm>
              <a:custGeom>
                <a:avLst/>
                <a:gdLst>
                  <a:gd name="T0" fmla="*/ 323 w 545"/>
                  <a:gd name="T1" fmla="*/ 1004 h 1021"/>
                  <a:gd name="T2" fmla="*/ 43 w 545"/>
                  <a:gd name="T3" fmla="*/ 836 h 1021"/>
                  <a:gd name="T4" fmla="*/ 8 w 545"/>
                  <a:gd name="T5" fmla="*/ 736 h 1021"/>
                  <a:gd name="T6" fmla="*/ 156 w 545"/>
                  <a:gd name="T7" fmla="*/ 56 h 1021"/>
                  <a:gd name="T8" fmla="*/ 222 w 545"/>
                  <a:gd name="T9" fmla="*/ 17 h 1021"/>
                  <a:gd name="T10" fmla="*/ 502 w 545"/>
                  <a:gd name="T11" fmla="*/ 185 h 1021"/>
                  <a:gd name="T12" fmla="*/ 537 w 545"/>
                  <a:gd name="T13" fmla="*/ 285 h 1021"/>
                  <a:gd name="T14" fmla="*/ 389 w 545"/>
                  <a:gd name="T15" fmla="*/ 965 h 1021"/>
                  <a:gd name="T16" fmla="*/ 323 w 545"/>
                  <a:gd name="T17" fmla="*/ 1004 h 10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5" h="1021">
                    <a:moveTo>
                      <a:pt x="323" y="1004"/>
                    </a:moveTo>
                    <a:cubicBezTo>
                      <a:pt x="43" y="836"/>
                      <a:pt x="43" y="836"/>
                      <a:pt x="43" y="836"/>
                    </a:cubicBezTo>
                    <a:cubicBezTo>
                      <a:pt x="15" y="819"/>
                      <a:pt x="0" y="775"/>
                      <a:pt x="8" y="736"/>
                    </a:cubicBezTo>
                    <a:cubicBezTo>
                      <a:pt x="156" y="56"/>
                      <a:pt x="156" y="56"/>
                      <a:pt x="156" y="56"/>
                    </a:cubicBezTo>
                    <a:cubicBezTo>
                      <a:pt x="165" y="18"/>
                      <a:pt x="194" y="0"/>
                      <a:pt x="222" y="17"/>
                    </a:cubicBezTo>
                    <a:cubicBezTo>
                      <a:pt x="502" y="185"/>
                      <a:pt x="502" y="185"/>
                      <a:pt x="502" y="185"/>
                    </a:cubicBezTo>
                    <a:cubicBezTo>
                      <a:pt x="530" y="202"/>
                      <a:pt x="545" y="246"/>
                      <a:pt x="537" y="285"/>
                    </a:cubicBezTo>
                    <a:cubicBezTo>
                      <a:pt x="389" y="965"/>
                      <a:pt x="389" y="965"/>
                      <a:pt x="389" y="965"/>
                    </a:cubicBezTo>
                    <a:cubicBezTo>
                      <a:pt x="380" y="1003"/>
                      <a:pt x="351" y="1021"/>
                      <a:pt x="323" y="1004"/>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8" name="î$1idé"/>
              <p:cNvSpPr/>
              <p:nvPr/>
            </p:nvSpPr>
            <p:spPr bwMode="auto">
              <a:xfrm>
                <a:off x="4966275" y="1398270"/>
                <a:ext cx="1848797" cy="3510461"/>
              </a:xfrm>
              <a:custGeom>
                <a:avLst/>
                <a:gdLst>
                  <a:gd name="T0" fmla="*/ 308 w 513"/>
                  <a:gd name="T1" fmla="*/ 962 h 975"/>
                  <a:gd name="T2" fmla="*/ 34 w 513"/>
                  <a:gd name="T3" fmla="*/ 798 h 975"/>
                  <a:gd name="T4" fmla="*/ 7 w 513"/>
                  <a:gd name="T5" fmla="*/ 720 h 975"/>
                  <a:gd name="T6" fmla="*/ 154 w 513"/>
                  <a:gd name="T7" fmla="*/ 44 h 975"/>
                  <a:gd name="T8" fmla="*/ 205 w 513"/>
                  <a:gd name="T9" fmla="*/ 13 h 975"/>
                  <a:gd name="T10" fmla="*/ 479 w 513"/>
                  <a:gd name="T11" fmla="*/ 177 h 975"/>
                  <a:gd name="T12" fmla="*/ 506 w 513"/>
                  <a:gd name="T13" fmla="*/ 255 h 975"/>
                  <a:gd name="T14" fmla="*/ 359 w 513"/>
                  <a:gd name="T15" fmla="*/ 931 h 975"/>
                  <a:gd name="T16" fmla="*/ 308 w 513"/>
                  <a:gd name="T17" fmla="*/ 962 h 9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3" h="975">
                    <a:moveTo>
                      <a:pt x="308" y="962"/>
                    </a:moveTo>
                    <a:cubicBezTo>
                      <a:pt x="34" y="798"/>
                      <a:pt x="34" y="798"/>
                      <a:pt x="34" y="798"/>
                    </a:cubicBezTo>
                    <a:cubicBezTo>
                      <a:pt x="12" y="785"/>
                      <a:pt x="0" y="750"/>
                      <a:pt x="7" y="720"/>
                    </a:cubicBezTo>
                    <a:cubicBezTo>
                      <a:pt x="154" y="44"/>
                      <a:pt x="154" y="44"/>
                      <a:pt x="154" y="44"/>
                    </a:cubicBezTo>
                    <a:cubicBezTo>
                      <a:pt x="161" y="14"/>
                      <a:pt x="184" y="0"/>
                      <a:pt x="205" y="13"/>
                    </a:cubicBezTo>
                    <a:cubicBezTo>
                      <a:pt x="479" y="177"/>
                      <a:pt x="479" y="177"/>
                      <a:pt x="479" y="177"/>
                    </a:cubicBezTo>
                    <a:cubicBezTo>
                      <a:pt x="501" y="190"/>
                      <a:pt x="513" y="225"/>
                      <a:pt x="506" y="255"/>
                    </a:cubicBezTo>
                    <a:cubicBezTo>
                      <a:pt x="359" y="931"/>
                      <a:pt x="359" y="931"/>
                      <a:pt x="359" y="931"/>
                    </a:cubicBezTo>
                    <a:cubicBezTo>
                      <a:pt x="352" y="961"/>
                      <a:pt x="329" y="975"/>
                      <a:pt x="308" y="96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9" name="ísḷîḋe"/>
              <p:cNvSpPr/>
              <p:nvPr/>
            </p:nvSpPr>
            <p:spPr bwMode="auto">
              <a:xfrm>
                <a:off x="5863817" y="1838377"/>
                <a:ext cx="157677" cy="117824"/>
              </a:xfrm>
              <a:custGeom>
                <a:avLst/>
                <a:gdLst>
                  <a:gd name="T0" fmla="*/ 36 w 44"/>
                  <a:gd name="T1" fmla="*/ 32 h 33"/>
                  <a:gd name="T2" fmla="*/ 5 w 44"/>
                  <a:gd name="T3" fmla="*/ 14 h 33"/>
                  <a:gd name="T4" fmla="*/ 1 w 44"/>
                  <a:gd name="T5" fmla="*/ 5 h 33"/>
                  <a:gd name="T6" fmla="*/ 1 w 44"/>
                  <a:gd name="T7" fmla="*/ 5 h 33"/>
                  <a:gd name="T8" fmla="*/ 8 w 44"/>
                  <a:gd name="T9" fmla="*/ 1 h 33"/>
                  <a:gd name="T10" fmla="*/ 39 w 44"/>
                  <a:gd name="T11" fmla="*/ 19 h 33"/>
                  <a:gd name="T12" fmla="*/ 43 w 44"/>
                  <a:gd name="T13" fmla="*/ 29 h 33"/>
                  <a:gd name="T14" fmla="*/ 43 w 44"/>
                  <a:gd name="T15" fmla="*/ 29 h 33"/>
                  <a:gd name="T16" fmla="*/ 36 w 44"/>
                  <a:gd name="T17" fmla="*/ 32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33">
                    <a:moveTo>
                      <a:pt x="36" y="32"/>
                    </a:moveTo>
                    <a:cubicBezTo>
                      <a:pt x="5" y="14"/>
                      <a:pt x="5" y="14"/>
                      <a:pt x="5" y="14"/>
                    </a:cubicBezTo>
                    <a:cubicBezTo>
                      <a:pt x="2" y="12"/>
                      <a:pt x="0" y="8"/>
                      <a:pt x="1" y="5"/>
                    </a:cubicBezTo>
                    <a:cubicBezTo>
                      <a:pt x="1" y="5"/>
                      <a:pt x="1" y="5"/>
                      <a:pt x="1" y="5"/>
                    </a:cubicBezTo>
                    <a:cubicBezTo>
                      <a:pt x="2" y="1"/>
                      <a:pt x="5" y="0"/>
                      <a:pt x="8" y="1"/>
                    </a:cubicBezTo>
                    <a:cubicBezTo>
                      <a:pt x="39" y="19"/>
                      <a:pt x="39" y="19"/>
                      <a:pt x="39" y="19"/>
                    </a:cubicBezTo>
                    <a:cubicBezTo>
                      <a:pt x="42" y="21"/>
                      <a:pt x="44" y="25"/>
                      <a:pt x="43" y="29"/>
                    </a:cubicBezTo>
                    <a:cubicBezTo>
                      <a:pt x="43" y="29"/>
                      <a:pt x="43" y="29"/>
                      <a:pt x="43" y="29"/>
                    </a:cubicBezTo>
                    <a:cubicBezTo>
                      <a:pt x="42" y="32"/>
                      <a:pt x="39" y="33"/>
                      <a:pt x="36" y="32"/>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0" name="îšḻîḋe"/>
              <p:cNvSpPr/>
              <p:nvPr/>
            </p:nvSpPr>
            <p:spPr bwMode="auto">
              <a:xfrm>
                <a:off x="6080406" y="1959666"/>
                <a:ext cx="207925" cy="152478"/>
              </a:xfrm>
              <a:custGeom>
                <a:avLst/>
                <a:gdLst>
                  <a:gd name="T0" fmla="*/ 51 w 58"/>
                  <a:gd name="T1" fmla="*/ 41 h 42"/>
                  <a:gd name="T2" fmla="*/ 4 w 58"/>
                  <a:gd name="T3" fmla="*/ 14 h 42"/>
                  <a:gd name="T4" fmla="*/ 1 w 58"/>
                  <a:gd name="T5" fmla="*/ 5 h 42"/>
                  <a:gd name="T6" fmla="*/ 1 w 58"/>
                  <a:gd name="T7" fmla="*/ 5 h 42"/>
                  <a:gd name="T8" fmla="*/ 7 w 58"/>
                  <a:gd name="T9" fmla="*/ 2 h 42"/>
                  <a:gd name="T10" fmla="*/ 53 w 58"/>
                  <a:gd name="T11" fmla="*/ 28 h 42"/>
                  <a:gd name="T12" fmla="*/ 57 w 58"/>
                  <a:gd name="T13" fmla="*/ 38 h 42"/>
                  <a:gd name="T14" fmla="*/ 57 w 58"/>
                  <a:gd name="T15" fmla="*/ 38 h 42"/>
                  <a:gd name="T16" fmla="*/ 51 w 58"/>
                  <a:gd name="T17" fmla="*/ 4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42">
                    <a:moveTo>
                      <a:pt x="51" y="41"/>
                    </a:moveTo>
                    <a:cubicBezTo>
                      <a:pt x="4" y="14"/>
                      <a:pt x="4" y="14"/>
                      <a:pt x="4" y="14"/>
                    </a:cubicBezTo>
                    <a:cubicBezTo>
                      <a:pt x="2" y="12"/>
                      <a:pt x="0" y="8"/>
                      <a:pt x="1" y="5"/>
                    </a:cubicBezTo>
                    <a:cubicBezTo>
                      <a:pt x="1" y="5"/>
                      <a:pt x="1" y="5"/>
                      <a:pt x="1" y="5"/>
                    </a:cubicBezTo>
                    <a:cubicBezTo>
                      <a:pt x="1" y="1"/>
                      <a:pt x="4" y="0"/>
                      <a:pt x="7" y="2"/>
                    </a:cubicBezTo>
                    <a:cubicBezTo>
                      <a:pt x="53" y="28"/>
                      <a:pt x="53" y="28"/>
                      <a:pt x="53" y="28"/>
                    </a:cubicBezTo>
                    <a:cubicBezTo>
                      <a:pt x="56" y="30"/>
                      <a:pt x="58" y="34"/>
                      <a:pt x="57" y="38"/>
                    </a:cubicBezTo>
                    <a:cubicBezTo>
                      <a:pt x="57" y="38"/>
                      <a:pt x="57" y="38"/>
                      <a:pt x="57" y="38"/>
                    </a:cubicBezTo>
                    <a:cubicBezTo>
                      <a:pt x="56" y="41"/>
                      <a:pt x="53" y="42"/>
                      <a:pt x="51" y="41"/>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1" name="îŝḻïdé"/>
              <p:cNvSpPr/>
              <p:nvPr/>
            </p:nvSpPr>
            <p:spPr bwMode="auto">
              <a:xfrm>
                <a:off x="5669754" y="2359921"/>
                <a:ext cx="154211" cy="123023"/>
              </a:xfrm>
              <a:custGeom>
                <a:avLst/>
                <a:gdLst>
                  <a:gd name="T0" fmla="*/ 36 w 43"/>
                  <a:gd name="T1" fmla="*/ 33 h 34"/>
                  <a:gd name="T2" fmla="*/ 4 w 43"/>
                  <a:gd name="T3" fmla="*/ 15 h 34"/>
                  <a:gd name="T4" fmla="*/ 1 w 43"/>
                  <a:gd name="T5" fmla="*/ 5 h 34"/>
                  <a:gd name="T6" fmla="*/ 1 w 43"/>
                  <a:gd name="T7" fmla="*/ 5 h 34"/>
                  <a:gd name="T8" fmla="*/ 7 w 43"/>
                  <a:gd name="T9" fmla="*/ 2 h 34"/>
                  <a:gd name="T10" fmla="*/ 39 w 43"/>
                  <a:gd name="T11" fmla="*/ 20 h 34"/>
                  <a:gd name="T12" fmla="*/ 42 w 43"/>
                  <a:gd name="T13" fmla="*/ 29 h 34"/>
                  <a:gd name="T14" fmla="*/ 42 w 43"/>
                  <a:gd name="T15" fmla="*/ 29 h 34"/>
                  <a:gd name="T16" fmla="*/ 36 w 43"/>
                  <a:gd name="T17"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34">
                    <a:moveTo>
                      <a:pt x="36" y="33"/>
                    </a:moveTo>
                    <a:cubicBezTo>
                      <a:pt x="4" y="15"/>
                      <a:pt x="4" y="15"/>
                      <a:pt x="4" y="15"/>
                    </a:cubicBezTo>
                    <a:cubicBezTo>
                      <a:pt x="2" y="13"/>
                      <a:pt x="0" y="9"/>
                      <a:pt x="1" y="5"/>
                    </a:cubicBezTo>
                    <a:cubicBezTo>
                      <a:pt x="1" y="5"/>
                      <a:pt x="1" y="5"/>
                      <a:pt x="1" y="5"/>
                    </a:cubicBezTo>
                    <a:cubicBezTo>
                      <a:pt x="1" y="2"/>
                      <a:pt x="4" y="0"/>
                      <a:pt x="7" y="2"/>
                    </a:cubicBezTo>
                    <a:cubicBezTo>
                      <a:pt x="39" y="20"/>
                      <a:pt x="39" y="20"/>
                      <a:pt x="39" y="20"/>
                    </a:cubicBezTo>
                    <a:cubicBezTo>
                      <a:pt x="41" y="22"/>
                      <a:pt x="43" y="26"/>
                      <a:pt x="42" y="29"/>
                    </a:cubicBezTo>
                    <a:cubicBezTo>
                      <a:pt x="42" y="29"/>
                      <a:pt x="42" y="29"/>
                      <a:pt x="42" y="29"/>
                    </a:cubicBezTo>
                    <a:cubicBezTo>
                      <a:pt x="42" y="33"/>
                      <a:pt x="39" y="34"/>
                      <a:pt x="36" y="33"/>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2" name="íṥļíḍê"/>
              <p:cNvSpPr/>
              <p:nvPr/>
            </p:nvSpPr>
            <p:spPr bwMode="auto">
              <a:xfrm>
                <a:off x="5853421" y="2467348"/>
                <a:ext cx="211390" cy="155943"/>
              </a:xfrm>
              <a:custGeom>
                <a:avLst/>
                <a:gdLst>
                  <a:gd name="T0" fmla="*/ 51 w 59"/>
                  <a:gd name="T1" fmla="*/ 41 h 43"/>
                  <a:gd name="T2" fmla="*/ 5 w 59"/>
                  <a:gd name="T3" fmla="*/ 14 h 43"/>
                  <a:gd name="T4" fmla="*/ 1 w 59"/>
                  <a:gd name="T5" fmla="*/ 5 h 43"/>
                  <a:gd name="T6" fmla="*/ 1 w 59"/>
                  <a:gd name="T7" fmla="*/ 5 h 43"/>
                  <a:gd name="T8" fmla="*/ 8 w 59"/>
                  <a:gd name="T9" fmla="*/ 2 h 43"/>
                  <a:gd name="T10" fmla="*/ 54 w 59"/>
                  <a:gd name="T11" fmla="*/ 28 h 43"/>
                  <a:gd name="T12" fmla="*/ 58 w 59"/>
                  <a:gd name="T13" fmla="*/ 38 h 43"/>
                  <a:gd name="T14" fmla="*/ 58 w 59"/>
                  <a:gd name="T15" fmla="*/ 38 h 43"/>
                  <a:gd name="T16" fmla="*/ 51 w 59"/>
                  <a:gd name="T17" fmla="*/ 4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43">
                    <a:moveTo>
                      <a:pt x="51" y="41"/>
                    </a:moveTo>
                    <a:cubicBezTo>
                      <a:pt x="5" y="14"/>
                      <a:pt x="5" y="14"/>
                      <a:pt x="5" y="14"/>
                    </a:cubicBezTo>
                    <a:cubicBezTo>
                      <a:pt x="2" y="13"/>
                      <a:pt x="0" y="8"/>
                      <a:pt x="1" y="5"/>
                    </a:cubicBezTo>
                    <a:cubicBezTo>
                      <a:pt x="1" y="5"/>
                      <a:pt x="1" y="5"/>
                      <a:pt x="1" y="5"/>
                    </a:cubicBezTo>
                    <a:cubicBezTo>
                      <a:pt x="2" y="2"/>
                      <a:pt x="5" y="0"/>
                      <a:pt x="8" y="2"/>
                    </a:cubicBezTo>
                    <a:cubicBezTo>
                      <a:pt x="54" y="28"/>
                      <a:pt x="54" y="28"/>
                      <a:pt x="54" y="28"/>
                    </a:cubicBezTo>
                    <a:cubicBezTo>
                      <a:pt x="57" y="30"/>
                      <a:pt x="59" y="34"/>
                      <a:pt x="58" y="38"/>
                    </a:cubicBezTo>
                    <a:cubicBezTo>
                      <a:pt x="58" y="38"/>
                      <a:pt x="58" y="38"/>
                      <a:pt x="58" y="38"/>
                    </a:cubicBezTo>
                    <a:cubicBezTo>
                      <a:pt x="57" y="41"/>
                      <a:pt x="54" y="43"/>
                      <a:pt x="51" y="41"/>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3" name="iSḷïḍé"/>
              <p:cNvSpPr/>
              <p:nvPr/>
            </p:nvSpPr>
            <p:spPr bwMode="auto">
              <a:xfrm>
                <a:off x="5576188" y="1777732"/>
                <a:ext cx="110893" cy="97032"/>
              </a:xfrm>
              <a:custGeom>
                <a:avLst/>
                <a:gdLst>
                  <a:gd name="T0" fmla="*/ 24 w 31"/>
                  <a:gd name="T1" fmla="*/ 25 h 27"/>
                  <a:gd name="T2" fmla="*/ 5 w 31"/>
                  <a:gd name="T3" fmla="*/ 14 h 27"/>
                  <a:gd name="T4" fmla="*/ 1 w 31"/>
                  <a:gd name="T5" fmla="*/ 5 h 27"/>
                  <a:gd name="T6" fmla="*/ 1 w 31"/>
                  <a:gd name="T7" fmla="*/ 5 h 27"/>
                  <a:gd name="T8" fmla="*/ 7 w 31"/>
                  <a:gd name="T9" fmla="*/ 1 h 27"/>
                  <a:gd name="T10" fmla="*/ 27 w 31"/>
                  <a:gd name="T11" fmla="*/ 13 h 27"/>
                  <a:gd name="T12" fmla="*/ 31 w 31"/>
                  <a:gd name="T13" fmla="*/ 22 h 27"/>
                  <a:gd name="T14" fmla="*/ 31 w 31"/>
                  <a:gd name="T15" fmla="*/ 22 h 27"/>
                  <a:gd name="T16" fmla="*/ 24 w 31"/>
                  <a:gd name="T17"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7">
                    <a:moveTo>
                      <a:pt x="24" y="25"/>
                    </a:moveTo>
                    <a:cubicBezTo>
                      <a:pt x="5" y="14"/>
                      <a:pt x="5" y="14"/>
                      <a:pt x="5" y="14"/>
                    </a:cubicBezTo>
                    <a:cubicBezTo>
                      <a:pt x="2" y="12"/>
                      <a:pt x="0" y="8"/>
                      <a:pt x="1" y="5"/>
                    </a:cubicBezTo>
                    <a:cubicBezTo>
                      <a:pt x="1" y="5"/>
                      <a:pt x="1" y="5"/>
                      <a:pt x="1" y="5"/>
                    </a:cubicBezTo>
                    <a:cubicBezTo>
                      <a:pt x="1" y="1"/>
                      <a:pt x="4" y="0"/>
                      <a:pt x="7" y="1"/>
                    </a:cubicBezTo>
                    <a:cubicBezTo>
                      <a:pt x="27" y="13"/>
                      <a:pt x="27" y="13"/>
                      <a:pt x="27" y="13"/>
                    </a:cubicBezTo>
                    <a:cubicBezTo>
                      <a:pt x="30" y="14"/>
                      <a:pt x="31" y="19"/>
                      <a:pt x="31" y="22"/>
                    </a:cubicBezTo>
                    <a:cubicBezTo>
                      <a:pt x="31" y="22"/>
                      <a:pt x="31" y="22"/>
                      <a:pt x="31" y="22"/>
                    </a:cubicBezTo>
                    <a:cubicBezTo>
                      <a:pt x="30" y="25"/>
                      <a:pt x="27" y="27"/>
                      <a:pt x="24"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4" name="ísļiďè"/>
              <p:cNvSpPr/>
              <p:nvPr/>
            </p:nvSpPr>
            <p:spPr bwMode="auto">
              <a:xfrm>
                <a:off x="5647229" y="1925012"/>
                <a:ext cx="259906" cy="180201"/>
              </a:xfrm>
              <a:custGeom>
                <a:avLst/>
                <a:gdLst>
                  <a:gd name="T0" fmla="*/ 64 w 72"/>
                  <a:gd name="T1" fmla="*/ 48 h 50"/>
                  <a:gd name="T2" fmla="*/ 5 w 72"/>
                  <a:gd name="T3" fmla="*/ 14 h 50"/>
                  <a:gd name="T4" fmla="*/ 1 w 72"/>
                  <a:gd name="T5" fmla="*/ 5 h 50"/>
                  <a:gd name="T6" fmla="*/ 1 w 72"/>
                  <a:gd name="T7" fmla="*/ 5 h 50"/>
                  <a:gd name="T8" fmla="*/ 7 w 72"/>
                  <a:gd name="T9" fmla="*/ 2 h 50"/>
                  <a:gd name="T10" fmla="*/ 67 w 72"/>
                  <a:gd name="T11" fmla="*/ 36 h 50"/>
                  <a:gd name="T12" fmla="*/ 71 w 72"/>
                  <a:gd name="T13" fmla="*/ 45 h 50"/>
                  <a:gd name="T14" fmla="*/ 71 w 72"/>
                  <a:gd name="T15" fmla="*/ 45 h 50"/>
                  <a:gd name="T16" fmla="*/ 64 w 72"/>
                  <a:gd name="T17" fmla="*/ 48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0">
                    <a:moveTo>
                      <a:pt x="64" y="48"/>
                    </a:moveTo>
                    <a:cubicBezTo>
                      <a:pt x="5" y="14"/>
                      <a:pt x="5" y="14"/>
                      <a:pt x="5" y="14"/>
                    </a:cubicBezTo>
                    <a:cubicBezTo>
                      <a:pt x="2" y="12"/>
                      <a:pt x="0" y="8"/>
                      <a:pt x="1" y="5"/>
                    </a:cubicBezTo>
                    <a:cubicBezTo>
                      <a:pt x="1" y="5"/>
                      <a:pt x="1" y="5"/>
                      <a:pt x="1" y="5"/>
                    </a:cubicBezTo>
                    <a:cubicBezTo>
                      <a:pt x="2" y="1"/>
                      <a:pt x="5" y="0"/>
                      <a:pt x="7" y="2"/>
                    </a:cubicBezTo>
                    <a:cubicBezTo>
                      <a:pt x="67" y="36"/>
                      <a:pt x="67" y="36"/>
                      <a:pt x="67" y="36"/>
                    </a:cubicBezTo>
                    <a:cubicBezTo>
                      <a:pt x="70" y="38"/>
                      <a:pt x="72" y="42"/>
                      <a:pt x="71" y="45"/>
                    </a:cubicBezTo>
                    <a:cubicBezTo>
                      <a:pt x="71" y="45"/>
                      <a:pt x="71" y="45"/>
                      <a:pt x="71" y="45"/>
                    </a:cubicBezTo>
                    <a:cubicBezTo>
                      <a:pt x="70" y="49"/>
                      <a:pt x="67" y="50"/>
                      <a:pt x="64" y="48"/>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5" name="ïşḻïḋe"/>
              <p:cNvSpPr/>
              <p:nvPr/>
            </p:nvSpPr>
            <p:spPr bwMode="auto">
              <a:xfrm>
                <a:off x="5603911" y="2112144"/>
                <a:ext cx="112626" cy="97032"/>
              </a:xfrm>
              <a:custGeom>
                <a:avLst/>
                <a:gdLst>
                  <a:gd name="T0" fmla="*/ 24 w 31"/>
                  <a:gd name="T1" fmla="*/ 25 h 27"/>
                  <a:gd name="T2" fmla="*/ 5 w 31"/>
                  <a:gd name="T3" fmla="*/ 14 h 27"/>
                  <a:gd name="T4" fmla="*/ 1 w 31"/>
                  <a:gd name="T5" fmla="*/ 5 h 27"/>
                  <a:gd name="T6" fmla="*/ 1 w 31"/>
                  <a:gd name="T7" fmla="*/ 5 h 27"/>
                  <a:gd name="T8" fmla="*/ 7 w 31"/>
                  <a:gd name="T9" fmla="*/ 2 h 27"/>
                  <a:gd name="T10" fmla="*/ 27 w 31"/>
                  <a:gd name="T11" fmla="*/ 13 h 27"/>
                  <a:gd name="T12" fmla="*/ 31 w 31"/>
                  <a:gd name="T13" fmla="*/ 22 h 27"/>
                  <a:gd name="T14" fmla="*/ 31 w 31"/>
                  <a:gd name="T15" fmla="*/ 22 h 27"/>
                  <a:gd name="T16" fmla="*/ 24 w 31"/>
                  <a:gd name="T17"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7">
                    <a:moveTo>
                      <a:pt x="24" y="25"/>
                    </a:moveTo>
                    <a:cubicBezTo>
                      <a:pt x="5" y="14"/>
                      <a:pt x="5" y="14"/>
                      <a:pt x="5" y="14"/>
                    </a:cubicBezTo>
                    <a:cubicBezTo>
                      <a:pt x="2" y="12"/>
                      <a:pt x="0" y="8"/>
                      <a:pt x="1" y="5"/>
                    </a:cubicBezTo>
                    <a:cubicBezTo>
                      <a:pt x="1" y="5"/>
                      <a:pt x="1" y="5"/>
                      <a:pt x="1" y="5"/>
                    </a:cubicBezTo>
                    <a:cubicBezTo>
                      <a:pt x="1" y="1"/>
                      <a:pt x="4" y="0"/>
                      <a:pt x="7" y="2"/>
                    </a:cubicBezTo>
                    <a:cubicBezTo>
                      <a:pt x="27" y="13"/>
                      <a:pt x="27" y="13"/>
                      <a:pt x="27" y="13"/>
                    </a:cubicBezTo>
                    <a:cubicBezTo>
                      <a:pt x="30" y="15"/>
                      <a:pt x="31" y="19"/>
                      <a:pt x="31" y="22"/>
                    </a:cubicBezTo>
                    <a:cubicBezTo>
                      <a:pt x="31" y="22"/>
                      <a:pt x="31" y="22"/>
                      <a:pt x="31" y="22"/>
                    </a:cubicBezTo>
                    <a:cubicBezTo>
                      <a:pt x="30" y="26"/>
                      <a:pt x="27" y="27"/>
                      <a:pt x="24"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6" name="îš1ïdé"/>
              <p:cNvSpPr/>
              <p:nvPr/>
            </p:nvSpPr>
            <p:spPr bwMode="auto">
              <a:xfrm>
                <a:off x="5867282" y="2690868"/>
                <a:ext cx="233916" cy="162874"/>
              </a:xfrm>
              <a:custGeom>
                <a:avLst/>
                <a:gdLst>
                  <a:gd name="T0" fmla="*/ 57 w 65"/>
                  <a:gd name="T1" fmla="*/ 44 h 45"/>
                  <a:gd name="T2" fmla="*/ 5 w 65"/>
                  <a:gd name="T3" fmla="*/ 14 h 45"/>
                  <a:gd name="T4" fmla="*/ 1 w 65"/>
                  <a:gd name="T5" fmla="*/ 4 h 45"/>
                  <a:gd name="T6" fmla="*/ 1 w 65"/>
                  <a:gd name="T7" fmla="*/ 4 h 45"/>
                  <a:gd name="T8" fmla="*/ 8 w 65"/>
                  <a:gd name="T9" fmla="*/ 1 h 45"/>
                  <a:gd name="T10" fmla="*/ 60 w 65"/>
                  <a:gd name="T11" fmla="*/ 31 h 45"/>
                  <a:gd name="T12" fmla="*/ 64 w 65"/>
                  <a:gd name="T13" fmla="*/ 41 h 45"/>
                  <a:gd name="T14" fmla="*/ 64 w 65"/>
                  <a:gd name="T15" fmla="*/ 41 h 45"/>
                  <a:gd name="T16" fmla="*/ 57 w 65"/>
                  <a:gd name="T17" fmla="*/ 4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45">
                    <a:moveTo>
                      <a:pt x="57" y="44"/>
                    </a:moveTo>
                    <a:cubicBezTo>
                      <a:pt x="5" y="14"/>
                      <a:pt x="5" y="14"/>
                      <a:pt x="5" y="14"/>
                    </a:cubicBezTo>
                    <a:cubicBezTo>
                      <a:pt x="2" y="12"/>
                      <a:pt x="0" y="8"/>
                      <a:pt x="1" y="4"/>
                    </a:cubicBezTo>
                    <a:cubicBezTo>
                      <a:pt x="1" y="4"/>
                      <a:pt x="1" y="4"/>
                      <a:pt x="1" y="4"/>
                    </a:cubicBezTo>
                    <a:cubicBezTo>
                      <a:pt x="2" y="1"/>
                      <a:pt x="5" y="0"/>
                      <a:pt x="8" y="1"/>
                    </a:cubicBezTo>
                    <a:cubicBezTo>
                      <a:pt x="60" y="31"/>
                      <a:pt x="60" y="31"/>
                      <a:pt x="60" y="31"/>
                    </a:cubicBezTo>
                    <a:cubicBezTo>
                      <a:pt x="63" y="33"/>
                      <a:pt x="65" y="37"/>
                      <a:pt x="64" y="41"/>
                    </a:cubicBezTo>
                    <a:cubicBezTo>
                      <a:pt x="64" y="41"/>
                      <a:pt x="64" y="41"/>
                      <a:pt x="64" y="41"/>
                    </a:cubicBezTo>
                    <a:cubicBezTo>
                      <a:pt x="63" y="44"/>
                      <a:pt x="60" y="45"/>
                      <a:pt x="57" y="44"/>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7" name="îŝ1îḑè"/>
              <p:cNvSpPr/>
              <p:nvPr/>
            </p:nvSpPr>
            <p:spPr bwMode="auto">
              <a:xfrm>
                <a:off x="5560594" y="2299277"/>
                <a:ext cx="86635" cy="81438"/>
              </a:xfrm>
              <a:custGeom>
                <a:avLst/>
                <a:gdLst>
                  <a:gd name="T0" fmla="*/ 17 w 24"/>
                  <a:gd name="T1" fmla="*/ 21 h 23"/>
                  <a:gd name="T2" fmla="*/ 4 w 24"/>
                  <a:gd name="T3" fmla="*/ 14 h 23"/>
                  <a:gd name="T4" fmla="*/ 1 w 24"/>
                  <a:gd name="T5" fmla="*/ 5 h 23"/>
                  <a:gd name="T6" fmla="*/ 1 w 24"/>
                  <a:gd name="T7" fmla="*/ 5 h 23"/>
                  <a:gd name="T8" fmla="*/ 7 w 24"/>
                  <a:gd name="T9" fmla="*/ 2 h 23"/>
                  <a:gd name="T10" fmla="*/ 20 w 24"/>
                  <a:gd name="T11" fmla="*/ 9 h 23"/>
                  <a:gd name="T12" fmla="*/ 24 w 24"/>
                  <a:gd name="T13" fmla="*/ 18 h 23"/>
                  <a:gd name="T14" fmla="*/ 24 w 24"/>
                  <a:gd name="T15" fmla="*/ 18 h 23"/>
                  <a:gd name="T16" fmla="*/ 17 w 24"/>
                  <a:gd name="T17"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23">
                    <a:moveTo>
                      <a:pt x="17" y="21"/>
                    </a:moveTo>
                    <a:cubicBezTo>
                      <a:pt x="4" y="14"/>
                      <a:pt x="4" y="14"/>
                      <a:pt x="4" y="14"/>
                    </a:cubicBezTo>
                    <a:cubicBezTo>
                      <a:pt x="2" y="13"/>
                      <a:pt x="0" y="8"/>
                      <a:pt x="1" y="5"/>
                    </a:cubicBezTo>
                    <a:cubicBezTo>
                      <a:pt x="1" y="5"/>
                      <a:pt x="1" y="5"/>
                      <a:pt x="1" y="5"/>
                    </a:cubicBezTo>
                    <a:cubicBezTo>
                      <a:pt x="1" y="2"/>
                      <a:pt x="4" y="0"/>
                      <a:pt x="7" y="2"/>
                    </a:cubicBezTo>
                    <a:cubicBezTo>
                      <a:pt x="20" y="9"/>
                      <a:pt x="20" y="9"/>
                      <a:pt x="20" y="9"/>
                    </a:cubicBezTo>
                    <a:cubicBezTo>
                      <a:pt x="23" y="11"/>
                      <a:pt x="24" y="15"/>
                      <a:pt x="24" y="18"/>
                    </a:cubicBezTo>
                    <a:cubicBezTo>
                      <a:pt x="24" y="18"/>
                      <a:pt x="24" y="18"/>
                      <a:pt x="24" y="18"/>
                    </a:cubicBezTo>
                    <a:cubicBezTo>
                      <a:pt x="23" y="22"/>
                      <a:pt x="20" y="23"/>
                      <a:pt x="17" y="21"/>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8" name="iSḷïḍe"/>
              <p:cNvSpPr/>
              <p:nvPr/>
            </p:nvSpPr>
            <p:spPr bwMode="auto">
              <a:xfrm>
                <a:off x="5517276" y="2486409"/>
                <a:ext cx="98765" cy="90101"/>
              </a:xfrm>
              <a:custGeom>
                <a:avLst/>
                <a:gdLst>
                  <a:gd name="T0" fmla="*/ 20 w 27"/>
                  <a:gd name="T1" fmla="*/ 23 h 25"/>
                  <a:gd name="T2" fmla="*/ 4 w 27"/>
                  <a:gd name="T3" fmla="*/ 14 h 25"/>
                  <a:gd name="T4" fmla="*/ 1 w 27"/>
                  <a:gd name="T5" fmla="*/ 5 h 25"/>
                  <a:gd name="T6" fmla="*/ 1 w 27"/>
                  <a:gd name="T7" fmla="*/ 5 h 25"/>
                  <a:gd name="T8" fmla="*/ 7 w 27"/>
                  <a:gd name="T9" fmla="*/ 2 h 25"/>
                  <a:gd name="T10" fmla="*/ 23 w 27"/>
                  <a:gd name="T11" fmla="*/ 11 h 25"/>
                  <a:gd name="T12" fmla="*/ 27 w 27"/>
                  <a:gd name="T13" fmla="*/ 20 h 25"/>
                  <a:gd name="T14" fmla="*/ 27 w 27"/>
                  <a:gd name="T15" fmla="*/ 20 h 25"/>
                  <a:gd name="T16" fmla="*/ 20 w 27"/>
                  <a:gd name="T17" fmla="*/ 23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25">
                    <a:moveTo>
                      <a:pt x="20" y="23"/>
                    </a:moveTo>
                    <a:cubicBezTo>
                      <a:pt x="4" y="14"/>
                      <a:pt x="4" y="14"/>
                      <a:pt x="4" y="14"/>
                    </a:cubicBezTo>
                    <a:cubicBezTo>
                      <a:pt x="2" y="13"/>
                      <a:pt x="0" y="9"/>
                      <a:pt x="1" y="5"/>
                    </a:cubicBezTo>
                    <a:cubicBezTo>
                      <a:pt x="1" y="5"/>
                      <a:pt x="1" y="5"/>
                      <a:pt x="1" y="5"/>
                    </a:cubicBezTo>
                    <a:cubicBezTo>
                      <a:pt x="1" y="2"/>
                      <a:pt x="4" y="0"/>
                      <a:pt x="7" y="2"/>
                    </a:cubicBezTo>
                    <a:cubicBezTo>
                      <a:pt x="23" y="11"/>
                      <a:pt x="23" y="11"/>
                      <a:pt x="23" y="11"/>
                    </a:cubicBezTo>
                    <a:cubicBezTo>
                      <a:pt x="26" y="13"/>
                      <a:pt x="27" y="17"/>
                      <a:pt x="27" y="20"/>
                    </a:cubicBezTo>
                    <a:cubicBezTo>
                      <a:pt x="27" y="20"/>
                      <a:pt x="27" y="20"/>
                      <a:pt x="27" y="20"/>
                    </a:cubicBezTo>
                    <a:cubicBezTo>
                      <a:pt x="26" y="24"/>
                      <a:pt x="23" y="25"/>
                      <a:pt x="20" y="23"/>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9" name="íṧļíḍe"/>
              <p:cNvSpPr/>
              <p:nvPr/>
            </p:nvSpPr>
            <p:spPr bwMode="auto">
              <a:xfrm>
                <a:off x="5643764" y="2557449"/>
                <a:ext cx="190598" cy="143815"/>
              </a:xfrm>
              <a:custGeom>
                <a:avLst/>
                <a:gdLst>
                  <a:gd name="T0" fmla="*/ 45 w 53"/>
                  <a:gd name="T1" fmla="*/ 38 h 40"/>
                  <a:gd name="T2" fmla="*/ 4 w 53"/>
                  <a:gd name="T3" fmla="*/ 15 h 40"/>
                  <a:gd name="T4" fmla="*/ 1 w 53"/>
                  <a:gd name="T5" fmla="*/ 5 h 40"/>
                  <a:gd name="T6" fmla="*/ 1 w 53"/>
                  <a:gd name="T7" fmla="*/ 5 h 40"/>
                  <a:gd name="T8" fmla="*/ 7 w 53"/>
                  <a:gd name="T9" fmla="*/ 2 h 40"/>
                  <a:gd name="T10" fmla="*/ 48 w 53"/>
                  <a:gd name="T11" fmla="*/ 26 h 40"/>
                  <a:gd name="T12" fmla="*/ 52 w 53"/>
                  <a:gd name="T13" fmla="*/ 35 h 40"/>
                  <a:gd name="T14" fmla="*/ 52 w 53"/>
                  <a:gd name="T15" fmla="*/ 35 h 40"/>
                  <a:gd name="T16" fmla="*/ 45 w 53"/>
                  <a:gd name="T17" fmla="*/ 38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40">
                    <a:moveTo>
                      <a:pt x="45" y="38"/>
                    </a:moveTo>
                    <a:cubicBezTo>
                      <a:pt x="4" y="15"/>
                      <a:pt x="4" y="15"/>
                      <a:pt x="4" y="15"/>
                    </a:cubicBezTo>
                    <a:cubicBezTo>
                      <a:pt x="2" y="13"/>
                      <a:pt x="0" y="9"/>
                      <a:pt x="1" y="5"/>
                    </a:cubicBezTo>
                    <a:cubicBezTo>
                      <a:pt x="1" y="5"/>
                      <a:pt x="1" y="5"/>
                      <a:pt x="1" y="5"/>
                    </a:cubicBezTo>
                    <a:cubicBezTo>
                      <a:pt x="1" y="2"/>
                      <a:pt x="4" y="0"/>
                      <a:pt x="7" y="2"/>
                    </a:cubicBezTo>
                    <a:cubicBezTo>
                      <a:pt x="48" y="26"/>
                      <a:pt x="48" y="26"/>
                      <a:pt x="48" y="26"/>
                    </a:cubicBezTo>
                    <a:cubicBezTo>
                      <a:pt x="51" y="27"/>
                      <a:pt x="53" y="32"/>
                      <a:pt x="52" y="35"/>
                    </a:cubicBezTo>
                    <a:cubicBezTo>
                      <a:pt x="52" y="35"/>
                      <a:pt x="52" y="35"/>
                      <a:pt x="52" y="35"/>
                    </a:cubicBezTo>
                    <a:cubicBezTo>
                      <a:pt x="51" y="39"/>
                      <a:pt x="48" y="40"/>
                      <a:pt x="45" y="38"/>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0" name="íṩḷíde"/>
              <p:cNvSpPr/>
              <p:nvPr/>
            </p:nvSpPr>
            <p:spPr bwMode="auto">
              <a:xfrm>
                <a:off x="5496483" y="2579975"/>
                <a:ext cx="147281" cy="117824"/>
              </a:xfrm>
              <a:custGeom>
                <a:avLst/>
                <a:gdLst>
                  <a:gd name="T0" fmla="*/ 34 w 41"/>
                  <a:gd name="T1" fmla="*/ 31 h 33"/>
                  <a:gd name="T2" fmla="*/ 4 w 41"/>
                  <a:gd name="T3" fmla="*/ 14 h 33"/>
                  <a:gd name="T4" fmla="*/ 1 w 41"/>
                  <a:gd name="T5" fmla="*/ 5 h 33"/>
                  <a:gd name="T6" fmla="*/ 1 w 41"/>
                  <a:gd name="T7" fmla="*/ 5 h 33"/>
                  <a:gd name="T8" fmla="*/ 7 w 41"/>
                  <a:gd name="T9" fmla="*/ 2 h 33"/>
                  <a:gd name="T10" fmla="*/ 37 w 41"/>
                  <a:gd name="T11" fmla="*/ 19 h 33"/>
                  <a:gd name="T12" fmla="*/ 41 w 41"/>
                  <a:gd name="T13" fmla="*/ 28 h 33"/>
                  <a:gd name="T14" fmla="*/ 41 w 41"/>
                  <a:gd name="T15" fmla="*/ 28 h 33"/>
                  <a:gd name="T16" fmla="*/ 34 w 41"/>
                  <a:gd name="T17" fmla="*/ 31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33">
                    <a:moveTo>
                      <a:pt x="34" y="31"/>
                    </a:moveTo>
                    <a:cubicBezTo>
                      <a:pt x="4" y="14"/>
                      <a:pt x="4" y="14"/>
                      <a:pt x="4" y="14"/>
                    </a:cubicBezTo>
                    <a:cubicBezTo>
                      <a:pt x="2" y="13"/>
                      <a:pt x="0" y="9"/>
                      <a:pt x="1" y="5"/>
                    </a:cubicBezTo>
                    <a:cubicBezTo>
                      <a:pt x="1" y="5"/>
                      <a:pt x="1" y="5"/>
                      <a:pt x="1" y="5"/>
                    </a:cubicBezTo>
                    <a:cubicBezTo>
                      <a:pt x="1" y="2"/>
                      <a:pt x="4" y="0"/>
                      <a:pt x="7" y="2"/>
                    </a:cubicBezTo>
                    <a:cubicBezTo>
                      <a:pt x="37" y="19"/>
                      <a:pt x="37" y="19"/>
                      <a:pt x="37" y="19"/>
                    </a:cubicBezTo>
                    <a:cubicBezTo>
                      <a:pt x="40" y="21"/>
                      <a:pt x="41" y="25"/>
                      <a:pt x="41" y="28"/>
                    </a:cubicBezTo>
                    <a:cubicBezTo>
                      <a:pt x="41" y="28"/>
                      <a:pt x="41" y="28"/>
                      <a:pt x="41" y="28"/>
                    </a:cubicBezTo>
                    <a:cubicBezTo>
                      <a:pt x="40" y="32"/>
                      <a:pt x="37" y="33"/>
                      <a:pt x="34" y="31"/>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1" name="îṡlíḓè"/>
              <p:cNvSpPr/>
              <p:nvPr/>
            </p:nvSpPr>
            <p:spPr bwMode="auto">
              <a:xfrm>
                <a:off x="6147981" y="2853742"/>
                <a:ext cx="112626" cy="93566"/>
              </a:xfrm>
              <a:custGeom>
                <a:avLst/>
                <a:gdLst>
                  <a:gd name="T0" fmla="*/ 24 w 31"/>
                  <a:gd name="T1" fmla="*/ 25 h 26"/>
                  <a:gd name="T2" fmla="*/ 5 w 31"/>
                  <a:gd name="T3" fmla="*/ 14 h 26"/>
                  <a:gd name="T4" fmla="*/ 1 w 31"/>
                  <a:gd name="T5" fmla="*/ 5 h 26"/>
                  <a:gd name="T6" fmla="*/ 1 w 31"/>
                  <a:gd name="T7" fmla="*/ 5 h 26"/>
                  <a:gd name="T8" fmla="*/ 8 w 31"/>
                  <a:gd name="T9" fmla="*/ 1 h 26"/>
                  <a:gd name="T10" fmla="*/ 27 w 31"/>
                  <a:gd name="T11" fmla="*/ 12 h 26"/>
                  <a:gd name="T12" fmla="*/ 30 w 31"/>
                  <a:gd name="T13" fmla="*/ 21 h 26"/>
                  <a:gd name="T14" fmla="*/ 30 w 31"/>
                  <a:gd name="T15" fmla="*/ 21 h 26"/>
                  <a:gd name="T16" fmla="*/ 24 w 31"/>
                  <a:gd name="T17" fmla="*/ 2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6">
                    <a:moveTo>
                      <a:pt x="24" y="25"/>
                    </a:moveTo>
                    <a:cubicBezTo>
                      <a:pt x="5" y="14"/>
                      <a:pt x="5" y="14"/>
                      <a:pt x="5" y="14"/>
                    </a:cubicBezTo>
                    <a:cubicBezTo>
                      <a:pt x="2" y="12"/>
                      <a:pt x="0" y="8"/>
                      <a:pt x="1" y="5"/>
                    </a:cubicBezTo>
                    <a:cubicBezTo>
                      <a:pt x="1" y="5"/>
                      <a:pt x="1" y="5"/>
                      <a:pt x="1" y="5"/>
                    </a:cubicBezTo>
                    <a:cubicBezTo>
                      <a:pt x="2" y="1"/>
                      <a:pt x="5" y="0"/>
                      <a:pt x="8" y="1"/>
                    </a:cubicBezTo>
                    <a:cubicBezTo>
                      <a:pt x="27" y="12"/>
                      <a:pt x="27" y="12"/>
                      <a:pt x="27" y="12"/>
                    </a:cubicBezTo>
                    <a:cubicBezTo>
                      <a:pt x="30" y="14"/>
                      <a:pt x="31" y="18"/>
                      <a:pt x="30" y="21"/>
                    </a:cubicBezTo>
                    <a:cubicBezTo>
                      <a:pt x="30" y="21"/>
                      <a:pt x="30" y="21"/>
                      <a:pt x="30" y="21"/>
                    </a:cubicBezTo>
                    <a:cubicBezTo>
                      <a:pt x="30" y="25"/>
                      <a:pt x="27" y="26"/>
                      <a:pt x="24"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2" name="ï$1iḋé"/>
              <p:cNvSpPr/>
              <p:nvPr/>
            </p:nvSpPr>
            <p:spPr bwMode="auto">
              <a:xfrm>
                <a:off x="5747726" y="2193581"/>
                <a:ext cx="232183" cy="166340"/>
              </a:xfrm>
              <a:custGeom>
                <a:avLst/>
                <a:gdLst>
                  <a:gd name="T0" fmla="*/ 57 w 64"/>
                  <a:gd name="T1" fmla="*/ 44 h 46"/>
                  <a:gd name="T2" fmla="*/ 4 w 64"/>
                  <a:gd name="T3" fmla="*/ 14 h 46"/>
                  <a:gd name="T4" fmla="*/ 1 w 64"/>
                  <a:gd name="T5" fmla="*/ 5 h 46"/>
                  <a:gd name="T6" fmla="*/ 1 w 64"/>
                  <a:gd name="T7" fmla="*/ 5 h 46"/>
                  <a:gd name="T8" fmla="*/ 7 w 64"/>
                  <a:gd name="T9" fmla="*/ 2 h 46"/>
                  <a:gd name="T10" fmla="*/ 59 w 64"/>
                  <a:gd name="T11" fmla="*/ 32 h 46"/>
                  <a:gd name="T12" fmla="*/ 63 w 64"/>
                  <a:gd name="T13" fmla="*/ 41 h 46"/>
                  <a:gd name="T14" fmla="*/ 63 w 64"/>
                  <a:gd name="T15" fmla="*/ 41 h 46"/>
                  <a:gd name="T16" fmla="*/ 57 w 64"/>
                  <a:gd name="T17" fmla="*/ 44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46">
                    <a:moveTo>
                      <a:pt x="57" y="44"/>
                    </a:moveTo>
                    <a:cubicBezTo>
                      <a:pt x="4" y="14"/>
                      <a:pt x="4" y="14"/>
                      <a:pt x="4" y="14"/>
                    </a:cubicBezTo>
                    <a:cubicBezTo>
                      <a:pt x="2" y="13"/>
                      <a:pt x="0" y="8"/>
                      <a:pt x="1" y="5"/>
                    </a:cubicBezTo>
                    <a:cubicBezTo>
                      <a:pt x="1" y="5"/>
                      <a:pt x="1" y="5"/>
                      <a:pt x="1" y="5"/>
                    </a:cubicBezTo>
                    <a:cubicBezTo>
                      <a:pt x="1" y="1"/>
                      <a:pt x="4" y="0"/>
                      <a:pt x="7" y="2"/>
                    </a:cubicBezTo>
                    <a:cubicBezTo>
                      <a:pt x="59" y="32"/>
                      <a:pt x="59" y="32"/>
                      <a:pt x="59" y="32"/>
                    </a:cubicBezTo>
                    <a:cubicBezTo>
                      <a:pt x="62" y="33"/>
                      <a:pt x="64" y="38"/>
                      <a:pt x="63" y="41"/>
                    </a:cubicBezTo>
                    <a:cubicBezTo>
                      <a:pt x="63" y="41"/>
                      <a:pt x="63" y="41"/>
                      <a:pt x="63" y="41"/>
                    </a:cubicBezTo>
                    <a:cubicBezTo>
                      <a:pt x="62" y="45"/>
                      <a:pt x="59" y="46"/>
                      <a:pt x="57" y="44"/>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3" name="îŝľiďê"/>
              <p:cNvSpPr/>
              <p:nvPr/>
            </p:nvSpPr>
            <p:spPr bwMode="auto">
              <a:xfrm>
                <a:off x="5626437" y="2018578"/>
                <a:ext cx="370799" cy="244312"/>
              </a:xfrm>
              <a:custGeom>
                <a:avLst/>
                <a:gdLst>
                  <a:gd name="T0" fmla="*/ 95 w 103"/>
                  <a:gd name="T1" fmla="*/ 66 h 68"/>
                  <a:gd name="T2" fmla="*/ 5 w 103"/>
                  <a:gd name="T3" fmla="*/ 14 h 68"/>
                  <a:gd name="T4" fmla="*/ 1 w 103"/>
                  <a:gd name="T5" fmla="*/ 5 h 68"/>
                  <a:gd name="T6" fmla="*/ 1 w 103"/>
                  <a:gd name="T7" fmla="*/ 5 h 68"/>
                  <a:gd name="T8" fmla="*/ 7 w 103"/>
                  <a:gd name="T9" fmla="*/ 2 h 68"/>
                  <a:gd name="T10" fmla="*/ 98 w 103"/>
                  <a:gd name="T11" fmla="*/ 54 h 68"/>
                  <a:gd name="T12" fmla="*/ 102 w 103"/>
                  <a:gd name="T13" fmla="*/ 63 h 68"/>
                  <a:gd name="T14" fmla="*/ 102 w 103"/>
                  <a:gd name="T15" fmla="*/ 63 h 68"/>
                  <a:gd name="T16" fmla="*/ 95 w 103"/>
                  <a:gd name="T17" fmla="*/ 66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 h="68">
                    <a:moveTo>
                      <a:pt x="95" y="66"/>
                    </a:moveTo>
                    <a:cubicBezTo>
                      <a:pt x="5" y="14"/>
                      <a:pt x="5" y="14"/>
                      <a:pt x="5" y="14"/>
                    </a:cubicBezTo>
                    <a:cubicBezTo>
                      <a:pt x="2" y="12"/>
                      <a:pt x="0" y="8"/>
                      <a:pt x="1" y="5"/>
                    </a:cubicBezTo>
                    <a:cubicBezTo>
                      <a:pt x="1" y="5"/>
                      <a:pt x="1" y="5"/>
                      <a:pt x="1" y="5"/>
                    </a:cubicBezTo>
                    <a:cubicBezTo>
                      <a:pt x="2" y="1"/>
                      <a:pt x="4" y="0"/>
                      <a:pt x="7" y="2"/>
                    </a:cubicBezTo>
                    <a:cubicBezTo>
                      <a:pt x="98" y="54"/>
                      <a:pt x="98" y="54"/>
                      <a:pt x="98" y="54"/>
                    </a:cubicBezTo>
                    <a:cubicBezTo>
                      <a:pt x="101" y="56"/>
                      <a:pt x="103" y="60"/>
                      <a:pt x="102" y="63"/>
                    </a:cubicBezTo>
                    <a:cubicBezTo>
                      <a:pt x="102" y="63"/>
                      <a:pt x="102" y="63"/>
                      <a:pt x="102" y="63"/>
                    </a:cubicBezTo>
                    <a:cubicBezTo>
                      <a:pt x="101" y="67"/>
                      <a:pt x="98" y="68"/>
                      <a:pt x="95" y="66"/>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4" name="îSļïḑé"/>
              <p:cNvSpPr/>
              <p:nvPr/>
            </p:nvSpPr>
            <p:spPr bwMode="auto">
              <a:xfrm>
                <a:off x="5583119" y="2205710"/>
                <a:ext cx="230450" cy="164608"/>
              </a:xfrm>
              <a:custGeom>
                <a:avLst/>
                <a:gdLst>
                  <a:gd name="T0" fmla="*/ 57 w 64"/>
                  <a:gd name="T1" fmla="*/ 44 h 46"/>
                  <a:gd name="T2" fmla="*/ 4 w 64"/>
                  <a:gd name="T3" fmla="*/ 14 h 46"/>
                  <a:gd name="T4" fmla="*/ 1 w 64"/>
                  <a:gd name="T5" fmla="*/ 5 h 46"/>
                  <a:gd name="T6" fmla="*/ 1 w 64"/>
                  <a:gd name="T7" fmla="*/ 5 h 46"/>
                  <a:gd name="T8" fmla="*/ 7 w 64"/>
                  <a:gd name="T9" fmla="*/ 2 h 46"/>
                  <a:gd name="T10" fmla="*/ 59 w 64"/>
                  <a:gd name="T11" fmla="*/ 32 h 46"/>
                  <a:gd name="T12" fmla="*/ 63 w 64"/>
                  <a:gd name="T13" fmla="*/ 41 h 46"/>
                  <a:gd name="T14" fmla="*/ 63 w 64"/>
                  <a:gd name="T15" fmla="*/ 41 h 46"/>
                  <a:gd name="T16" fmla="*/ 57 w 64"/>
                  <a:gd name="T17" fmla="*/ 44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46">
                    <a:moveTo>
                      <a:pt x="57" y="44"/>
                    </a:moveTo>
                    <a:cubicBezTo>
                      <a:pt x="4" y="14"/>
                      <a:pt x="4" y="14"/>
                      <a:pt x="4" y="14"/>
                    </a:cubicBezTo>
                    <a:cubicBezTo>
                      <a:pt x="2" y="12"/>
                      <a:pt x="0" y="8"/>
                      <a:pt x="1" y="5"/>
                    </a:cubicBezTo>
                    <a:cubicBezTo>
                      <a:pt x="1" y="5"/>
                      <a:pt x="1" y="5"/>
                      <a:pt x="1" y="5"/>
                    </a:cubicBezTo>
                    <a:cubicBezTo>
                      <a:pt x="1" y="1"/>
                      <a:pt x="4" y="0"/>
                      <a:pt x="7" y="2"/>
                    </a:cubicBezTo>
                    <a:cubicBezTo>
                      <a:pt x="59" y="32"/>
                      <a:pt x="59" y="32"/>
                      <a:pt x="59" y="32"/>
                    </a:cubicBezTo>
                    <a:cubicBezTo>
                      <a:pt x="62" y="33"/>
                      <a:pt x="64" y="38"/>
                      <a:pt x="63" y="41"/>
                    </a:cubicBezTo>
                    <a:cubicBezTo>
                      <a:pt x="63" y="41"/>
                      <a:pt x="63" y="41"/>
                      <a:pt x="63" y="41"/>
                    </a:cubicBezTo>
                    <a:cubicBezTo>
                      <a:pt x="62" y="44"/>
                      <a:pt x="59" y="46"/>
                      <a:pt x="57" y="44"/>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5" name="î$ľïḑé"/>
              <p:cNvSpPr/>
              <p:nvPr/>
            </p:nvSpPr>
            <p:spPr bwMode="auto">
              <a:xfrm>
                <a:off x="6011097" y="2346059"/>
                <a:ext cx="112626" cy="97032"/>
              </a:xfrm>
              <a:custGeom>
                <a:avLst/>
                <a:gdLst>
                  <a:gd name="T0" fmla="*/ 23 w 31"/>
                  <a:gd name="T1" fmla="*/ 25 h 27"/>
                  <a:gd name="T2" fmla="*/ 4 w 31"/>
                  <a:gd name="T3" fmla="*/ 14 h 27"/>
                  <a:gd name="T4" fmla="*/ 0 w 31"/>
                  <a:gd name="T5" fmla="*/ 5 h 27"/>
                  <a:gd name="T6" fmla="*/ 0 w 31"/>
                  <a:gd name="T7" fmla="*/ 5 h 27"/>
                  <a:gd name="T8" fmla="*/ 7 w 31"/>
                  <a:gd name="T9" fmla="*/ 2 h 27"/>
                  <a:gd name="T10" fmla="*/ 26 w 31"/>
                  <a:gd name="T11" fmla="*/ 13 h 27"/>
                  <a:gd name="T12" fmla="*/ 30 w 31"/>
                  <a:gd name="T13" fmla="*/ 22 h 27"/>
                  <a:gd name="T14" fmla="*/ 30 w 31"/>
                  <a:gd name="T15" fmla="*/ 22 h 27"/>
                  <a:gd name="T16" fmla="*/ 23 w 31"/>
                  <a:gd name="T17"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7">
                    <a:moveTo>
                      <a:pt x="23" y="25"/>
                    </a:moveTo>
                    <a:cubicBezTo>
                      <a:pt x="4" y="14"/>
                      <a:pt x="4" y="14"/>
                      <a:pt x="4" y="14"/>
                    </a:cubicBezTo>
                    <a:cubicBezTo>
                      <a:pt x="1" y="12"/>
                      <a:pt x="0" y="8"/>
                      <a:pt x="0" y="5"/>
                    </a:cubicBezTo>
                    <a:cubicBezTo>
                      <a:pt x="0" y="5"/>
                      <a:pt x="0" y="5"/>
                      <a:pt x="0" y="5"/>
                    </a:cubicBezTo>
                    <a:cubicBezTo>
                      <a:pt x="1" y="1"/>
                      <a:pt x="4" y="0"/>
                      <a:pt x="7" y="2"/>
                    </a:cubicBezTo>
                    <a:cubicBezTo>
                      <a:pt x="26" y="13"/>
                      <a:pt x="26" y="13"/>
                      <a:pt x="26" y="13"/>
                    </a:cubicBezTo>
                    <a:cubicBezTo>
                      <a:pt x="29" y="14"/>
                      <a:pt x="31" y="18"/>
                      <a:pt x="30" y="22"/>
                    </a:cubicBezTo>
                    <a:cubicBezTo>
                      <a:pt x="30" y="22"/>
                      <a:pt x="30" y="22"/>
                      <a:pt x="30" y="22"/>
                    </a:cubicBezTo>
                    <a:cubicBezTo>
                      <a:pt x="29" y="25"/>
                      <a:pt x="26" y="27"/>
                      <a:pt x="23"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6" name="ïsḷïďè"/>
              <p:cNvSpPr/>
              <p:nvPr/>
            </p:nvSpPr>
            <p:spPr bwMode="auto">
              <a:xfrm>
                <a:off x="6518780" y="2202245"/>
                <a:ext cx="112626" cy="97032"/>
              </a:xfrm>
              <a:custGeom>
                <a:avLst/>
                <a:gdLst>
                  <a:gd name="T0" fmla="*/ 23 w 31"/>
                  <a:gd name="T1" fmla="*/ 25 h 27"/>
                  <a:gd name="T2" fmla="*/ 5 w 31"/>
                  <a:gd name="T3" fmla="*/ 14 h 27"/>
                  <a:gd name="T4" fmla="*/ 1 w 31"/>
                  <a:gd name="T5" fmla="*/ 5 h 27"/>
                  <a:gd name="T6" fmla="*/ 1 w 31"/>
                  <a:gd name="T7" fmla="*/ 5 h 27"/>
                  <a:gd name="T8" fmla="*/ 7 w 31"/>
                  <a:gd name="T9" fmla="*/ 2 h 27"/>
                  <a:gd name="T10" fmla="*/ 26 w 31"/>
                  <a:gd name="T11" fmla="*/ 13 h 27"/>
                  <a:gd name="T12" fmla="*/ 30 w 31"/>
                  <a:gd name="T13" fmla="*/ 22 h 27"/>
                  <a:gd name="T14" fmla="*/ 30 w 31"/>
                  <a:gd name="T15" fmla="*/ 22 h 27"/>
                  <a:gd name="T16" fmla="*/ 23 w 31"/>
                  <a:gd name="T17"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7">
                    <a:moveTo>
                      <a:pt x="23" y="25"/>
                    </a:moveTo>
                    <a:cubicBezTo>
                      <a:pt x="5" y="14"/>
                      <a:pt x="5" y="14"/>
                      <a:pt x="5" y="14"/>
                    </a:cubicBezTo>
                    <a:cubicBezTo>
                      <a:pt x="2" y="13"/>
                      <a:pt x="0" y="8"/>
                      <a:pt x="1" y="5"/>
                    </a:cubicBezTo>
                    <a:cubicBezTo>
                      <a:pt x="1" y="5"/>
                      <a:pt x="1" y="5"/>
                      <a:pt x="1" y="5"/>
                    </a:cubicBezTo>
                    <a:cubicBezTo>
                      <a:pt x="2" y="2"/>
                      <a:pt x="5" y="0"/>
                      <a:pt x="7" y="2"/>
                    </a:cubicBezTo>
                    <a:cubicBezTo>
                      <a:pt x="26" y="13"/>
                      <a:pt x="26" y="13"/>
                      <a:pt x="26" y="13"/>
                    </a:cubicBezTo>
                    <a:cubicBezTo>
                      <a:pt x="29" y="14"/>
                      <a:pt x="31" y="19"/>
                      <a:pt x="30" y="22"/>
                    </a:cubicBezTo>
                    <a:cubicBezTo>
                      <a:pt x="30" y="22"/>
                      <a:pt x="30" y="22"/>
                      <a:pt x="30" y="22"/>
                    </a:cubicBezTo>
                    <a:cubicBezTo>
                      <a:pt x="29" y="25"/>
                      <a:pt x="26" y="27"/>
                      <a:pt x="23"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7" name="iṧlíďe"/>
              <p:cNvSpPr/>
              <p:nvPr/>
            </p:nvSpPr>
            <p:spPr bwMode="auto">
              <a:xfrm>
                <a:off x="5539802" y="2392843"/>
                <a:ext cx="270302" cy="187132"/>
              </a:xfrm>
              <a:custGeom>
                <a:avLst/>
                <a:gdLst>
                  <a:gd name="T0" fmla="*/ 67 w 75"/>
                  <a:gd name="T1" fmla="*/ 50 h 52"/>
                  <a:gd name="T2" fmla="*/ 4 w 75"/>
                  <a:gd name="T3" fmla="*/ 14 h 52"/>
                  <a:gd name="T4" fmla="*/ 1 w 75"/>
                  <a:gd name="T5" fmla="*/ 5 h 52"/>
                  <a:gd name="T6" fmla="*/ 1 w 75"/>
                  <a:gd name="T7" fmla="*/ 5 h 52"/>
                  <a:gd name="T8" fmla="*/ 7 w 75"/>
                  <a:gd name="T9" fmla="*/ 2 h 52"/>
                  <a:gd name="T10" fmla="*/ 70 w 75"/>
                  <a:gd name="T11" fmla="*/ 38 h 52"/>
                  <a:gd name="T12" fmla="*/ 74 w 75"/>
                  <a:gd name="T13" fmla="*/ 47 h 52"/>
                  <a:gd name="T14" fmla="*/ 74 w 75"/>
                  <a:gd name="T15" fmla="*/ 47 h 52"/>
                  <a:gd name="T16" fmla="*/ 67 w 75"/>
                  <a:gd name="T17" fmla="*/ 5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52">
                    <a:moveTo>
                      <a:pt x="67" y="50"/>
                    </a:moveTo>
                    <a:cubicBezTo>
                      <a:pt x="4" y="14"/>
                      <a:pt x="4" y="14"/>
                      <a:pt x="4" y="14"/>
                    </a:cubicBezTo>
                    <a:cubicBezTo>
                      <a:pt x="2" y="13"/>
                      <a:pt x="0" y="8"/>
                      <a:pt x="1" y="5"/>
                    </a:cubicBezTo>
                    <a:cubicBezTo>
                      <a:pt x="1" y="5"/>
                      <a:pt x="1" y="5"/>
                      <a:pt x="1" y="5"/>
                    </a:cubicBezTo>
                    <a:cubicBezTo>
                      <a:pt x="1" y="2"/>
                      <a:pt x="4" y="0"/>
                      <a:pt x="7" y="2"/>
                    </a:cubicBezTo>
                    <a:cubicBezTo>
                      <a:pt x="70" y="38"/>
                      <a:pt x="70" y="38"/>
                      <a:pt x="70" y="38"/>
                    </a:cubicBezTo>
                    <a:cubicBezTo>
                      <a:pt x="73" y="40"/>
                      <a:pt x="75" y="44"/>
                      <a:pt x="74" y="47"/>
                    </a:cubicBezTo>
                    <a:cubicBezTo>
                      <a:pt x="74" y="47"/>
                      <a:pt x="74" y="47"/>
                      <a:pt x="74" y="47"/>
                    </a:cubicBezTo>
                    <a:cubicBezTo>
                      <a:pt x="73" y="51"/>
                      <a:pt x="70" y="52"/>
                      <a:pt x="67" y="50"/>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8" name="iśļïďé"/>
              <p:cNvSpPr/>
              <p:nvPr/>
            </p:nvSpPr>
            <p:spPr bwMode="auto">
              <a:xfrm>
                <a:off x="5596980" y="1684166"/>
                <a:ext cx="209658" cy="150746"/>
              </a:xfrm>
              <a:custGeom>
                <a:avLst/>
                <a:gdLst>
                  <a:gd name="T0" fmla="*/ 51 w 58"/>
                  <a:gd name="T1" fmla="*/ 40 h 42"/>
                  <a:gd name="T2" fmla="*/ 5 w 58"/>
                  <a:gd name="T3" fmla="*/ 14 h 42"/>
                  <a:gd name="T4" fmla="*/ 1 w 58"/>
                  <a:gd name="T5" fmla="*/ 5 h 42"/>
                  <a:gd name="T6" fmla="*/ 1 w 58"/>
                  <a:gd name="T7" fmla="*/ 5 h 42"/>
                  <a:gd name="T8" fmla="*/ 7 w 58"/>
                  <a:gd name="T9" fmla="*/ 1 h 42"/>
                  <a:gd name="T10" fmla="*/ 53 w 58"/>
                  <a:gd name="T11" fmla="*/ 28 h 42"/>
                  <a:gd name="T12" fmla="*/ 57 w 58"/>
                  <a:gd name="T13" fmla="*/ 37 h 42"/>
                  <a:gd name="T14" fmla="*/ 57 w 58"/>
                  <a:gd name="T15" fmla="*/ 37 h 42"/>
                  <a:gd name="T16" fmla="*/ 51 w 58"/>
                  <a:gd name="T17" fmla="*/ 4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42">
                    <a:moveTo>
                      <a:pt x="51" y="40"/>
                    </a:moveTo>
                    <a:cubicBezTo>
                      <a:pt x="5" y="14"/>
                      <a:pt x="5" y="14"/>
                      <a:pt x="5" y="14"/>
                    </a:cubicBezTo>
                    <a:cubicBezTo>
                      <a:pt x="2" y="12"/>
                      <a:pt x="0" y="8"/>
                      <a:pt x="1" y="5"/>
                    </a:cubicBezTo>
                    <a:cubicBezTo>
                      <a:pt x="1" y="5"/>
                      <a:pt x="1" y="5"/>
                      <a:pt x="1" y="5"/>
                    </a:cubicBezTo>
                    <a:cubicBezTo>
                      <a:pt x="2" y="1"/>
                      <a:pt x="4" y="0"/>
                      <a:pt x="7" y="1"/>
                    </a:cubicBezTo>
                    <a:cubicBezTo>
                      <a:pt x="53" y="28"/>
                      <a:pt x="53" y="28"/>
                      <a:pt x="53" y="28"/>
                    </a:cubicBezTo>
                    <a:cubicBezTo>
                      <a:pt x="56" y="30"/>
                      <a:pt x="58" y="34"/>
                      <a:pt x="57" y="37"/>
                    </a:cubicBezTo>
                    <a:cubicBezTo>
                      <a:pt x="57" y="37"/>
                      <a:pt x="57" y="37"/>
                      <a:pt x="57" y="37"/>
                    </a:cubicBezTo>
                    <a:cubicBezTo>
                      <a:pt x="56" y="41"/>
                      <a:pt x="53" y="42"/>
                      <a:pt x="51" y="40"/>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9" name="îśľïḓê"/>
              <p:cNvSpPr/>
              <p:nvPr/>
            </p:nvSpPr>
            <p:spPr bwMode="auto">
              <a:xfrm>
                <a:off x="5380393" y="2619827"/>
                <a:ext cx="235648" cy="168073"/>
              </a:xfrm>
              <a:custGeom>
                <a:avLst/>
                <a:gdLst>
                  <a:gd name="T0" fmla="*/ 58 w 65"/>
                  <a:gd name="T1" fmla="*/ 45 h 47"/>
                  <a:gd name="T2" fmla="*/ 4 w 65"/>
                  <a:gd name="T3" fmla="*/ 14 h 47"/>
                  <a:gd name="T4" fmla="*/ 1 w 65"/>
                  <a:gd name="T5" fmla="*/ 5 h 47"/>
                  <a:gd name="T6" fmla="*/ 1 w 65"/>
                  <a:gd name="T7" fmla="*/ 5 h 47"/>
                  <a:gd name="T8" fmla="*/ 7 w 65"/>
                  <a:gd name="T9" fmla="*/ 2 h 47"/>
                  <a:gd name="T10" fmla="*/ 61 w 65"/>
                  <a:gd name="T11" fmla="*/ 33 h 47"/>
                  <a:gd name="T12" fmla="*/ 64 w 65"/>
                  <a:gd name="T13" fmla="*/ 42 h 47"/>
                  <a:gd name="T14" fmla="*/ 64 w 65"/>
                  <a:gd name="T15" fmla="*/ 42 h 47"/>
                  <a:gd name="T16" fmla="*/ 58 w 65"/>
                  <a:gd name="T17" fmla="*/ 4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47">
                    <a:moveTo>
                      <a:pt x="58" y="45"/>
                    </a:moveTo>
                    <a:cubicBezTo>
                      <a:pt x="4" y="14"/>
                      <a:pt x="4" y="14"/>
                      <a:pt x="4" y="14"/>
                    </a:cubicBezTo>
                    <a:cubicBezTo>
                      <a:pt x="1" y="13"/>
                      <a:pt x="0" y="9"/>
                      <a:pt x="1" y="5"/>
                    </a:cubicBezTo>
                    <a:cubicBezTo>
                      <a:pt x="1" y="5"/>
                      <a:pt x="1" y="5"/>
                      <a:pt x="1" y="5"/>
                    </a:cubicBezTo>
                    <a:cubicBezTo>
                      <a:pt x="1" y="2"/>
                      <a:pt x="4" y="0"/>
                      <a:pt x="7" y="2"/>
                    </a:cubicBezTo>
                    <a:cubicBezTo>
                      <a:pt x="61" y="33"/>
                      <a:pt x="61" y="33"/>
                      <a:pt x="61" y="33"/>
                    </a:cubicBezTo>
                    <a:cubicBezTo>
                      <a:pt x="63" y="34"/>
                      <a:pt x="65" y="39"/>
                      <a:pt x="64" y="42"/>
                    </a:cubicBezTo>
                    <a:cubicBezTo>
                      <a:pt x="64" y="42"/>
                      <a:pt x="64" y="42"/>
                      <a:pt x="64" y="42"/>
                    </a:cubicBezTo>
                    <a:cubicBezTo>
                      <a:pt x="64" y="45"/>
                      <a:pt x="61" y="47"/>
                      <a:pt x="58" y="4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0" name="îšḷïḑé"/>
              <p:cNvSpPr/>
              <p:nvPr/>
            </p:nvSpPr>
            <p:spPr bwMode="auto">
              <a:xfrm>
                <a:off x="5576188" y="3278255"/>
                <a:ext cx="154211" cy="121289"/>
              </a:xfrm>
              <a:custGeom>
                <a:avLst/>
                <a:gdLst>
                  <a:gd name="T0" fmla="*/ 36 w 43"/>
                  <a:gd name="T1" fmla="*/ 32 h 34"/>
                  <a:gd name="T2" fmla="*/ 4 w 43"/>
                  <a:gd name="T3" fmla="*/ 14 h 34"/>
                  <a:gd name="T4" fmla="*/ 1 w 43"/>
                  <a:gd name="T5" fmla="*/ 5 h 34"/>
                  <a:gd name="T6" fmla="*/ 1 w 43"/>
                  <a:gd name="T7" fmla="*/ 5 h 34"/>
                  <a:gd name="T8" fmla="*/ 7 w 43"/>
                  <a:gd name="T9" fmla="*/ 2 h 34"/>
                  <a:gd name="T10" fmla="*/ 39 w 43"/>
                  <a:gd name="T11" fmla="*/ 20 h 34"/>
                  <a:gd name="T12" fmla="*/ 42 w 43"/>
                  <a:gd name="T13" fmla="*/ 29 h 34"/>
                  <a:gd name="T14" fmla="*/ 42 w 43"/>
                  <a:gd name="T15" fmla="*/ 29 h 34"/>
                  <a:gd name="T16" fmla="*/ 36 w 43"/>
                  <a:gd name="T17" fmla="*/ 3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34">
                    <a:moveTo>
                      <a:pt x="36" y="32"/>
                    </a:moveTo>
                    <a:cubicBezTo>
                      <a:pt x="4" y="14"/>
                      <a:pt x="4" y="14"/>
                      <a:pt x="4" y="14"/>
                    </a:cubicBezTo>
                    <a:cubicBezTo>
                      <a:pt x="2" y="13"/>
                      <a:pt x="0" y="8"/>
                      <a:pt x="1" y="5"/>
                    </a:cubicBezTo>
                    <a:cubicBezTo>
                      <a:pt x="1" y="5"/>
                      <a:pt x="1" y="5"/>
                      <a:pt x="1" y="5"/>
                    </a:cubicBezTo>
                    <a:cubicBezTo>
                      <a:pt x="1" y="2"/>
                      <a:pt x="4" y="0"/>
                      <a:pt x="7" y="2"/>
                    </a:cubicBezTo>
                    <a:cubicBezTo>
                      <a:pt x="39" y="20"/>
                      <a:pt x="39" y="20"/>
                      <a:pt x="39" y="20"/>
                    </a:cubicBezTo>
                    <a:cubicBezTo>
                      <a:pt x="41" y="22"/>
                      <a:pt x="43" y="26"/>
                      <a:pt x="42" y="29"/>
                    </a:cubicBezTo>
                    <a:cubicBezTo>
                      <a:pt x="42" y="29"/>
                      <a:pt x="42" y="29"/>
                      <a:pt x="42" y="29"/>
                    </a:cubicBezTo>
                    <a:cubicBezTo>
                      <a:pt x="42" y="33"/>
                      <a:pt x="39" y="34"/>
                      <a:pt x="36" y="32"/>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1" name="işḷîde"/>
              <p:cNvSpPr/>
              <p:nvPr/>
            </p:nvSpPr>
            <p:spPr bwMode="auto">
              <a:xfrm>
                <a:off x="5787578" y="3403009"/>
                <a:ext cx="213123" cy="152478"/>
              </a:xfrm>
              <a:custGeom>
                <a:avLst/>
                <a:gdLst>
                  <a:gd name="T0" fmla="*/ 51 w 59"/>
                  <a:gd name="T1" fmla="*/ 40 h 42"/>
                  <a:gd name="T2" fmla="*/ 5 w 59"/>
                  <a:gd name="T3" fmla="*/ 14 h 42"/>
                  <a:gd name="T4" fmla="*/ 1 w 59"/>
                  <a:gd name="T5" fmla="*/ 4 h 42"/>
                  <a:gd name="T6" fmla="*/ 1 w 59"/>
                  <a:gd name="T7" fmla="*/ 4 h 42"/>
                  <a:gd name="T8" fmla="*/ 8 w 59"/>
                  <a:gd name="T9" fmla="*/ 1 h 42"/>
                  <a:gd name="T10" fmla="*/ 54 w 59"/>
                  <a:gd name="T11" fmla="*/ 28 h 42"/>
                  <a:gd name="T12" fmla="*/ 58 w 59"/>
                  <a:gd name="T13" fmla="*/ 37 h 42"/>
                  <a:gd name="T14" fmla="*/ 58 w 59"/>
                  <a:gd name="T15" fmla="*/ 37 h 42"/>
                  <a:gd name="T16" fmla="*/ 51 w 59"/>
                  <a:gd name="T17" fmla="*/ 4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42">
                    <a:moveTo>
                      <a:pt x="51" y="40"/>
                    </a:moveTo>
                    <a:cubicBezTo>
                      <a:pt x="5" y="14"/>
                      <a:pt x="5" y="14"/>
                      <a:pt x="5" y="14"/>
                    </a:cubicBezTo>
                    <a:cubicBezTo>
                      <a:pt x="2" y="12"/>
                      <a:pt x="0" y="8"/>
                      <a:pt x="1" y="4"/>
                    </a:cubicBezTo>
                    <a:cubicBezTo>
                      <a:pt x="1" y="4"/>
                      <a:pt x="1" y="4"/>
                      <a:pt x="1" y="4"/>
                    </a:cubicBezTo>
                    <a:cubicBezTo>
                      <a:pt x="2" y="1"/>
                      <a:pt x="5" y="0"/>
                      <a:pt x="8" y="1"/>
                    </a:cubicBezTo>
                    <a:cubicBezTo>
                      <a:pt x="54" y="28"/>
                      <a:pt x="54" y="28"/>
                      <a:pt x="54" y="28"/>
                    </a:cubicBezTo>
                    <a:cubicBezTo>
                      <a:pt x="57" y="30"/>
                      <a:pt x="59" y="34"/>
                      <a:pt x="58" y="37"/>
                    </a:cubicBezTo>
                    <a:cubicBezTo>
                      <a:pt x="58" y="37"/>
                      <a:pt x="58" y="37"/>
                      <a:pt x="58" y="37"/>
                    </a:cubicBezTo>
                    <a:cubicBezTo>
                      <a:pt x="57" y="41"/>
                      <a:pt x="54" y="42"/>
                      <a:pt x="51" y="40"/>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2" name="ïṥḷiďe"/>
              <p:cNvSpPr/>
              <p:nvPr/>
            </p:nvSpPr>
            <p:spPr bwMode="auto">
              <a:xfrm>
                <a:off x="5376927" y="3803265"/>
                <a:ext cx="159409" cy="123023"/>
              </a:xfrm>
              <a:custGeom>
                <a:avLst/>
                <a:gdLst>
                  <a:gd name="T0" fmla="*/ 36 w 44"/>
                  <a:gd name="T1" fmla="*/ 32 h 34"/>
                  <a:gd name="T2" fmla="*/ 5 w 44"/>
                  <a:gd name="T3" fmla="*/ 14 h 34"/>
                  <a:gd name="T4" fmla="*/ 1 w 44"/>
                  <a:gd name="T5" fmla="*/ 5 h 34"/>
                  <a:gd name="T6" fmla="*/ 1 w 44"/>
                  <a:gd name="T7" fmla="*/ 5 h 34"/>
                  <a:gd name="T8" fmla="*/ 8 w 44"/>
                  <a:gd name="T9" fmla="*/ 2 h 34"/>
                  <a:gd name="T10" fmla="*/ 39 w 44"/>
                  <a:gd name="T11" fmla="*/ 20 h 34"/>
                  <a:gd name="T12" fmla="*/ 43 w 44"/>
                  <a:gd name="T13" fmla="*/ 29 h 34"/>
                  <a:gd name="T14" fmla="*/ 43 w 44"/>
                  <a:gd name="T15" fmla="*/ 29 h 34"/>
                  <a:gd name="T16" fmla="*/ 36 w 44"/>
                  <a:gd name="T17" fmla="*/ 3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34">
                    <a:moveTo>
                      <a:pt x="36" y="32"/>
                    </a:moveTo>
                    <a:cubicBezTo>
                      <a:pt x="5" y="14"/>
                      <a:pt x="5" y="14"/>
                      <a:pt x="5" y="14"/>
                    </a:cubicBezTo>
                    <a:cubicBezTo>
                      <a:pt x="2" y="12"/>
                      <a:pt x="0" y="8"/>
                      <a:pt x="1" y="5"/>
                    </a:cubicBezTo>
                    <a:cubicBezTo>
                      <a:pt x="1" y="5"/>
                      <a:pt x="1" y="5"/>
                      <a:pt x="1" y="5"/>
                    </a:cubicBezTo>
                    <a:cubicBezTo>
                      <a:pt x="2" y="1"/>
                      <a:pt x="5" y="0"/>
                      <a:pt x="8" y="2"/>
                    </a:cubicBezTo>
                    <a:cubicBezTo>
                      <a:pt x="39" y="20"/>
                      <a:pt x="39" y="20"/>
                      <a:pt x="39" y="20"/>
                    </a:cubicBezTo>
                    <a:cubicBezTo>
                      <a:pt x="42" y="21"/>
                      <a:pt x="44" y="26"/>
                      <a:pt x="43" y="29"/>
                    </a:cubicBezTo>
                    <a:cubicBezTo>
                      <a:pt x="43" y="29"/>
                      <a:pt x="43" y="29"/>
                      <a:pt x="43" y="29"/>
                    </a:cubicBezTo>
                    <a:cubicBezTo>
                      <a:pt x="42" y="32"/>
                      <a:pt x="39" y="34"/>
                      <a:pt x="36" y="32"/>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3" name="îṩ1íḓè"/>
              <p:cNvSpPr/>
              <p:nvPr/>
            </p:nvSpPr>
            <p:spPr bwMode="auto">
              <a:xfrm>
                <a:off x="5564059" y="3910693"/>
                <a:ext cx="209658" cy="150746"/>
              </a:xfrm>
              <a:custGeom>
                <a:avLst/>
                <a:gdLst>
                  <a:gd name="T0" fmla="*/ 51 w 58"/>
                  <a:gd name="T1" fmla="*/ 40 h 42"/>
                  <a:gd name="T2" fmla="*/ 5 w 58"/>
                  <a:gd name="T3" fmla="*/ 14 h 42"/>
                  <a:gd name="T4" fmla="*/ 1 w 58"/>
                  <a:gd name="T5" fmla="*/ 5 h 42"/>
                  <a:gd name="T6" fmla="*/ 1 w 58"/>
                  <a:gd name="T7" fmla="*/ 5 h 42"/>
                  <a:gd name="T8" fmla="*/ 7 w 58"/>
                  <a:gd name="T9" fmla="*/ 1 h 42"/>
                  <a:gd name="T10" fmla="*/ 53 w 58"/>
                  <a:gd name="T11" fmla="*/ 28 h 42"/>
                  <a:gd name="T12" fmla="*/ 57 w 58"/>
                  <a:gd name="T13" fmla="*/ 37 h 42"/>
                  <a:gd name="T14" fmla="*/ 57 w 58"/>
                  <a:gd name="T15" fmla="*/ 37 h 42"/>
                  <a:gd name="T16" fmla="*/ 51 w 58"/>
                  <a:gd name="T17" fmla="*/ 4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42">
                    <a:moveTo>
                      <a:pt x="51" y="40"/>
                    </a:moveTo>
                    <a:cubicBezTo>
                      <a:pt x="5" y="14"/>
                      <a:pt x="5" y="14"/>
                      <a:pt x="5" y="14"/>
                    </a:cubicBezTo>
                    <a:cubicBezTo>
                      <a:pt x="2" y="12"/>
                      <a:pt x="0" y="8"/>
                      <a:pt x="1" y="5"/>
                    </a:cubicBezTo>
                    <a:cubicBezTo>
                      <a:pt x="1" y="5"/>
                      <a:pt x="1" y="5"/>
                      <a:pt x="1" y="5"/>
                    </a:cubicBezTo>
                    <a:cubicBezTo>
                      <a:pt x="1" y="1"/>
                      <a:pt x="4" y="0"/>
                      <a:pt x="7" y="1"/>
                    </a:cubicBezTo>
                    <a:cubicBezTo>
                      <a:pt x="53" y="28"/>
                      <a:pt x="53" y="28"/>
                      <a:pt x="53" y="28"/>
                    </a:cubicBezTo>
                    <a:cubicBezTo>
                      <a:pt x="56" y="30"/>
                      <a:pt x="58" y="34"/>
                      <a:pt x="57" y="37"/>
                    </a:cubicBezTo>
                    <a:cubicBezTo>
                      <a:pt x="57" y="37"/>
                      <a:pt x="57" y="37"/>
                      <a:pt x="57" y="37"/>
                    </a:cubicBezTo>
                    <a:cubicBezTo>
                      <a:pt x="56" y="41"/>
                      <a:pt x="53" y="42"/>
                      <a:pt x="51" y="40"/>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4" name="ïṧľîḋè"/>
              <p:cNvSpPr/>
              <p:nvPr/>
            </p:nvSpPr>
            <p:spPr bwMode="auto">
              <a:xfrm>
                <a:off x="5283361" y="3215877"/>
                <a:ext cx="116092" cy="97032"/>
              </a:xfrm>
              <a:custGeom>
                <a:avLst/>
                <a:gdLst>
                  <a:gd name="T0" fmla="*/ 25 w 32"/>
                  <a:gd name="T1" fmla="*/ 26 h 27"/>
                  <a:gd name="T2" fmla="*/ 5 w 32"/>
                  <a:gd name="T3" fmla="*/ 14 h 27"/>
                  <a:gd name="T4" fmla="*/ 1 w 32"/>
                  <a:gd name="T5" fmla="*/ 5 h 27"/>
                  <a:gd name="T6" fmla="*/ 1 w 32"/>
                  <a:gd name="T7" fmla="*/ 5 h 27"/>
                  <a:gd name="T8" fmla="*/ 8 w 32"/>
                  <a:gd name="T9" fmla="*/ 2 h 27"/>
                  <a:gd name="T10" fmla="*/ 27 w 32"/>
                  <a:gd name="T11" fmla="*/ 13 h 27"/>
                  <a:gd name="T12" fmla="*/ 31 w 32"/>
                  <a:gd name="T13" fmla="*/ 22 h 27"/>
                  <a:gd name="T14" fmla="*/ 31 w 32"/>
                  <a:gd name="T15" fmla="*/ 22 h 27"/>
                  <a:gd name="T16" fmla="*/ 25 w 32"/>
                  <a:gd name="T17" fmla="*/ 2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27">
                    <a:moveTo>
                      <a:pt x="25" y="26"/>
                    </a:moveTo>
                    <a:cubicBezTo>
                      <a:pt x="5" y="14"/>
                      <a:pt x="5" y="14"/>
                      <a:pt x="5" y="14"/>
                    </a:cubicBezTo>
                    <a:cubicBezTo>
                      <a:pt x="2" y="13"/>
                      <a:pt x="0" y="9"/>
                      <a:pt x="1" y="5"/>
                    </a:cubicBezTo>
                    <a:cubicBezTo>
                      <a:pt x="1" y="5"/>
                      <a:pt x="1" y="5"/>
                      <a:pt x="1" y="5"/>
                    </a:cubicBezTo>
                    <a:cubicBezTo>
                      <a:pt x="2" y="2"/>
                      <a:pt x="5" y="0"/>
                      <a:pt x="8" y="2"/>
                    </a:cubicBezTo>
                    <a:cubicBezTo>
                      <a:pt x="27" y="13"/>
                      <a:pt x="27" y="13"/>
                      <a:pt x="27" y="13"/>
                    </a:cubicBezTo>
                    <a:cubicBezTo>
                      <a:pt x="30" y="15"/>
                      <a:pt x="32" y="19"/>
                      <a:pt x="31" y="22"/>
                    </a:cubicBezTo>
                    <a:cubicBezTo>
                      <a:pt x="31" y="22"/>
                      <a:pt x="31" y="22"/>
                      <a:pt x="31" y="22"/>
                    </a:cubicBezTo>
                    <a:cubicBezTo>
                      <a:pt x="30" y="26"/>
                      <a:pt x="27" y="27"/>
                      <a:pt x="25" y="26"/>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5" name="i$ľîḍe"/>
              <p:cNvSpPr/>
              <p:nvPr/>
            </p:nvSpPr>
            <p:spPr bwMode="auto">
              <a:xfrm>
                <a:off x="5356135" y="3364890"/>
                <a:ext cx="259906" cy="181935"/>
              </a:xfrm>
              <a:custGeom>
                <a:avLst/>
                <a:gdLst>
                  <a:gd name="T0" fmla="*/ 65 w 72"/>
                  <a:gd name="T1" fmla="*/ 49 h 51"/>
                  <a:gd name="T2" fmla="*/ 5 w 72"/>
                  <a:gd name="T3" fmla="*/ 15 h 51"/>
                  <a:gd name="T4" fmla="*/ 1 w 72"/>
                  <a:gd name="T5" fmla="*/ 5 h 51"/>
                  <a:gd name="T6" fmla="*/ 1 w 72"/>
                  <a:gd name="T7" fmla="*/ 5 h 51"/>
                  <a:gd name="T8" fmla="*/ 8 w 72"/>
                  <a:gd name="T9" fmla="*/ 2 h 51"/>
                  <a:gd name="T10" fmla="*/ 68 w 72"/>
                  <a:gd name="T11" fmla="*/ 36 h 51"/>
                  <a:gd name="T12" fmla="*/ 71 w 72"/>
                  <a:gd name="T13" fmla="*/ 46 h 51"/>
                  <a:gd name="T14" fmla="*/ 71 w 72"/>
                  <a:gd name="T15" fmla="*/ 46 h 51"/>
                  <a:gd name="T16" fmla="*/ 65 w 72"/>
                  <a:gd name="T17" fmla="*/ 49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1">
                    <a:moveTo>
                      <a:pt x="65" y="49"/>
                    </a:moveTo>
                    <a:cubicBezTo>
                      <a:pt x="5" y="15"/>
                      <a:pt x="5" y="15"/>
                      <a:pt x="5" y="15"/>
                    </a:cubicBezTo>
                    <a:cubicBezTo>
                      <a:pt x="2" y="13"/>
                      <a:pt x="0" y="9"/>
                      <a:pt x="1" y="5"/>
                    </a:cubicBezTo>
                    <a:cubicBezTo>
                      <a:pt x="1" y="5"/>
                      <a:pt x="1" y="5"/>
                      <a:pt x="1" y="5"/>
                    </a:cubicBezTo>
                    <a:cubicBezTo>
                      <a:pt x="2" y="2"/>
                      <a:pt x="5" y="0"/>
                      <a:pt x="8" y="2"/>
                    </a:cubicBezTo>
                    <a:cubicBezTo>
                      <a:pt x="68" y="36"/>
                      <a:pt x="68" y="36"/>
                      <a:pt x="68" y="36"/>
                    </a:cubicBezTo>
                    <a:cubicBezTo>
                      <a:pt x="70" y="38"/>
                      <a:pt x="72" y="42"/>
                      <a:pt x="71" y="46"/>
                    </a:cubicBezTo>
                    <a:cubicBezTo>
                      <a:pt x="71" y="46"/>
                      <a:pt x="71" y="46"/>
                      <a:pt x="71" y="46"/>
                    </a:cubicBezTo>
                    <a:cubicBezTo>
                      <a:pt x="71" y="49"/>
                      <a:pt x="68" y="51"/>
                      <a:pt x="65" y="49"/>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6" name="îṩ1îḋe"/>
              <p:cNvSpPr/>
              <p:nvPr/>
            </p:nvSpPr>
            <p:spPr bwMode="auto">
              <a:xfrm>
                <a:off x="5312817" y="3555487"/>
                <a:ext cx="114359" cy="97032"/>
              </a:xfrm>
              <a:custGeom>
                <a:avLst/>
                <a:gdLst>
                  <a:gd name="T0" fmla="*/ 25 w 32"/>
                  <a:gd name="T1" fmla="*/ 25 h 27"/>
                  <a:gd name="T2" fmla="*/ 5 w 32"/>
                  <a:gd name="T3" fmla="*/ 14 h 27"/>
                  <a:gd name="T4" fmla="*/ 1 w 32"/>
                  <a:gd name="T5" fmla="*/ 4 h 27"/>
                  <a:gd name="T6" fmla="*/ 1 w 32"/>
                  <a:gd name="T7" fmla="*/ 4 h 27"/>
                  <a:gd name="T8" fmla="*/ 8 w 32"/>
                  <a:gd name="T9" fmla="*/ 1 h 27"/>
                  <a:gd name="T10" fmla="*/ 27 w 32"/>
                  <a:gd name="T11" fmla="*/ 12 h 27"/>
                  <a:gd name="T12" fmla="*/ 31 w 32"/>
                  <a:gd name="T13" fmla="*/ 22 h 27"/>
                  <a:gd name="T14" fmla="*/ 31 w 32"/>
                  <a:gd name="T15" fmla="*/ 22 h 27"/>
                  <a:gd name="T16" fmla="*/ 25 w 32"/>
                  <a:gd name="T17"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27">
                    <a:moveTo>
                      <a:pt x="25" y="25"/>
                    </a:moveTo>
                    <a:cubicBezTo>
                      <a:pt x="5" y="14"/>
                      <a:pt x="5" y="14"/>
                      <a:pt x="5" y="14"/>
                    </a:cubicBezTo>
                    <a:cubicBezTo>
                      <a:pt x="2" y="12"/>
                      <a:pt x="0" y="8"/>
                      <a:pt x="1" y="4"/>
                    </a:cubicBezTo>
                    <a:cubicBezTo>
                      <a:pt x="1" y="4"/>
                      <a:pt x="1" y="4"/>
                      <a:pt x="1" y="4"/>
                    </a:cubicBezTo>
                    <a:cubicBezTo>
                      <a:pt x="2" y="1"/>
                      <a:pt x="5" y="0"/>
                      <a:pt x="8" y="1"/>
                    </a:cubicBezTo>
                    <a:cubicBezTo>
                      <a:pt x="27" y="12"/>
                      <a:pt x="27" y="12"/>
                      <a:pt x="27" y="12"/>
                    </a:cubicBezTo>
                    <a:cubicBezTo>
                      <a:pt x="30" y="14"/>
                      <a:pt x="32" y="18"/>
                      <a:pt x="31" y="22"/>
                    </a:cubicBezTo>
                    <a:cubicBezTo>
                      <a:pt x="31" y="22"/>
                      <a:pt x="31" y="22"/>
                      <a:pt x="31" y="22"/>
                    </a:cubicBezTo>
                    <a:cubicBezTo>
                      <a:pt x="30" y="25"/>
                      <a:pt x="27" y="27"/>
                      <a:pt x="25"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7" name="íṥlíďè"/>
              <p:cNvSpPr/>
              <p:nvPr/>
            </p:nvSpPr>
            <p:spPr bwMode="auto">
              <a:xfrm>
                <a:off x="5579653" y="4130746"/>
                <a:ext cx="230450" cy="164608"/>
              </a:xfrm>
              <a:custGeom>
                <a:avLst/>
                <a:gdLst>
                  <a:gd name="T0" fmla="*/ 57 w 64"/>
                  <a:gd name="T1" fmla="*/ 44 h 46"/>
                  <a:gd name="T2" fmla="*/ 4 w 64"/>
                  <a:gd name="T3" fmla="*/ 14 h 46"/>
                  <a:gd name="T4" fmla="*/ 1 w 64"/>
                  <a:gd name="T5" fmla="*/ 5 h 46"/>
                  <a:gd name="T6" fmla="*/ 1 w 64"/>
                  <a:gd name="T7" fmla="*/ 5 h 46"/>
                  <a:gd name="T8" fmla="*/ 7 w 64"/>
                  <a:gd name="T9" fmla="*/ 2 h 46"/>
                  <a:gd name="T10" fmla="*/ 59 w 64"/>
                  <a:gd name="T11" fmla="*/ 32 h 46"/>
                  <a:gd name="T12" fmla="*/ 63 w 64"/>
                  <a:gd name="T13" fmla="*/ 41 h 46"/>
                  <a:gd name="T14" fmla="*/ 63 w 64"/>
                  <a:gd name="T15" fmla="*/ 41 h 46"/>
                  <a:gd name="T16" fmla="*/ 57 w 64"/>
                  <a:gd name="T17" fmla="*/ 44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46">
                    <a:moveTo>
                      <a:pt x="57" y="44"/>
                    </a:moveTo>
                    <a:cubicBezTo>
                      <a:pt x="4" y="14"/>
                      <a:pt x="4" y="14"/>
                      <a:pt x="4" y="14"/>
                    </a:cubicBezTo>
                    <a:cubicBezTo>
                      <a:pt x="2" y="13"/>
                      <a:pt x="0" y="8"/>
                      <a:pt x="1" y="5"/>
                    </a:cubicBezTo>
                    <a:cubicBezTo>
                      <a:pt x="1" y="5"/>
                      <a:pt x="1" y="5"/>
                      <a:pt x="1" y="5"/>
                    </a:cubicBezTo>
                    <a:cubicBezTo>
                      <a:pt x="1" y="2"/>
                      <a:pt x="4" y="0"/>
                      <a:pt x="7" y="2"/>
                    </a:cubicBezTo>
                    <a:cubicBezTo>
                      <a:pt x="59" y="32"/>
                      <a:pt x="59" y="32"/>
                      <a:pt x="59" y="32"/>
                    </a:cubicBezTo>
                    <a:cubicBezTo>
                      <a:pt x="62" y="34"/>
                      <a:pt x="64" y="38"/>
                      <a:pt x="63" y="41"/>
                    </a:cubicBezTo>
                    <a:cubicBezTo>
                      <a:pt x="63" y="41"/>
                      <a:pt x="63" y="41"/>
                      <a:pt x="63" y="41"/>
                    </a:cubicBezTo>
                    <a:cubicBezTo>
                      <a:pt x="62" y="45"/>
                      <a:pt x="59" y="46"/>
                      <a:pt x="57" y="44"/>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8" name="iṣlíḋè"/>
              <p:cNvSpPr/>
              <p:nvPr/>
            </p:nvSpPr>
            <p:spPr bwMode="auto">
              <a:xfrm>
                <a:off x="5269499" y="3742620"/>
                <a:ext cx="90101" cy="81438"/>
              </a:xfrm>
              <a:custGeom>
                <a:avLst/>
                <a:gdLst>
                  <a:gd name="T0" fmla="*/ 18 w 25"/>
                  <a:gd name="T1" fmla="*/ 21 h 23"/>
                  <a:gd name="T2" fmla="*/ 5 w 25"/>
                  <a:gd name="T3" fmla="*/ 14 h 23"/>
                  <a:gd name="T4" fmla="*/ 1 w 25"/>
                  <a:gd name="T5" fmla="*/ 5 h 23"/>
                  <a:gd name="T6" fmla="*/ 1 w 25"/>
                  <a:gd name="T7" fmla="*/ 5 h 23"/>
                  <a:gd name="T8" fmla="*/ 8 w 25"/>
                  <a:gd name="T9" fmla="*/ 1 h 23"/>
                  <a:gd name="T10" fmla="*/ 20 w 25"/>
                  <a:gd name="T11" fmla="*/ 9 h 23"/>
                  <a:gd name="T12" fmla="*/ 24 w 25"/>
                  <a:gd name="T13" fmla="*/ 18 h 23"/>
                  <a:gd name="T14" fmla="*/ 24 w 25"/>
                  <a:gd name="T15" fmla="*/ 18 h 23"/>
                  <a:gd name="T16" fmla="*/ 18 w 25"/>
                  <a:gd name="T17"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3">
                    <a:moveTo>
                      <a:pt x="18" y="21"/>
                    </a:moveTo>
                    <a:cubicBezTo>
                      <a:pt x="5" y="14"/>
                      <a:pt x="5" y="14"/>
                      <a:pt x="5" y="14"/>
                    </a:cubicBezTo>
                    <a:cubicBezTo>
                      <a:pt x="2" y="12"/>
                      <a:pt x="0" y="8"/>
                      <a:pt x="1" y="5"/>
                    </a:cubicBezTo>
                    <a:cubicBezTo>
                      <a:pt x="1" y="5"/>
                      <a:pt x="1" y="5"/>
                      <a:pt x="1" y="5"/>
                    </a:cubicBezTo>
                    <a:cubicBezTo>
                      <a:pt x="2" y="1"/>
                      <a:pt x="5" y="0"/>
                      <a:pt x="8" y="1"/>
                    </a:cubicBezTo>
                    <a:cubicBezTo>
                      <a:pt x="20" y="9"/>
                      <a:pt x="20" y="9"/>
                      <a:pt x="20" y="9"/>
                    </a:cubicBezTo>
                    <a:cubicBezTo>
                      <a:pt x="23" y="10"/>
                      <a:pt x="25" y="14"/>
                      <a:pt x="24" y="18"/>
                    </a:cubicBezTo>
                    <a:cubicBezTo>
                      <a:pt x="24" y="18"/>
                      <a:pt x="24" y="18"/>
                      <a:pt x="24" y="18"/>
                    </a:cubicBezTo>
                    <a:cubicBezTo>
                      <a:pt x="23" y="21"/>
                      <a:pt x="20" y="23"/>
                      <a:pt x="18" y="21"/>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9" name="ï$líḓê"/>
              <p:cNvSpPr/>
              <p:nvPr/>
            </p:nvSpPr>
            <p:spPr bwMode="auto">
              <a:xfrm>
                <a:off x="5226181" y="3929752"/>
                <a:ext cx="100497" cy="90101"/>
              </a:xfrm>
              <a:custGeom>
                <a:avLst/>
                <a:gdLst>
                  <a:gd name="T0" fmla="*/ 21 w 28"/>
                  <a:gd name="T1" fmla="*/ 23 h 25"/>
                  <a:gd name="T2" fmla="*/ 5 w 28"/>
                  <a:gd name="T3" fmla="*/ 14 h 25"/>
                  <a:gd name="T4" fmla="*/ 1 w 28"/>
                  <a:gd name="T5" fmla="*/ 5 h 25"/>
                  <a:gd name="T6" fmla="*/ 1 w 28"/>
                  <a:gd name="T7" fmla="*/ 5 h 25"/>
                  <a:gd name="T8" fmla="*/ 8 w 28"/>
                  <a:gd name="T9" fmla="*/ 1 h 25"/>
                  <a:gd name="T10" fmla="*/ 23 w 28"/>
                  <a:gd name="T11" fmla="*/ 10 h 25"/>
                  <a:gd name="T12" fmla="*/ 27 w 28"/>
                  <a:gd name="T13" fmla="*/ 20 h 25"/>
                  <a:gd name="T14" fmla="*/ 27 w 28"/>
                  <a:gd name="T15" fmla="*/ 20 h 25"/>
                  <a:gd name="T16" fmla="*/ 21 w 28"/>
                  <a:gd name="T17" fmla="*/ 23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25">
                    <a:moveTo>
                      <a:pt x="21" y="23"/>
                    </a:moveTo>
                    <a:cubicBezTo>
                      <a:pt x="5" y="14"/>
                      <a:pt x="5" y="14"/>
                      <a:pt x="5" y="14"/>
                    </a:cubicBezTo>
                    <a:cubicBezTo>
                      <a:pt x="2" y="12"/>
                      <a:pt x="0" y="8"/>
                      <a:pt x="1" y="5"/>
                    </a:cubicBezTo>
                    <a:cubicBezTo>
                      <a:pt x="1" y="5"/>
                      <a:pt x="1" y="5"/>
                      <a:pt x="1" y="5"/>
                    </a:cubicBezTo>
                    <a:cubicBezTo>
                      <a:pt x="2" y="1"/>
                      <a:pt x="5" y="0"/>
                      <a:pt x="8" y="1"/>
                    </a:cubicBezTo>
                    <a:cubicBezTo>
                      <a:pt x="23" y="10"/>
                      <a:pt x="23" y="10"/>
                      <a:pt x="23" y="10"/>
                    </a:cubicBezTo>
                    <a:cubicBezTo>
                      <a:pt x="26" y="12"/>
                      <a:pt x="28" y="16"/>
                      <a:pt x="27" y="20"/>
                    </a:cubicBezTo>
                    <a:cubicBezTo>
                      <a:pt x="27" y="20"/>
                      <a:pt x="27" y="20"/>
                      <a:pt x="27" y="20"/>
                    </a:cubicBezTo>
                    <a:cubicBezTo>
                      <a:pt x="26" y="23"/>
                      <a:pt x="23" y="25"/>
                      <a:pt x="21" y="23"/>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0" name="iśḷíḍê"/>
              <p:cNvSpPr/>
              <p:nvPr/>
            </p:nvSpPr>
            <p:spPr bwMode="auto">
              <a:xfrm>
                <a:off x="5352669" y="4000793"/>
                <a:ext cx="194063" cy="140350"/>
              </a:xfrm>
              <a:custGeom>
                <a:avLst/>
                <a:gdLst>
                  <a:gd name="T0" fmla="*/ 46 w 54"/>
                  <a:gd name="T1" fmla="*/ 38 h 39"/>
                  <a:gd name="T2" fmla="*/ 5 w 54"/>
                  <a:gd name="T3" fmla="*/ 14 h 39"/>
                  <a:gd name="T4" fmla="*/ 1 w 54"/>
                  <a:gd name="T5" fmla="*/ 5 h 39"/>
                  <a:gd name="T6" fmla="*/ 1 w 54"/>
                  <a:gd name="T7" fmla="*/ 5 h 39"/>
                  <a:gd name="T8" fmla="*/ 8 w 54"/>
                  <a:gd name="T9" fmla="*/ 2 h 39"/>
                  <a:gd name="T10" fmla="*/ 49 w 54"/>
                  <a:gd name="T11" fmla="*/ 25 h 39"/>
                  <a:gd name="T12" fmla="*/ 53 w 54"/>
                  <a:gd name="T13" fmla="*/ 35 h 39"/>
                  <a:gd name="T14" fmla="*/ 53 w 54"/>
                  <a:gd name="T15" fmla="*/ 35 h 39"/>
                  <a:gd name="T16" fmla="*/ 46 w 54"/>
                  <a:gd name="T17" fmla="*/ 3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39">
                    <a:moveTo>
                      <a:pt x="46" y="38"/>
                    </a:moveTo>
                    <a:cubicBezTo>
                      <a:pt x="5" y="14"/>
                      <a:pt x="5" y="14"/>
                      <a:pt x="5" y="14"/>
                    </a:cubicBezTo>
                    <a:cubicBezTo>
                      <a:pt x="2" y="12"/>
                      <a:pt x="0" y="8"/>
                      <a:pt x="1" y="5"/>
                    </a:cubicBezTo>
                    <a:cubicBezTo>
                      <a:pt x="1" y="5"/>
                      <a:pt x="1" y="5"/>
                      <a:pt x="1" y="5"/>
                    </a:cubicBezTo>
                    <a:cubicBezTo>
                      <a:pt x="2" y="1"/>
                      <a:pt x="5" y="0"/>
                      <a:pt x="8" y="2"/>
                    </a:cubicBezTo>
                    <a:cubicBezTo>
                      <a:pt x="49" y="25"/>
                      <a:pt x="49" y="25"/>
                      <a:pt x="49" y="25"/>
                    </a:cubicBezTo>
                    <a:cubicBezTo>
                      <a:pt x="52" y="27"/>
                      <a:pt x="54" y="31"/>
                      <a:pt x="53" y="35"/>
                    </a:cubicBezTo>
                    <a:cubicBezTo>
                      <a:pt x="53" y="35"/>
                      <a:pt x="53" y="35"/>
                      <a:pt x="53" y="35"/>
                    </a:cubicBezTo>
                    <a:cubicBezTo>
                      <a:pt x="52" y="38"/>
                      <a:pt x="49" y="39"/>
                      <a:pt x="46" y="38"/>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1" name="ï$1îḑé"/>
              <p:cNvSpPr/>
              <p:nvPr/>
            </p:nvSpPr>
            <p:spPr bwMode="auto">
              <a:xfrm>
                <a:off x="5203657" y="4023318"/>
                <a:ext cx="152478" cy="117824"/>
              </a:xfrm>
              <a:custGeom>
                <a:avLst/>
                <a:gdLst>
                  <a:gd name="T0" fmla="*/ 34 w 42"/>
                  <a:gd name="T1" fmla="*/ 31 h 33"/>
                  <a:gd name="T2" fmla="*/ 5 w 42"/>
                  <a:gd name="T3" fmla="*/ 14 h 33"/>
                  <a:gd name="T4" fmla="*/ 1 w 42"/>
                  <a:gd name="T5" fmla="*/ 5 h 33"/>
                  <a:gd name="T6" fmla="*/ 1 w 42"/>
                  <a:gd name="T7" fmla="*/ 5 h 33"/>
                  <a:gd name="T8" fmla="*/ 8 w 42"/>
                  <a:gd name="T9" fmla="*/ 2 h 33"/>
                  <a:gd name="T10" fmla="*/ 37 w 42"/>
                  <a:gd name="T11" fmla="*/ 19 h 33"/>
                  <a:gd name="T12" fmla="*/ 41 w 42"/>
                  <a:gd name="T13" fmla="*/ 28 h 33"/>
                  <a:gd name="T14" fmla="*/ 41 w 42"/>
                  <a:gd name="T15" fmla="*/ 28 h 33"/>
                  <a:gd name="T16" fmla="*/ 34 w 42"/>
                  <a:gd name="T17" fmla="*/ 31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3">
                    <a:moveTo>
                      <a:pt x="34" y="31"/>
                    </a:moveTo>
                    <a:cubicBezTo>
                      <a:pt x="5" y="14"/>
                      <a:pt x="5" y="14"/>
                      <a:pt x="5" y="14"/>
                    </a:cubicBezTo>
                    <a:cubicBezTo>
                      <a:pt x="2" y="12"/>
                      <a:pt x="0" y="8"/>
                      <a:pt x="1" y="5"/>
                    </a:cubicBezTo>
                    <a:cubicBezTo>
                      <a:pt x="1" y="5"/>
                      <a:pt x="1" y="5"/>
                      <a:pt x="1" y="5"/>
                    </a:cubicBezTo>
                    <a:cubicBezTo>
                      <a:pt x="2" y="1"/>
                      <a:pt x="5" y="0"/>
                      <a:pt x="8" y="2"/>
                    </a:cubicBezTo>
                    <a:cubicBezTo>
                      <a:pt x="37" y="19"/>
                      <a:pt x="37" y="19"/>
                      <a:pt x="37" y="19"/>
                    </a:cubicBezTo>
                    <a:cubicBezTo>
                      <a:pt x="40" y="20"/>
                      <a:pt x="42" y="24"/>
                      <a:pt x="41" y="28"/>
                    </a:cubicBezTo>
                    <a:cubicBezTo>
                      <a:pt x="41" y="28"/>
                      <a:pt x="41" y="28"/>
                      <a:pt x="41" y="28"/>
                    </a:cubicBezTo>
                    <a:cubicBezTo>
                      <a:pt x="40" y="31"/>
                      <a:pt x="37" y="33"/>
                      <a:pt x="34" y="31"/>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2" name="išliďe"/>
              <p:cNvSpPr/>
              <p:nvPr/>
            </p:nvSpPr>
            <p:spPr bwMode="auto">
              <a:xfrm>
                <a:off x="5860352" y="4291888"/>
                <a:ext cx="110893" cy="97032"/>
              </a:xfrm>
              <a:custGeom>
                <a:avLst/>
                <a:gdLst>
                  <a:gd name="T0" fmla="*/ 23 w 31"/>
                  <a:gd name="T1" fmla="*/ 25 h 27"/>
                  <a:gd name="T2" fmla="*/ 4 w 31"/>
                  <a:gd name="T3" fmla="*/ 14 h 27"/>
                  <a:gd name="T4" fmla="*/ 1 w 31"/>
                  <a:gd name="T5" fmla="*/ 5 h 27"/>
                  <a:gd name="T6" fmla="*/ 1 w 31"/>
                  <a:gd name="T7" fmla="*/ 5 h 27"/>
                  <a:gd name="T8" fmla="*/ 7 w 31"/>
                  <a:gd name="T9" fmla="*/ 2 h 27"/>
                  <a:gd name="T10" fmla="*/ 26 w 31"/>
                  <a:gd name="T11" fmla="*/ 13 h 27"/>
                  <a:gd name="T12" fmla="*/ 30 w 31"/>
                  <a:gd name="T13" fmla="*/ 22 h 27"/>
                  <a:gd name="T14" fmla="*/ 30 w 31"/>
                  <a:gd name="T15" fmla="*/ 22 h 27"/>
                  <a:gd name="T16" fmla="*/ 23 w 31"/>
                  <a:gd name="T17"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7">
                    <a:moveTo>
                      <a:pt x="23" y="25"/>
                    </a:moveTo>
                    <a:cubicBezTo>
                      <a:pt x="4" y="14"/>
                      <a:pt x="4" y="14"/>
                      <a:pt x="4" y="14"/>
                    </a:cubicBezTo>
                    <a:cubicBezTo>
                      <a:pt x="1" y="13"/>
                      <a:pt x="0" y="8"/>
                      <a:pt x="1" y="5"/>
                    </a:cubicBezTo>
                    <a:cubicBezTo>
                      <a:pt x="1" y="5"/>
                      <a:pt x="1" y="5"/>
                      <a:pt x="1" y="5"/>
                    </a:cubicBezTo>
                    <a:cubicBezTo>
                      <a:pt x="1" y="2"/>
                      <a:pt x="4" y="0"/>
                      <a:pt x="7" y="2"/>
                    </a:cubicBezTo>
                    <a:cubicBezTo>
                      <a:pt x="26" y="13"/>
                      <a:pt x="26" y="13"/>
                      <a:pt x="26" y="13"/>
                    </a:cubicBezTo>
                    <a:cubicBezTo>
                      <a:pt x="29" y="14"/>
                      <a:pt x="31" y="19"/>
                      <a:pt x="30" y="22"/>
                    </a:cubicBezTo>
                    <a:cubicBezTo>
                      <a:pt x="30" y="22"/>
                      <a:pt x="30" y="22"/>
                      <a:pt x="30" y="22"/>
                    </a:cubicBezTo>
                    <a:cubicBezTo>
                      <a:pt x="29" y="25"/>
                      <a:pt x="26" y="27"/>
                      <a:pt x="23"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3" name="iṥḷiḓé"/>
              <p:cNvSpPr/>
              <p:nvPr/>
            </p:nvSpPr>
            <p:spPr bwMode="auto">
              <a:xfrm>
                <a:off x="5456632" y="3636925"/>
                <a:ext cx="233916" cy="162874"/>
              </a:xfrm>
              <a:custGeom>
                <a:avLst/>
                <a:gdLst>
                  <a:gd name="T0" fmla="*/ 57 w 65"/>
                  <a:gd name="T1" fmla="*/ 44 h 45"/>
                  <a:gd name="T2" fmla="*/ 5 w 65"/>
                  <a:gd name="T3" fmla="*/ 14 h 45"/>
                  <a:gd name="T4" fmla="*/ 1 w 65"/>
                  <a:gd name="T5" fmla="*/ 4 h 45"/>
                  <a:gd name="T6" fmla="*/ 1 w 65"/>
                  <a:gd name="T7" fmla="*/ 4 h 45"/>
                  <a:gd name="T8" fmla="*/ 8 w 65"/>
                  <a:gd name="T9" fmla="*/ 1 h 45"/>
                  <a:gd name="T10" fmla="*/ 60 w 65"/>
                  <a:gd name="T11" fmla="*/ 31 h 45"/>
                  <a:gd name="T12" fmla="*/ 64 w 65"/>
                  <a:gd name="T13" fmla="*/ 41 h 45"/>
                  <a:gd name="T14" fmla="*/ 64 w 65"/>
                  <a:gd name="T15" fmla="*/ 41 h 45"/>
                  <a:gd name="T16" fmla="*/ 57 w 65"/>
                  <a:gd name="T17" fmla="*/ 4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45">
                    <a:moveTo>
                      <a:pt x="57" y="44"/>
                    </a:moveTo>
                    <a:cubicBezTo>
                      <a:pt x="5" y="14"/>
                      <a:pt x="5" y="14"/>
                      <a:pt x="5" y="14"/>
                    </a:cubicBezTo>
                    <a:cubicBezTo>
                      <a:pt x="2" y="12"/>
                      <a:pt x="0" y="8"/>
                      <a:pt x="1" y="4"/>
                    </a:cubicBezTo>
                    <a:cubicBezTo>
                      <a:pt x="1" y="4"/>
                      <a:pt x="1" y="4"/>
                      <a:pt x="1" y="4"/>
                    </a:cubicBezTo>
                    <a:cubicBezTo>
                      <a:pt x="2" y="1"/>
                      <a:pt x="5" y="0"/>
                      <a:pt x="8" y="1"/>
                    </a:cubicBezTo>
                    <a:cubicBezTo>
                      <a:pt x="60" y="31"/>
                      <a:pt x="60" y="31"/>
                      <a:pt x="60" y="31"/>
                    </a:cubicBezTo>
                    <a:cubicBezTo>
                      <a:pt x="63" y="33"/>
                      <a:pt x="65" y="37"/>
                      <a:pt x="64" y="41"/>
                    </a:cubicBezTo>
                    <a:cubicBezTo>
                      <a:pt x="64" y="41"/>
                      <a:pt x="64" y="41"/>
                      <a:pt x="64" y="41"/>
                    </a:cubicBezTo>
                    <a:cubicBezTo>
                      <a:pt x="63" y="44"/>
                      <a:pt x="60" y="45"/>
                      <a:pt x="57" y="44"/>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4" name="ïṧḻiḓè"/>
              <p:cNvSpPr/>
              <p:nvPr/>
            </p:nvSpPr>
            <p:spPr bwMode="auto">
              <a:xfrm>
                <a:off x="5333609" y="3458456"/>
                <a:ext cx="372532" cy="247777"/>
              </a:xfrm>
              <a:custGeom>
                <a:avLst/>
                <a:gdLst>
                  <a:gd name="T0" fmla="*/ 96 w 103"/>
                  <a:gd name="T1" fmla="*/ 67 h 69"/>
                  <a:gd name="T2" fmla="*/ 5 w 103"/>
                  <a:gd name="T3" fmla="*/ 15 h 69"/>
                  <a:gd name="T4" fmla="*/ 1 w 103"/>
                  <a:gd name="T5" fmla="*/ 5 h 69"/>
                  <a:gd name="T6" fmla="*/ 1 w 103"/>
                  <a:gd name="T7" fmla="*/ 5 h 69"/>
                  <a:gd name="T8" fmla="*/ 8 w 103"/>
                  <a:gd name="T9" fmla="*/ 2 h 69"/>
                  <a:gd name="T10" fmla="*/ 99 w 103"/>
                  <a:gd name="T11" fmla="*/ 55 h 69"/>
                  <a:gd name="T12" fmla="*/ 103 w 103"/>
                  <a:gd name="T13" fmla="*/ 64 h 69"/>
                  <a:gd name="T14" fmla="*/ 103 w 103"/>
                  <a:gd name="T15" fmla="*/ 64 h 69"/>
                  <a:gd name="T16" fmla="*/ 96 w 103"/>
                  <a:gd name="T17" fmla="*/ 6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 h="69">
                    <a:moveTo>
                      <a:pt x="96" y="67"/>
                    </a:moveTo>
                    <a:cubicBezTo>
                      <a:pt x="5" y="15"/>
                      <a:pt x="5" y="15"/>
                      <a:pt x="5" y="15"/>
                    </a:cubicBezTo>
                    <a:cubicBezTo>
                      <a:pt x="2" y="13"/>
                      <a:pt x="0" y="9"/>
                      <a:pt x="1" y="5"/>
                    </a:cubicBezTo>
                    <a:cubicBezTo>
                      <a:pt x="1" y="5"/>
                      <a:pt x="1" y="5"/>
                      <a:pt x="1" y="5"/>
                    </a:cubicBezTo>
                    <a:cubicBezTo>
                      <a:pt x="2" y="2"/>
                      <a:pt x="5" y="0"/>
                      <a:pt x="8" y="2"/>
                    </a:cubicBezTo>
                    <a:cubicBezTo>
                      <a:pt x="99" y="55"/>
                      <a:pt x="99" y="55"/>
                      <a:pt x="99" y="55"/>
                    </a:cubicBezTo>
                    <a:cubicBezTo>
                      <a:pt x="102" y="56"/>
                      <a:pt x="103" y="60"/>
                      <a:pt x="103" y="64"/>
                    </a:cubicBezTo>
                    <a:cubicBezTo>
                      <a:pt x="103" y="64"/>
                      <a:pt x="103" y="64"/>
                      <a:pt x="103" y="64"/>
                    </a:cubicBezTo>
                    <a:cubicBezTo>
                      <a:pt x="102" y="67"/>
                      <a:pt x="99" y="69"/>
                      <a:pt x="96" y="67"/>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5" name="ïsļíḑê"/>
              <p:cNvSpPr/>
              <p:nvPr/>
            </p:nvSpPr>
            <p:spPr bwMode="auto">
              <a:xfrm>
                <a:off x="5290292" y="3649054"/>
                <a:ext cx="235648" cy="161142"/>
              </a:xfrm>
              <a:custGeom>
                <a:avLst/>
                <a:gdLst>
                  <a:gd name="T0" fmla="*/ 57 w 65"/>
                  <a:gd name="T1" fmla="*/ 44 h 45"/>
                  <a:gd name="T2" fmla="*/ 5 w 65"/>
                  <a:gd name="T3" fmla="*/ 14 h 45"/>
                  <a:gd name="T4" fmla="*/ 1 w 65"/>
                  <a:gd name="T5" fmla="*/ 4 h 45"/>
                  <a:gd name="T6" fmla="*/ 1 w 65"/>
                  <a:gd name="T7" fmla="*/ 4 h 45"/>
                  <a:gd name="T8" fmla="*/ 8 w 65"/>
                  <a:gd name="T9" fmla="*/ 1 h 45"/>
                  <a:gd name="T10" fmla="*/ 60 w 65"/>
                  <a:gd name="T11" fmla="*/ 31 h 45"/>
                  <a:gd name="T12" fmla="*/ 64 w 65"/>
                  <a:gd name="T13" fmla="*/ 41 h 45"/>
                  <a:gd name="T14" fmla="*/ 64 w 65"/>
                  <a:gd name="T15" fmla="*/ 41 h 45"/>
                  <a:gd name="T16" fmla="*/ 57 w 65"/>
                  <a:gd name="T17" fmla="*/ 4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45">
                    <a:moveTo>
                      <a:pt x="57" y="44"/>
                    </a:moveTo>
                    <a:cubicBezTo>
                      <a:pt x="5" y="14"/>
                      <a:pt x="5" y="14"/>
                      <a:pt x="5" y="14"/>
                    </a:cubicBezTo>
                    <a:cubicBezTo>
                      <a:pt x="2" y="12"/>
                      <a:pt x="0" y="8"/>
                      <a:pt x="1" y="4"/>
                    </a:cubicBezTo>
                    <a:cubicBezTo>
                      <a:pt x="1" y="4"/>
                      <a:pt x="1" y="4"/>
                      <a:pt x="1" y="4"/>
                    </a:cubicBezTo>
                    <a:cubicBezTo>
                      <a:pt x="2" y="1"/>
                      <a:pt x="5" y="0"/>
                      <a:pt x="8" y="1"/>
                    </a:cubicBezTo>
                    <a:cubicBezTo>
                      <a:pt x="60" y="31"/>
                      <a:pt x="60" y="31"/>
                      <a:pt x="60" y="31"/>
                    </a:cubicBezTo>
                    <a:cubicBezTo>
                      <a:pt x="63" y="33"/>
                      <a:pt x="65" y="37"/>
                      <a:pt x="64" y="41"/>
                    </a:cubicBezTo>
                    <a:cubicBezTo>
                      <a:pt x="64" y="41"/>
                      <a:pt x="64" y="41"/>
                      <a:pt x="64" y="41"/>
                    </a:cubicBezTo>
                    <a:cubicBezTo>
                      <a:pt x="63" y="44"/>
                      <a:pt x="60" y="45"/>
                      <a:pt x="57" y="44"/>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6" name="iş1íḑê"/>
              <p:cNvSpPr/>
              <p:nvPr/>
            </p:nvSpPr>
            <p:spPr bwMode="auto">
              <a:xfrm>
                <a:off x="5720003" y="3789403"/>
                <a:ext cx="110893" cy="93566"/>
              </a:xfrm>
              <a:custGeom>
                <a:avLst/>
                <a:gdLst>
                  <a:gd name="T0" fmla="*/ 24 w 31"/>
                  <a:gd name="T1" fmla="*/ 25 h 26"/>
                  <a:gd name="T2" fmla="*/ 5 w 31"/>
                  <a:gd name="T3" fmla="*/ 14 h 26"/>
                  <a:gd name="T4" fmla="*/ 1 w 31"/>
                  <a:gd name="T5" fmla="*/ 4 h 26"/>
                  <a:gd name="T6" fmla="*/ 1 w 31"/>
                  <a:gd name="T7" fmla="*/ 4 h 26"/>
                  <a:gd name="T8" fmla="*/ 8 w 31"/>
                  <a:gd name="T9" fmla="*/ 1 h 26"/>
                  <a:gd name="T10" fmla="*/ 27 w 31"/>
                  <a:gd name="T11" fmla="*/ 12 h 26"/>
                  <a:gd name="T12" fmla="*/ 30 w 31"/>
                  <a:gd name="T13" fmla="*/ 21 h 26"/>
                  <a:gd name="T14" fmla="*/ 30 w 31"/>
                  <a:gd name="T15" fmla="*/ 21 h 26"/>
                  <a:gd name="T16" fmla="*/ 24 w 31"/>
                  <a:gd name="T17" fmla="*/ 2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6">
                    <a:moveTo>
                      <a:pt x="24" y="25"/>
                    </a:moveTo>
                    <a:cubicBezTo>
                      <a:pt x="5" y="14"/>
                      <a:pt x="5" y="14"/>
                      <a:pt x="5" y="14"/>
                    </a:cubicBezTo>
                    <a:cubicBezTo>
                      <a:pt x="2" y="12"/>
                      <a:pt x="0" y="8"/>
                      <a:pt x="1" y="4"/>
                    </a:cubicBezTo>
                    <a:cubicBezTo>
                      <a:pt x="1" y="4"/>
                      <a:pt x="1" y="4"/>
                      <a:pt x="1" y="4"/>
                    </a:cubicBezTo>
                    <a:cubicBezTo>
                      <a:pt x="2" y="1"/>
                      <a:pt x="5" y="0"/>
                      <a:pt x="8" y="1"/>
                    </a:cubicBezTo>
                    <a:cubicBezTo>
                      <a:pt x="27" y="12"/>
                      <a:pt x="27" y="12"/>
                      <a:pt x="27" y="12"/>
                    </a:cubicBezTo>
                    <a:cubicBezTo>
                      <a:pt x="29" y="14"/>
                      <a:pt x="31" y="18"/>
                      <a:pt x="30" y="21"/>
                    </a:cubicBezTo>
                    <a:cubicBezTo>
                      <a:pt x="30" y="21"/>
                      <a:pt x="30" y="21"/>
                      <a:pt x="30" y="21"/>
                    </a:cubicBezTo>
                    <a:cubicBezTo>
                      <a:pt x="30" y="25"/>
                      <a:pt x="27" y="26"/>
                      <a:pt x="24"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7" name="íṡḻïḋè"/>
              <p:cNvSpPr/>
              <p:nvPr/>
            </p:nvSpPr>
            <p:spPr bwMode="auto">
              <a:xfrm>
                <a:off x="5246974" y="3836186"/>
                <a:ext cx="270302" cy="187132"/>
              </a:xfrm>
              <a:custGeom>
                <a:avLst/>
                <a:gdLst>
                  <a:gd name="T0" fmla="*/ 68 w 75"/>
                  <a:gd name="T1" fmla="*/ 50 h 52"/>
                  <a:gd name="T2" fmla="*/ 5 w 75"/>
                  <a:gd name="T3" fmla="*/ 14 h 52"/>
                  <a:gd name="T4" fmla="*/ 1 w 75"/>
                  <a:gd name="T5" fmla="*/ 5 h 52"/>
                  <a:gd name="T6" fmla="*/ 1 w 75"/>
                  <a:gd name="T7" fmla="*/ 5 h 52"/>
                  <a:gd name="T8" fmla="*/ 8 w 75"/>
                  <a:gd name="T9" fmla="*/ 1 h 52"/>
                  <a:gd name="T10" fmla="*/ 70 w 75"/>
                  <a:gd name="T11" fmla="*/ 38 h 52"/>
                  <a:gd name="T12" fmla="*/ 74 w 75"/>
                  <a:gd name="T13" fmla="*/ 47 h 52"/>
                  <a:gd name="T14" fmla="*/ 74 w 75"/>
                  <a:gd name="T15" fmla="*/ 47 h 52"/>
                  <a:gd name="T16" fmla="*/ 68 w 75"/>
                  <a:gd name="T17" fmla="*/ 5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52">
                    <a:moveTo>
                      <a:pt x="68" y="50"/>
                    </a:moveTo>
                    <a:cubicBezTo>
                      <a:pt x="5" y="14"/>
                      <a:pt x="5" y="14"/>
                      <a:pt x="5" y="14"/>
                    </a:cubicBezTo>
                    <a:cubicBezTo>
                      <a:pt x="2" y="12"/>
                      <a:pt x="0" y="8"/>
                      <a:pt x="1" y="5"/>
                    </a:cubicBezTo>
                    <a:cubicBezTo>
                      <a:pt x="1" y="5"/>
                      <a:pt x="1" y="5"/>
                      <a:pt x="1" y="5"/>
                    </a:cubicBezTo>
                    <a:cubicBezTo>
                      <a:pt x="2" y="1"/>
                      <a:pt x="5" y="0"/>
                      <a:pt x="8" y="1"/>
                    </a:cubicBezTo>
                    <a:cubicBezTo>
                      <a:pt x="70" y="38"/>
                      <a:pt x="70" y="38"/>
                      <a:pt x="70" y="38"/>
                    </a:cubicBezTo>
                    <a:cubicBezTo>
                      <a:pt x="73" y="39"/>
                      <a:pt x="75" y="43"/>
                      <a:pt x="74" y="47"/>
                    </a:cubicBezTo>
                    <a:cubicBezTo>
                      <a:pt x="74" y="47"/>
                      <a:pt x="74" y="47"/>
                      <a:pt x="74" y="47"/>
                    </a:cubicBezTo>
                    <a:cubicBezTo>
                      <a:pt x="74" y="50"/>
                      <a:pt x="71" y="52"/>
                      <a:pt x="68" y="50"/>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8" name="išliḋè"/>
              <p:cNvSpPr/>
              <p:nvPr/>
            </p:nvSpPr>
            <p:spPr bwMode="auto">
              <a:xfrm>
                <a:off x="5305886" y="3122311"/>
                <a:ext cx="211390" cy="155943"/>
              </a:xfrm>
              <a:custGeom>
                <a:avLst/>
                <a:gdLst>
                  <a:gd name="T0" fmla="*/ 51 w 59"/>
                  <a:gd name="T1" fmla="*/ 41 h 43"/>
                  <a:gd name="T2" fmla="*/ 5 w 59"/>
                  <a:gd name="T3" fmla="*/ 14 h 43"/>
                  <a:gd name="T4" fmla="*/ 1 w 59"/>
                  <a:gd name="T5" fmla="*/ 5 h 43"/>
                  <a:gd name="T6" fmla="*/ 1 w 59"/>
                  <a:gd name="T7" fmla="*/ 5 h 43"/>
                  <a:gd name="T8" fmla="*/ 8 w 59"/>
                  <a:gd name="T9" fmla="*/ 2 h 43"/>
                  <a:gd name="T10" fmla="*/ 54 w 59"/>
                  <a:gd name="T11" fmla="*/ 29 h 43"/>
                  <a:gd name="T12" fmla="*/ 58 w 59"/>
                  <a:gd name="T13" fmla="*/ 38 h 43"/>
                  <a:gd name="T14" fmla="*/ 58 w 59"/>
                  <a:gd name="T15" fmla="*/ 38 h 43"/>
                  <a:gd name="T16" fmla="*/ 51 w 59"/>
                  <a:gd name="T17" fmla="*/ 4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43">
                    <a:moveTo>
                      <a:pt x="51" y="41"/>
                    </a:moveTo>
                    <a:cubicBezTo>
                      <a:pt x="5" y="14"/>
                      <a:pt x="5" y="14"/>
                      <a:pt x="5" y="14"/>
                    </a:cubicBezTo>
                    <a:cubicBezTo>
                      <a:pt x="2" y="13"/>
                      <a:pt x="0" y="9"/>
                      <a:pt x="1" y="5"/>
                    </a:cubicBezTo>
                    <a:cubicBezTo>
                      <a:pt x="1" y="5"/>
                      <a:pt x="1" y="5"/>
                      <a:pt x="1" y="5"/>
                    </a:cubicBezTo>
                    <a:cubicBezTo>
                      <a:pt x="2" y="2"/>
                      <a:pt x="5" y="0"/>
                      <a:pt x="8" y="2"/>
                    </a:cubicBezTo>
                    <a:cubicBezTo>
                      <a:pt x="54" y="29"/>
                      <a:pt x="54" y="29"/>
                      <a:pt x="54" y="29"/>
                    </a:cubicBezTo>
                    <a:cubicBezTo>
                      <a:pt x="57" y="30"/>
                      <a:pt x="59" y="34"/>
                      <a:pt x="58" y="38"/>
                    </a:cubicBezTo>
                    <a:cubicBezTo>
                      <a:pt x="58" y="38"/>
                      <a:pt x="58" y="38"/>
                      <a:pt x="58" y="38"/>
                    </a:cubicBezTo>
                    <a:cubicBezTo>
                      <a:pt x="57" y="41"/>
                      <a:pt x="54" y="43"/>
                      <a:pt x="51" y="41"/>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9" name="i$ļiḑé"/>
              <p:cNvSpPr/>
              <p:nvPr/>
            </p:nvSpPr>
            <p:spPr bwMode="auto">
              <a:xfrm>
                <a:off x="5089298" y="4061437"/>
                <a:ext cx="237381" cy="166340"/>
              </a:xfrm>
              <a:custGeom>
                <a:avLst/>
                <a:gdLst>
                  <a:gd name="T0" fmla="*/ 58 w 66"/>
                  <a:gd name="T1" fmla="*/ 45 h 46"/>
                  <a:gd name="T2" fmla="*/ 5 w 66"/>
                  <a:gd name="T3" fmla="*/ 14 h 46"/>
                  <a:gd name="T4" fmla="*/ 1 w 66"/>
                  <a:gd name="T5" fmla="*/ 5 h 46"/>
                  <a:gd name="T6" fmla="*/ 1 w 66"/>
                  <a:gd name="T7" fmla="*/ 5 h 46"/>
                  <a:gd name="T8" fmla="*/ 8 w 66"/>
                  <a:gd name="T9" fmla="*/ 2 h 46"/>
                  <a:gd name="T10" fmla="*/ 61 w 66"/>
                  <a:gd name="T11" fmla="*/ 32 h 46"/>
                  <a:gd name="T12" fmla="*/ 65 w 66"/>
                  <a:gd name="T13" fmla="*/ 42 h 46"/>
                  <a:gd name="T14" fmla="*/ 65 w 66"/>
                  <a:gd name="T15" fmla="*/ 42 h 46"/>
                  <a:gd name="T16" fmla="*/ 58 w 66"/>
                  <a:gd name="T17" fmla="*/ 45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46">
                    <a:moveTo>
                      <a:pt x="58" y="45"/>
                    </a:moveTo>
                    <a:cubicBezTo>
                      <a:pt x="5" y="14"/>
                      <a:pt x="5" y="14"/>
                      <a:pt x="5" y="14"/>
                    </a:cubicBezTo>
                    <a:cubicBezTo>
                      <a:pt x="2" y="12"/>
                      <a:pt x="0" y="8"/>
                      <a:pt x="1" y="5"/>
                    </a:cubicBezTo>
                    <a:cubicBezTo>
                      <a:pt x="1" y="5"/>
                      <a:pt x="1" y="5"/>
                      <a:pt x="1" y="5"/>
                    </a:cubicBezTo>
                    <a:cubicBezTo>
                      <a:pt x="2" y="1"/>
                      <a:pt x="5" y="0"/>
                      <a:pt x="8" y="2"/>
                    </a:cubicBezTo>
                    <a:cubicBezTo>
                      <a:pt x="61" y="32"/>
                      <a:pt x="61" y="32"/>
                      <a:pt x="61" y="32"/>
                    </a:cubicBezTo>
                    <a:cubicBezTo>
                      <a:pt x="64" y="34"/>
                      <a:pt x="66" y="38"/>
                      <a:pt x="65" y="42"/>
                    </a:cubicBezTo>
                    <a:cubicBezTo>
                      <a:pt x="65" y="42"/>
                      <a:pt x="65" y="42"/>
                      <a:pt x="65" y="42"/>
                    </a:cubicBezTo>
                    <a:cubicBezTo>
                      <a:pt x="64" y="45"/>
                      <a:pt x="61" y="46"/>
                      <a:pt x="58" y="4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0" name="ïṣľïḓè"/>
              <p:cNvSpPr/>
              <p:nvPr/>
            </p:nvSpPr>
            <p:spPr bwMode="auto">
              <a:xfrm>
                <a:off x="5240043" y="2352990"/>
                <a:ext cx="1221558" cy="1637407"/>
              </a:xfrm>
              <a:custGeom>
                <a:avLst/>
                <a:gdLst>
                  <a:gd name="T0" fmla="*/ 298 w 339"/>
                  <a:gd name="T1" fmla="*/ 325 h 455"/>
                  <a:gd name="T2" fmla="*/ 339 w 339"/>
                  <a:gd name="T3" fmla="*/ 152 h 455"/>
                  <a:gd name="T4" fmla="*/ 266 w 339"/>
                  <a:gd name="T5" fmla="*/ 100 h 455"/>
                  <a:gd name="T6" fmla="*/ 153 w 339"/>
                  <a:gd name="T7" fmla="*/ 34 h 455"/>
                  <a:gd name="T8" fmla="*/ 76 w 339"/>
                  <a:gd name="T9" fmla="*/ 0 h 455"/>
                  <a:gd name="T10" fmla="*/ 35 w 339"/>
                  <a:gd name="T11" fmla="*/ 173 h 455"/>
                  <a:gd name="T12" fmla="*/ 120 w 339"/>
                  <a:gd name="T13" fmla="*/ 444 h 455"/>
                  <a:gd name="T14" fmla="*/ 298 w 339"/>
                  <a:gd name="T15" fmla="*/ 325 h 45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9" h="455">
                    <a:moveTo>
                      <a:pt x="298" y="325"/>
                    </a:moveTo>
                    <a:cubicBezTo>
                      <a:pt x="339" y="152"/>
                      <a:pt x="339" y="152"/>
                      <a:pt x="339" y="152"/>
                    </a:cubicBezTo>
                    <a:cubicBezTo>
                      <a:pt x="266" y="100"/>
                      <a:pt x="266" y="100"/>
                      <a:pt x="266" y="100"/>
                    </a:cubicBezTo>
                    <a:cubicBezTo>
                      <a:pt x="230" y="74"/>
                      <a:pt x="192" y="52"/>
                      <a:pt x="153" y="34"/>
                    </a:cubicBezTo>
                    <a:cubicBezTo>
                      <a:pt x="76" y="0"/>
                      <a:pt x="76" y="0"/>
                      <a:pt x="76" y="0"/>
                    </a:cubicBezTo>
                    <a:cubicBezTo>
                      <a:pt x="35" y="173"/>
                      <a:pt x="35" y="173"/>
                      <a:pt x="35" y="173"/>
                    </a:cubicBezTo>
                    <a:cubicBezTo>
                      <a:pt x="35" y="173"/>
                      <a:pt x="0" y="298"/>
                      <a:pt x="120" y="444"/>
                    </a:cubicBezTo>
                    <a:cubicBezTo>
                      <a:pt x="272" y="455"/>
                      <a:pt x="298" y="325"/>
                      <a:pt x="298" y="325"/>
                    </a:cubicBezTo>
                    <a:close/>
                  </a:path>
                </a:pathLst>
              </a:custGeom>
              <a:solidFill>
                <a:srgbClr val="B2D3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1" name="ïṧľíḓê"/>
              <p:cNvSpPr/>
              <p:nvPr/>
            </p:nvSpPr>
            <p:spPr bwMode="auto">
              <a:xfrm>
                <a:off x="4839788" y="1734415"/>
                <a:ext cx="1438146" cy="1885184"/>
              </a:xfrm>
              <a:custGeom>
                <a:avLst/>
                <a:gdLst>
                  <a:gd name="T0" fmla="*/ 313 w 399"/>
                  <a:gd name="T1" fmla="*/ 118 h 524"/>
                  <a:gd name="T2" fmla="*/ 180 w 399"/>
                  <a:gd name="T3" fmla="*/ 40 h 524"/>
                  <a:gd name="T4" fmla="*/ 89 w 399"/>
                  <a:gd name="T5" fmla="*/ 0 h 524"/>
                  <a:gd name="T6" fmla="*/ 60 w 399"/>
                  <a:gd name="T7" fmla="*/ 11 h 524"/>
                  <a:gd name="T8" fmla="*/ 84 w 399"/>
                  <a:gd name="T9" fmla="*/ 24 h 524"/>
                  <a:gd name="T10" fmla="*/ 41 w 399"/>
                  <a:gd name="T11" fmla="*/ 204 h 524"/>
                  <a:gd name="T12" fmla="*/ 141 w 399"/>
                  <a:gd name="T13" fmla="*/ 522 h 524"/>
                  <a:gd name="T14" fmla="*/ 212 w 399"/>
                  <a:gd name="T15" fmla="*/ 518 h 524"/>
                  <a:gd name="T16" fmla="*/ 211 w 399"/>
                  <a:gd name="T17" fmla="*/ 520 h 524"/>
                  <a:gd name="T18" fmla="*/ 237 w 399"/>
                  <a:gd name="T19" fmla="*/ 510 h 524"/>
                  <a:gd name="T20" fmla="*/ 244 w 399"/>
                  <a:gd name="T21" fmla="*/ 507 h 524"/>
                  <a:gd name="T22" fmla="*/ 245 w 399"/>
                  <a:gd name="T23" fmla="*/ 507 h 524"/>
                  <a:gd name="T24" fmla="*/ 245 w 399"/>
                  <a:gd name="T25" fmla="*/ 507 h 524"/>
                  <a:gd name="T26" fmla="*/ 350 w 399"/>
                  <a:gd name="T27" fmla="*/ 382 h 524"/>
                  <a:gd name="T28" fmla="*/ 399 w 399"/>
                  <a:gd name="T29" fmla="*/ 179 h 524"/>
                  <a:gd name="T30" fmla="*/ 313 w 399"/>
                  <a:gd name="T31" fmla="*/ 118 h 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99" h="524">
                    <a:moveTo>
                      <a:pt x="313" y="118"/>
                    </a:moveTo>
                    <a:cubicBezTo>
                      <a:pt x="270" y="87"/>
                      <a:pt x="226" y="61"/>
                      <a:pt x="180" y="40"/>
                    </a:cubicBezTo>
                    <a:cubicBezTo>
                      <a:pt x="89" y="0"/>
                      <a:pt x="89" y="0"/>
                      <a:pt x="89" y="0"/>
                    </a:cubicBezTo>
                    <a:cubicBezTo>
                      <a:pt x="60" y="11"/>
                      <a:pt x="60" y="11"/>
                      <a:pt x="60" y="11"/>
                    </a:cubicBezTo>
                    <a:cubicBezTo>
                      <a:pt x="60" y="11"/>
                      <a:pt x="73" y="18"/>
                      <a:pt x="84" y="24"/>
                    </a:cubicBezTo>
                    <a:cubicBezTo>
                      <a:pt x="41" y="204"/>
                      <a:pt x="41" y="204"/>
                      <a:pt x="41" y="204"/>
                    </a:cubicBezTo>
                    <a:cubicBezTo>
                      <a:pt x="41" y="204"/>
                      <a:pt x="0" y="350"/>
                      <a:pt x="141" y="522"/>
                    </a:cubicBezTo>
                    <a:cubicBezTo>
                      <a:pt x="168" y="524"/>
                      <a:pt x="191" y="522"/>
                      <a:pt x="212" y="518"/>
                    </a:cubicBezTo>
                    <a:cubicBezTo>
                      <a:pt x="211" y="519"/>
                      <a:pt x="211" y="520"/>
                      <a:pt x="211" y="520"/>
                    </a:cubicBezTo>
                    <a:cubicBezTo>
                      <a:pt x="237" y="510"/>
                      <a:pt x="237" y="510"/>
                      <a:pt x="237" y="510"/>
                    </a:cubicBezTo>
                    <a:cubicBezTo>
                      <a:pt x="240" y="509"/>
                      <a:pt x="242" y="508"/>
                      <a:pt x="244" y="507"/>
                    </a:cubicBezTo>
                    <a:cubicBezTo>
                      <a:pt x="245" y="507"/>
                      <a:pt x="245" y="507"/>
                      <a:pt x="245" y="507"/>
                    </a:cubicBezTo>
                    <a:cubicBezTo>
                      <a:pt x="245" y="507"/>
                      <a:pt x="245" y="507"/>
                      <a:pt x="245" y="507"/>
                    </a:cubicBezTo>
                    <a:cubicBezTo>
                      <a:pt x="332" y="471"/>
                      <a:pt x="350" y="382"/>
                      <a:pt x="350" y="382"/>
                    </a:cubicBezTo>
                    <a:cubicBezTo>
                      <a:pt x="399" y="179"/>
                      <a:pt x="399" y="179"/>
                      <a:pt x="399" y="179"/>
                    </a:cubicBezTo>
                    <a:lnTo>
                      <a:pt x="313" y="118"/>
                    </a:lnTo>
                    <a:close/>
                  </a:path>
                </a:pathLst>
              </a:custGeom>
              <a:solidFill>
                <a:srgbClr val="721BD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2" name="iṧḻïḓè"/>
              <p:cNvSpPr/>
              <p:nvPr/>
            </p:nvSpPr>
            <p:spPr bwMode="auto">
              <a:xfrm>
                <a:off x="5056376" y="1734415"/>
                <a:ext cx="1221558" cy="698281"/>
              </a:xfrm>
              <a:custGeom>
                <a:avLst/>
                <a:gdLst>
                  <a:gd name="T0" fmla="*/ 120 w 339"/>
                  <a:gd name="T1" fmla="*/ 40 h 194"/>
                  <a:gd name="T2" fmla="*/ 29 w 339"/>
                  <a:gd name="T3" fmla="*/ 0 h 194"/>
                  <a:gd name="T4" fmla="*/ 0 w 339"/>
                  <a:gd name="T5" fmla="*/ 11 h 194"/>
                  <a:gd name="T6" fmla="*/ 24 w 339"/>
                  <a:gd name="T7" fmla="*/ 24 h 194"/>
                  <a:gd name="T8" fmla="*/ 8 w 339"/>
                  <a:gd name="T9" fmla="*/ 89 h 194"/>
                  <a:gd name="T10" fmla="*/ 169 w 339"/>
                  <a:gd name="T11" fmla="*/ 194 h 194"/>
                  <a:gd name="T12" fmla="*/ 310 w 339"/>
                  <a:gd name="T13" fmla="*/ 190 h 194"/>
                  <a:gd name="T14" fmla="*/ 339 w 339"/>
                  <a:gd name="T15" fmla="*/ 179 h 194"/>
                  <a:gd name="T16" fmla="*/ 253 w 339"/>
                  <a:gd name="T17" fmla="*/ 118 h 194"/>
                  <a:gd name="T18" fmla="*/ 120 w 339"/>
                  <a:gd name="T19" fmla="*/ 40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9" h="194">
                    <a:moveTo>
                      <a:pt x="120" y="40"/>
                    </a:moveTo>
                    <a:cubicBezTo>
                      <a:pt x="29" y="0"/>
                      <a:pt x="29" y="0"/>
                      <a:pt x="29" y="0"/>
                    </a:cubicBezTo>
                    <a:cubicBezTo>
                      <a:pt x="0" y="11"/>
                      <a:pt x="0" y="11"/>
                      <a:pt x="0" y="11"/>
                    </a:cubicBezTo>
                    <a:cubicBezTo>
                      <a:pt x="0" y="11"/>
                      <a:pt x="13" y="18"/>
                      <a:pt x="24" y="24"/>
                    </a:cubicBezTo>
                    <a:cubicBezTo>
                      <a:pt x="8" y="89"/>
                      <a:pt x="8" y="89"/>
                      <a:pt x="8" y="89"/>
                    </a:cubicBezTo>
                    <a:cubicBezTo>
                      <a:pt x="169" y="194"/>
                      <a:pt x="169" y="194"/>
                      <a:pt x="169" y="194"/>
                    </a:cubicBezTo>
                    <a:cubicBezTo>
                      <a:pt x="310" y="190"/>
                      <a:pt x="310" y="190"/>
                      <a:pt x="310" y="190"/>
                    </a:cubicBezTo>
                    <a:cubicBezTo>
                      <a:pt x="339" y="179"/>
                      <a:pt x="339" y="179"/>
                      <a:pt x="339" y="179"/>
                    </a:cubicBezTo>
                    <a:cubicBezTo>
                      <a:pt x="253" y="118"/>
                      <a:pt x="253" y="118"/>
                      <a:pt x="253" y="118"/>
                    </a:cubicBezTo>
                    <a:cubicBezTo>
                      <a:pt x="210" y="87"/>
                      <a:pt x="166" y="61"/>
                      <a:pt x="120" y="40"/>
                    </a:cubicBezTo>
                    <a:close/>
                  </a:path>
                </a:pathLst>
              </a:custGeom>
              <a:solidFill>
                <a:srgbClr val="721BD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3" name="î$ļîdê"/>
              <p:cNvSpPr/>
              <p:nvPr/>
            </p:nvSpPr>
            <p:spPr bwMode="auto">
              <a:xfrm>
                <a:off x="5056376" y="1734415"/>
                <a:ext cx="691350" cy="318818"/>
              </a:xfrm>
              <a:custGeom>
                <a:avLst/>
                <a:gdLst>
                  <a:gd name="T0" fmla="*/ 163 w 192"/>
                  <a:gd name="T1" fmla="*/ 89 h 89"/>
                  <a:gd name="T2" fmla="*/ 192 w 192"/>
                  <a:gd name="T3" fmla="*/ 77 h 89"/>
                  <a:gd name="T4" fmla="*/ 120 w 192"/>
                  <a:gd name="T5" fmla="*/ 40 h 89"/>
                  <a:gd name="T6" fmla="*/ 29 w 192"/>
                  <a:gd name="T7" fmla="*/ 0 h 89"/>
                  <a:gd name="T8" fmla="*/ 0 w 192"/>
                  <a:gd name="T9" fmla="*/ 11 h 89"/>
                  <a:gd name="T10" fmla="*/ 24 w 192"/>
                  <a:gd name="T11" fmla="*/ 24 h 89"/>
                  <a:gd name="T12" fmla="*/ 23 w 192"/>
                  <a:gd name="T13" fmla="*/ 28 h 89"/>
                  <a:gd name="T14" fmla="*/ 163 w 192"/>
                  <a:gd name="T15" fmla="*/ 89 h 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2" h="89">
                    <a:moveTo>
                      <a:pt x="163" y="89"/>
                    </a:moveTo>
                    <a:cubicBezTo>
                      <a:pt x="192" y="77"/>
                      <a:pt x="192" y="77"/>
                      <a:pt x="192" y="77"/>
                    </a:cubicBezTo>
                    <a:cubicBezTo>
                      <a:pt x="168" y="64"/>
                      <a:pt x="144" y="51"/>
                      <a:pt x="120" y="40"/>
                    </a:cubicBezTo>
                    <a:cubicBezTo>
                      <a:pt x="29" y="0"/>
                      <a:pt x="29" y="0"/>
                      <a:pt x="29" y="0"/>
                    </a:cubicBezTo>
                    <a:cubicBezTo>
                      <a:pt x="0" y="11"/>
                      <a:pt x="0" y="11"/>
                      <a:pt x="0" y="11"/>
                    </a:cubicBezTo>
                    <a:cubicBezTo>
                      <a:pt x="0" y="11"/>
                      <a:pt x="13" y="18"/>
                      <a:pt x="24" y="24"/>
                    </a:cubicBezTo>
                    <a:cubicBezTo>
                      <a:pt x="23" y="28"/>
                      <a:pt x="23" y="28"/>
                      <a:pt x="23" y="28"/>
                    </a:cubicBezTo>
                    <a:cubicBezTo>
                      <a:pt x="79" y="53"/>
                      <a:pt x="163" y="89"/>
                      <a:pt x="163" y="89"/>
                    </a:cubicBezTo>
                    <a:close/>
                  </a:path>
                </a:pathLst>
              </a:custGeom>
              <a:solidFill>
                <a:srgbClr val="B45E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4" name="iṧḻíḋè"/>
              <p:cNvSpPr/>
              <p:nvPr/>
            </p:nvSpPr>
            <p:spPr bwMode="auto">
              <a:xfrm>
                <a:off x="5467028" y="1964864"/>
                <a:ext cx="360403" cy="168073"/>
              </a:xfrm>
              <a:custGeom>
                <a:avLst/>
                <a:gdLst>
                  <a:gd name="T0" fmla="*/ 55 w 100"/>
                  <a:gd name="T1" fmla="*/ 0 h 47"/>
                  <a:gd name="T2" fmla="*/ 0 w 100"/>
                  <a:gd name="T3" fmla="*/ 21 h 47"/>
                  <a:gd name="T4" fmla="*/ 46 w 100"/>
                  <a:gd name="T5" fmla="*/ 47 h 47"/>
                  <a:gd name="T6" fmla="*/ 100 w 100"/>
                  <a:gd name="T7" fmla="*/ 27 h 47"/>
                  <a:gd name="T8" fmla="*/ 55 w 100"/>
                  <a:gd name="T9" fmla="*/ 0 h 47"/>
                </a:gdLst>
                <a:ahLst/>
                <a:cxnLst>
                  <a:cxn ang="0">
                    <a:pos x="T0" y="T1"/>
                  </a:cxn>
                  <a:cxn ang="0">
                    <a:pos x="T2" y="T3"/>
                  </a:cxn>
                  <a:cxn ang="0">
                    <a:pos x="T4" y="T5"/>
                  </a:cxn>
                  <a:cxn ang="0">
                    <a:pos x="T6" y="T7"/>
                  </a:cxn>
                  <a:cxn ang="0">
                    <a:pos x="T8" y="T9"/>
                  </a:cxn>
                </a:cxnLst>
                <a:rect l="0" t="0" r="r" b="b"/>
                <a:pathLst>
                  <a:path w="100" h="47">
                    <a:moveTo>
                      <a:pt x="55" y="0"/>
                    </a:moveTo>
                    <a:cubicBezTo>
                      <a:pt x="0" y="21"/>
                      <a:pt x="0" y="21"/>
                      <a:pt x="0" y="21"/>
                    </a:cubicBezTo>
                    <a:cubicBezTo>
                      <a:pt x="46" y="47"/>
                      <a:pt x="46" y="47"/>
                      <a:pt x="46" y="47"/>
                    </a:cubicBezTo>
                    <a:cubicBezTo>
                      <a:pt x="100" y="27"/>
                      <a:pt x="100" y="27"/>
                      <a:pt x="100" y="27"/>
                    </a:cubicBezTo>
                    <a:cubicBezTo>
                      <a:pt x="85" y="17"/>
                      <a:pt x="70" y="9"/>
                      <a:pt x="55" y="0"/>
                    </a:cubicBezTo>
                    <a:close/>
                  </a:path>
                </a:pathLst>
              </a:custGeom>
              <a:solidFill>
                <a:srgbClr val="7E23D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5" name="íSľíḍê"/>
              <p:cNvSpPr/>
              <p:nvPr/>
            </p:nvSpPr>
            <p:spPr bwMode="auto">
              <a:xfrm>
                <a:off x="4735826" y="1772534"/>
                <a:ext cx="1438146" cy="1926768"/>
              </a:xfrm>
              <a:custGeom>
                <a:avLst/>
                <a:gdLst>
                  <a:gd name="T0" fmla="*/ 350 w 399"/>
                  <a:gd name="T1" fmla="*/ 383 h 535"/>
                  <a:gd name="T2" fmla="*/ 399 w 399"/>
                  <a:gd name="T3" fmla="*/ 179 h 535"/>
                  <a:gd name="T4" fmla="*/ 313 w 399"/>
                  <a:gd name="T5" fmla="*/ 118 h 535"/>
                  <a:gd name="T6" fmla="*/ 180 w 399"/>
                  <a:gd name="T7" fmla="*/ 41 h 535"/>
                  <a:gd name="T8" fmla="*/ 89 w 399"/>
                  <a:gd name="T9" fmla="*/ 0 h 535"/>
                  <a:gd name="T10" fmla="*/ 41 w 399"/>
                  <a:gd name="T11" fmla="*/ 204 h 535"/>
                  <a:gd name="T12" fmla="*/ 141 w 399"/>
                  <a:gd name="T13" fmla="*/ 522 h 535"/>
                  <a:gd name="T14" fmla="*/ 350 w 399"/>
                  <a:gd name="T15" fmla="*/ 383 h 5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9" h="535">
                    <a:moveTo>
                      <a:pt x="350" y="383"/>
                    </a:moveTo>
                    <a:cubicBezTo>
                      <a:pt x="399" y="179"/>
                      <a:pt x="399" y="179"/>
                      <a:pt x="399" y="179"/>
                    </a:cubicBezTo>
                    <a:cubicBezTo>
                      <a:pt x="313" y="118"/>
                      <a:pt x="313" y="118"/>
                      <a:pt x="313" y="118"/>
                    </a:cubicBezTo>
                    <a:cubicBezTo>
                      <a:pt x="270" y="87"/>
                      <a:pt x="226" y="61"/>
                      <a:pt x="180" y="41"/>
                    </a:cubicBezTo>
                    <a:cubicBezTo>
                      <a:pt x="89" y="0"/>
                      <a:pt x="89" y="0"/>
                      <a:pt x="89" y="0"/>
                    </a:cubicBezTo>
                    <a:cubicBezTo>
                      <a:pt x="41" y="204"/>
                      <a:pt x="41" y="204"/>
                      <a:pt x="41" y="204"/>
                    </a:cubicBezTo>
                    <a:cubicBezTo>
                      <a:pt x="41" y="204"/>
                      <a:pt x="0" y="350"/>
                      <a:pt x="141" y="522"/>
                    </a:cubicBezTo>
                    <a:cubicBezTo>
                      <a:pt x="319" y="535"/>
                      <a:pt x="350" y="383"/>
                      <a:pt x="350" y="383"/>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6" name="íṩļíďè"/>
              <p:cNvSpPr/>
              <p:nvPr/>
            </p:nvSpPr>
            <p:spPr bwMode="auto">
              <a:xfrm>
                <a:off x="4929889" y="1888625"/>
                <a:ext cx="1150515" cy="1691121"/>
              </a:xfrm>
              <a:custGeom>
                <a:avLst/>
                <a:gdLst>
                  <a:gd name="T0" fmla="*/ 98 w 319"/>
                  <a:gd name="T1" fmla="*/ 468 h 470"/>
                  <a:gd name="T2" fmla="*/ 7 w 319"/>
                  <a:gd name="T3" fmla="*/ 266 h 470"/>
                  <a:gd name="T4" fmla="*/ 9 w 319"/>
                  <a:gd name="T5" fmla="*/ 178 h 470"/>
                  <a:gd name="T6" fmla="*/ 51 w 319"/>
                  <a:gd name="T7" fmla="*/ 0 h 470"/>
                  <a:gd name="T8" fmla="*/ 117 w 319"/>
                  <a:gd name="T9" fmla="*/ 29 h 470"/>
                  <a:gd name="T10" fmla="*/ 246 w 319"/>
                  <a:gd name="T11" fmla="*/ 104 h 470"/>
                  <a:gd name="T12" fmla="*/ 319 w 319"/>
                  <a:gd name="T13" fmla="*/ 157 h 470"/>
                  <a:gd name="T14" fmla="*/ 274 w 319"/>
                  <a:gd name="T15" fmla="*/ 345 h 470"/>
                  <a:gd name="T16" fmla="*/ 274 w 319"/>
                  <a:gd name="T17" fmla="*/ 346 h 470"/>
                  <a:gd name="T18" fmla="*/ 241 w 319"/>
                  <a:gd name="T19" fmla="*/ 411 h 470"/>
                  <a:gd name="T20" fmla="*/ 98 w 319"/>
                  <a:gd name="T21" fmla="*/ 468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9" h="470">
                    <a:moveTo>
                      <a:pt x="98" y="468"/>
                    </a:moveTo>
                    <a:cubicBezTo>
                      <a:pt x="35" y="388"/>
                      <a:pt x="13" y="314"/>
                      <a:pt x="7" y="266"/>
                    </a:cubicBezTo>
                    <a:cubicBezTo>
                      <a:pt x="0" y="213"/>
                      <a:pt x="9" y="178"/>
                      <a:pt x="9" y="178"/>
                    </a:cubicBezTo>
                    <a:cubicBezTo>
                      <a:pt x="51" y="0"/>
                      <a:pt x="51" y="0"/>
                      <a:pt x="51" y="0"/>
                    </a:cubicBezTo>
                    <a:cubicBezTo>
                      <a:pt x="117" y="29"/>
                      <a:pt x="117" y="29"/>
                      <a:pt x="117" y="29"/>
                    </a:cubicBezTo>
                    <a:cubicBezTo>
                      <a:pt x="161" y="49"/>
                      <a:pt x="204" y="74"/>
                      <a:pt x="246" y="104"/>
                    </a:cubicBezTo>
                    <a:cubicBezTo>
                      <a:pt x="319" y="157"/>
                      <a:pt x="319" y="157"/>
                      <a:pt x="319" y="157"/>
                    </a:cubicBezTo>
                    <a:cubicBezTo>
                      <a:pt x="274" y="345"/>
                      <a:pt x="274" y="345"/>
                      <a:pt x="274" y="345"/>
                    </a:cubicBezTo>
                    <a:cubicBezTo>
                      <a:pt x="274" y="346"/>
                      <a:pt x="274" y="346"/>
                      <a:pt x="274" y="346"/>
                    </a:cubicBezTo>
                    <a:cubicBezTo>
                      <a:pt x="274" y="347"/>
                      <a:pt x="267" y="380"/>
                      <a:pt x="241" y="411"/>
                    </a:cubicBezTo>
                    <a:cubicBezTo>
                      <a:pt x="208" y="451"/>
                      <a:pt x="160" y="470"/>
                      <a:pt x="98" y="468"/>
                    </a:cubicBezTo>
                    <a:close/>
                  </a:path>
                </a:pathLst>
              </a:custGeom>
              <a:solidFill>
                <a:srgbClr val="721BD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7" name="ïṧ1ídè"/>
              <p:cNvSpPr/>
              <p:nvPr/>
            </p:nvSpPr>
            <p:spPr bwMode="auto">
              <a:xfrm>
                <a:off x="4120715" y="4681746"/>
                <a:ext cx="852491" cy="492088"/>
              </a:xfrm>
              <a:custGeom>
                <a:avLst/>
                <a:gdLst>
                  <a:gd name="T0" fmla="*/ 195 w 237"/>
                  <a:gd name="T1" fmla="*/ 24 h 137"/>
                  <a:gd name="T2" fmla="*/ 42 w 237"/>
                  <a:gd name="T3" fmla="*/ 24 h 137"/>
                  <a:gd name="T4" fmla="*/ 42 w 237"/>
                  <a:gd name="T5" fmla="*/ 113 h 137"/>
                  <a:gd name="T6" fmla="*/ 195 w 237"/>
                  <a:gd name="T7" fmla="*/ 113 h 137"/>
                  <a:gd name="T8" fmla="*/ 195 w 237"/>
                  <a:gd name="T9" fmla="*/ 24 h 137"/>
                  <a:gd name="T10" fmla="*/ 116 w 237"/>
                  <a:gd name="T11" fmla="*/ 69 h 137"/>
                  <a:gd name="T12" fmla="*/ 77 w 237"/>
                  <a:gd name="T13" fmla="*/ 69 h 137"/>
                  <a:gd name="T14" fmla="*/ 77 w 237"/>
                  <a:gd name="T15" fmla="*/ 47 h 137"/>
                  <a:gd name="T16" fmla="*/ 116 w 237"/>
                  <a:gd name="T17" fmla="*/ 47 h 137"/>
                  <a:gd name="T18" fmla="*/ 116 w 237"/>
                  <a:gd name="T19" fmla="*/ 69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7" h="137">
                    <a:moveTo>
                      <a:pt x="195" y="24"/>
                    </a:moveTo>
                    <a:cubicBezTo>
                      <a:pt x="153" y="0"/>
                      <a:pt x="84" y="0"/>
                      <a:pt x="42" y="24"/>
                    </a:cubicBezTo>
                    <a:cubicBezTo>
                      <a:pt x="0" y="49"/>
                      <a:pt x="0" y="88"/>
                      <a:pt x="42" y="113"/>
                    </a:cubicBezTo>
                    <a:cubicBezTo>
                      <a:pt x="84" y="137"/>
                      <a:pt x="153" y="137"/>
                      <a:pt x="195" y="113"/>
                    </a:cubicBezTo>
                    <a:cubicBezTo>
                      <a:pt x="237" y="88"/>
                      <a:pt x="237" y="49"/>
                      <a:pt x="195" y="24"/>
                    </a:cubicBezTo>
                    <a:close/>
                    <a:moveTo>
                      <a:pt x="116" y="69"/>
                    </a:moveTo>
                    <a:cubicBezTo>
                      <a:pt x="105" y="76"/>
                      <a:pt x="88" y="76"/>
                      <a:pt x="77" y="69"/>
                    </a:cubicBezTo>
                    <a:cubicBezTo>
                      <a:pt x="66" y="63"/>
                      <a:pt x="66" y="53"/>
                      <a:pt x="77" y="47"/>
                    </a:cubicBezTo>
                    <a:cubicBezTo>
                      <a:pt x="88" y="40"/>
                      <a:pt x="105" y="40"/>
                      <a:pt x="116" y="47"/>
                    </a:cubicBezTo>
                    <a:cubicBezTo>
                      <a:pt x="127" y="53"/>
                      <a:pt x="127" y="63"/>
                      <a:pt x="116" y="69"/>
                    </a:cubicBezTo>
                    <a:close/>
                  </a:path>
                </a:pathLst>
              </a:custGeom>
              <a:solidFill>
                <a:srgbClr val="B2D3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8" name="íSľiḑè"/>
              <p:cNvSpPr/>
              <p:nvPr/>
            </p:nvSpPr>
            <p:spPr bwMode="auto">
              <a:xfrm>
                <a:off x="4732361" y="5016159"/>
                <a:ext cx="1081208" cy="521545"/>
              </a:xfrm>
              <a:custGeom>
                <a:avLst/>
                <a:gdLst>
                  <a:gd name="T0" fmla="*/ 48 w 300"/>
                  <a:gd name="T1" fmla="*/ 0 h 145"/>
                  <a:gd name="T2" fmla="*/ 27 w 300"/>
                  <a:gd name="T3" fmla="*/ 16 h 145"/>
                  <a:gd name="T4" fmla="*/ 0 w 300"/>
                  <a:gd name="T5" fmla="*/ 28 h 145"/>
                  <a:gd name="T6" fmla="*/ 21 w 300"/>
                  <a:gd name="T7" fmla="*/ 40 h 145"/>
                  <a:gd name="T8" fmla="*/ 52 w 300"/>
                  <a:gd name="T9" fmla="*/ 42 h 145"/>
                  <a:gd name="T10" fmla="*/ 67 w 300"/>
                  <a:gd name="T11" fmla="*/ 50 h 145"/>
                  <a:gd name="T12" fmla="*/ 61 w 300"/>
                  <a:gd name="T13" fmla="*/ 54 h 145"/>
                  <a:gd name="T14" fmla="*/ 72 w 300"/>
                  <a:gd name="T15" fmla="*/ 61 h 145"/>
                  <a:gd name="T16" fmla="*/ 85 w 300"/>
                  <a:gd name="T17" fmla="*/ 54 h 145"/>
                  <a:gd name="T18" fmla="*/ 105 w 300"/>
                  <a:gd name="T19" fmla="*/ 65 h 145"/>
                  <a:gd name="T20" fmla="*/ 85 w 300"/>
                  <a:gd name="T21" fmla="*/ 77 h 145"/>
                  <a:gd name="T22" fmla="*/ 100 w 300"/>
                  <a:gd name="T23" fmla="*/ 86 h 145"/>
                  <a:gd name="T24" fmla="*/ 115 w 300"/>
                  <a:gd name="T25" fmla="*/ 94 h 145"/>
                  <a:gd name="T26" fmla="*/ 133 w 300"/>
                  <a:gd name="T27" fmla="*/ 84 h 145"/>
                  <a:gd name="T28" fmla="*/ 160 w 300"/>
                  <a:gd name="T29" fmla="*/ 99 h 145"/>
                  <a:gd name="T30" fmla="*/ 149 w 300"/>
                  <a:gd name="T31" fmla="*/ 105 h 145"/>
                  <a:gd name="T32" fmla="*/ 167 w 300"/>
                  <a:gd name="T33" fmla="*/ 115 h 145"/>
                  <a:gd name="T34" fmla="*/ 177 w 300"/>
                  <a:gd name="T35" fmla="*/ 109 h 145"/>
                  <a:gd name="T36" fmla="*/ 185 w 300"/>
                  <a:gd name="T37" fmla="*/ 114 h 145"/>
                  <a:gd name="T38" fmla="*/ 177 w 300"/>
                  <a:gd name="T39" fmla="*/ 130 h 145"/>
                  <a:gd name="T40" fmla="*/ 203 w 300"/>
                  <a:gd name="T41" fmla="*/ 145 h 145"/>
                  <a:gd name="T42" fmla="*/ 300 w 300"/>
                  <a:gd name="T43" fmla="*/ 145 h 145"/>
                  <a:gd name="T44" fmla="*/ 48 w 300"/>
                  <a:gd name="T45" fmla="*/ 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0" h="145">
                    <a:moveTo>
                      <a:pt x="48" y="0"/>
                    </a:moveTo>
                    <a:cubicBezTo>
                      <a:pt x="42" y="6"/>
                      <a:pt x="35" y="11"/>
                      <a:pt x="27" y="16"/>
                    </a:cubicBezTo>
                    <a:cubicBezTo>
                      <a:pt x="19" y="21"/>
                      <a:pt x="10" y="25"/>
                      <a:pt x="0" y="28"/>
                    </a:cubicBezTo>
                    <a:cubicBezTo>
                      <a:pt x="21" y="40"/>
                      <a:pt x="21" y="40"/>
                      <a:pt x="21" y="40"/>
                    </a:cubicBezTo>
                    <a:cubicBezTo>
                      <a:pt x="52" y="42"/>
                      <a:pt x="52" y="42"/>
                      <a:pt x="52" y="42"/>
                    </a:cubicBezTo>
                    <a:cubicBezTo>
                      <a:pt x="67" y="50"/>
                      <a:pt x="67" y="50"/>
                      <a:pt x="67" y="50"/>
                    </a:cubicBezTo>
                    <a:cubicBezTo>
                      <a:pt x="61" y="54"/>
                      <a:pt x="61" y="54"/>
                      <a:pt x="61" y="54"/>
                    </a:cubicBezTo>
                    <a:cubicBezTo>
                      <a:pt x="72" y="61"/>
                      <a:pt x="72" y="61"/>
                      <a:pt x="72" y="61"/>
                    </a:cubicBezTo>
                    <a:cubicBezTo>
                      <a:pt x="85" y="54"/>
                      <a:pt x="85" y="54"/>
                      <a:pt x="85" y="54"/>
                    </a:cubicBezTo>
                    <a:cubicBezTo>
                      <a:pt x="105" y="65"/>
                      <a:pt x="105" y="65"/>
                      <a:pt x="105" y="65"/>
                    </a:cubicBezTo>
                    <a:cubicBezTo>
                      <a:pt x="85" y="77"/>
                      <a:pt x="85" y="77"/>
                      <a:pt x="85" y="77"/>
                    </a:cubicBezTo>
                    <a:cubicBezTo>
                      <a:pt x="100" y="86"/>
                      <a:pt x="100" y="86"/>
                      <a:pt x="100" y="86"/>
                    </a:cubicBezTo>
                    <a:cubicBezTo>
                      <a:pt x="115" y="94"/>
                      <a:pt x="115" y="94"/>
                      <a:pt x="115" y="94"/>
                    </a:cubicBezTo>
                    <a:cubicBezTo>
                      <a:pt x="133" y="84"/>
                      <a:pt x="133" y="84"/>
                      <a:pt x="133" y="84"/>
                    </a:cubicBezTo>
                    <a:cubicBezTo>
                      <a:pt x="160" y="99"/>
                      <a:pt x="160" y="99"/>
                      <a:pt x="160" y="99"/>
                    </a:cubicBezTo>
                    <a:cubicBezTo>
                      <a:pt x="149" y="105"/>
                      <a:pt x="149" y="105"/>
                      <a:pt x="149" y="105"/>
                    </a:cubicBezTo>
                    <a:cubicBezTo>
                      <a:pt x="167" y="115"/>
                      <a:pt x="167" y="115"/>
                      <a:pt x="167" y="115"/>
                    </a:cubicBezTo>
                    <a:cubicBezTo>
                      <a:pt x="177" y="109"/>
                      <a:pt x="177" y="109"/>
                      <a:pt x="177" y="109"/>
                    </a:cubicBezTo>
                    <a:cubicBezTo>
                      <a:pt x="185" y="114"/>
                      <a:pt x="185" y="114"/>
                      <a:pt x="185" y="114"/>
                    </a:cubicBezTo>
                    <a:cubicBezTo>
                      <a:pt x="177" y="130"/>
                      <a:pt x="177" y="130"/>
                      <a:pt x="177" y="130"/>
                    </a:cubicBezTo>
                    <a:cubicBezTo>
                      <a:pt x="203" y="145"/>
                      <a:pt x="203" y="145"/>
                      <a:pt x="203" y="145"/>
                    </a:cubicBezTo>
                    <a:cubicBezTo>
                      <a:pt x="300" y="145"/>
                      <a:pt x="300" y="145"/>
                      <a:pt x="300" y="145"/>
                    </a:cubicBezTo>
                    <a:lnTo>
                      <a:pt x="48" y="0"/>
                    </a:lnTo>
                    <a:close/>
                  </a:path>
                </a:pathLst>
              </a:custGeom>
              <a:solidFill>
                <a:srgbClr val="B2D3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9" name="i$ļíḓe"/>
              <p:cNvSpPr/>
              <p:nvPr/>
            </p:nvSpPr>
            <p:spPr bwMode="auto">
              <a:xfrm>
                <a:off x="4158835" y="4652291"/>
                <a:ext cx="779717" cy="493822"/>
              </a:xfrm>
              <a:custGeom>
                <a:avLst/>
                <a:gdLst>
                  <a:gd name="T0" fmla="*/ 216 w 216"/>
                  <a:gd name="T1" fmla="*/ 68 h 137"/>
                  <a:gd name="T2" fmla="*/ 216 w 216"/>
                  <a:gd name="T3" fmla="*/ 39 h 137"/>
                  <a:gd name="T4" fmla="*/ 207 w 216"/>
                  <a:gd name="T5" fmla="*/ 44 h 137"/>
                  <a:gd name="T6" fmla="*/ 184 w 216"/>
                  <a:gd name="T7" fmla="*/ 24 h 137"/>
                  <a:gd name="T8" fmla="*/ 31 w 216"/>
                  <a:gd name="T9" fmla="*/ 24 h 137"/>
                  <a:gd name="T10" fmla="*/ 6 w 216"/>
                  <a:gd name="T11" fmla="*/ 47 h 137"/>
                  <a:gd name="T12" fmla="*/ 0 w 216"/>
                  <a:gd name="T13" fmla="*/ 39 h 137"/>
                  <a:gd name="T14" fmla="*/ 0 w 216"/>
                  <a:gd name="T15" fmla="*/ 68 h 137"/>
                  <a:gd name="T16" fmla="*/ 31 w 216"/>
                  <a:gd name="T17" fmla="*/ 112 h 137"/>
                  <a:gd name="T18" fmla="*/ 184 w 216"/>
                  <a:gd name="T19" fmla="*/ 112 h 137"/>
                  <a:gd name="T20" fmla="*/ 216 w 216"/>
                  <a:gd name="T21" fmla="*/ 68 h 137"/>
                  <a:gd name="T22" fmla="*/ 105 w 216"/>
                  <a:gd name="T23" fmla="*/ 49 h 137"/>
                  <a:gd name="T24" fmla="*/ 65 w 216"/>
                  <a:gd name="T25" fmla="*/ 49 h 137"/>
                  <a:gd name="T26" fmla="*/ 65 w 216"/>
                  <a:gd name="T27" fmla="*/ 26 h 137"/>
                  <a:gd name="T28" fmla="*/ 105 w 216"/>
                  <a:gd name="T29" fmla="*/ 26 h 137"/>
                  <a:gd name="T30" fmla="*/ 105 w 216"/>
                  <a:gd name="T31" fmla="*/ 49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16" h="137">
                    <a:moveTo>
                      <a:pt x="216" y="68"/>
                    </a:moveTo>
                    <a:cubicBezTo>
                      <a:pt x="216" y="39"/>
                      <a:pt x="216" y="39"/>
                      <a:pt x="216" y="39"/>
                    </a:cubicBezTo>
                    <a:cubicBezTo>
                      <a:pt x="207" y="44"/>
                      <a:pt x="207" y="44"/>
                      <a:pt x="207" y="44"/>
                    </a:cubicBezTo>
                    <a:cubicBezTo>
                      <a:pt x="202" y="36"/>
                      <a:pt x="194" y="30"/>
                      <a:pt x="184" y="24"/>
                    </a:cubicBezTo>
                    <a:cubicBezTo>
                      <a:pt x="142" y="0"/>
                      <a:pt x="73" y="0"/>
                      <a:pt x="31" y="24"/>
                    </a:cubicBezTo>
                    <a:cubicBezTo>
                      <a:pt x="20" y="31"/>
                      <a:pt x="11" y="39"/>
                      <a:pt x="6" y="47"/>
                    </a:cubicBezTo>
                    <a:cubicBezTo>
                      <a:pt x="0" y="39"/>
                      <a:pt x="0" y="39"/>
                      <a:pt x="0" y="39"/>
                    </a:cubicBezTo>
                    <a:cubicBezTo>
                      <a:pt x="0" y="68"/>
                      <a:pt x="0" y="68"/>
                      <a:pt x="0" y="68"/>
                    </a:cubicBezTo>
                    <a:cubicBezTo>
                      <a:pt x="0" y="84"/>
                      <a:pt x="10" y="100"/>
                      <a:pt x="31" y="112"/>
                    </a:cubicBezTo>
                    <a:cubicBezTo>
                      <a:pt x="73" y="137"/>
                      <a:pt x="142" y="137"/>
                      <a:pt x="184" y="112"/>
                    </a:cubicBezTo>
                    <a:cubicBezTo>
                      <a:pt x="205" y="100"/>
                      <a:pt x="216" y="84"/>
                      <a:pt x="216" y="68"/>
                    </a:cubicBezTo>
                    <a:close/>
                    <a:moveTo>
                      <a:pt x="105" y="49"/>
                    </a:moveTo>
                    <a:cubicBezTo>
                      <a:pt x="94" y="55"/>
                      <a:pt x="76" y="55"/>
                      <a:pt x="65" y="49"/>
                    </a:cubicBezTo>
                    <a:cubicBezTo>
                      <a:pt x="55" y="43"/>
                      <a:pt x="55" y="33"/>
                      <a:pt x="65" y="26"/>
                    </a:cubicBezTo>
                    <a:cubicBezTo>
                      <a:pt x="76" y="20"/>
                      <a:pt x="94" y="20"/>
                      <a:pt x="105" y="26"/>
                    </a:cubicBezTo>
                    <a:cubicBezTo>
                      <a:pt x="116" y="33"/>
                      <a:pt x="116" y="43"/>
                      <a:pt x="105" y="49"/>
                    </a:cubicBez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0" name="îṥļiďé"/>
              <p:cNvSpPr/>
              <p:nvPr/>
            </p:nvSpPr>
            <p:spPr bwMode="auto">
              <a:xfrm>
                <a:off x="4158835" y="4792639"/>
                <a:ext cx="356937" cy="327482"/>
              </a:xfrm>
              <a:custGeom>
                <a:avLst/>
                <a:gdLst>
                  <a:gd name="T0" fmla="*/ 99 w 99"/>
                  <a:gd name="T1" fmla="*/ 52 h 91"/>
                  <a:gd name="T2" fmla="*/ 52 w 99"/>
                  <a:gd name="T3" fmla="*/ 29 h 91"/>
                  <a:gd name="T4" fmla="*/ 11 w 99"/>
                  <a:gd name="T5" fmla="*/ 2 h 91"/>
                  <a:gd name="T6" fmla="*/ 6 w 99"/>
                  <a:gd name="T7" fmla="*/ 8 h 91"/>
                  <a:gd name="T8" fmla="*/ 0 w 99"/>
                  <a:gd name="T9" fmla="*/ 0 h 91"/>
                  <a:gd name="T10" fmla="*/ 0 w 99"/>
                  <a:gd name="T11" fmla="*/ 29 h 91"/>
                  <a:gd name="T12" fmla="*/ 31 w 99"/>
                  <a:gd name="T13" fmla="*/ 73 h 91"/>
                  <a:gd name="T14" fmla="*/ 99 w 99"/>
                  <a:gd name="T15" fmla="*/ 91 h 91"/>
                  <a:gd name="T16" fmla="*/ 99 w 99"/>
                  <a:gd name="T17" fmla="*/ 52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9" h="91">
                    <a:moveTo>
                      <a:pt x="99" y="52"/>
                    </a:moveTo>
                    <a:cubicBezTo>
                      <a:pt x="52" y="29"/>
                      <a:pt x="52" y="29"/>
                      <a:pt x="52" y="29"/>
                    </a:cubicBezTo>
                    <a:cubicBezTo>
                      <a:pt x="11" y="2"/>
                      <a:pt x="11" y="2"/>
                      <a:pt x="11" y="2"/>
                    </a:cubicBezTo>
                    <a:cubicBezTo>
                      <a:pt x="9" y="4"/>
                      <a:pt x="7" y="6"/>
                      <a:pt x="6" y="8"/>
                    </a:cubicBezTo>
                    <a:cubicBezTo>
                      <a:pt x="0" y="0"/>
                      <a:pt x="0" y="0"/>
                      <a:pt x="0" y="0"/>
                    </a:cubicBezTo>
                    <a:cubicBezTo>
                      <a:pt x="0" y="29"/>
                      <a:pt x="0" y="29"/>
                      <a:pt x="0" y="29"/>
                    </a:cubicBezTo>
                    <a:cubicBezTo>
                      <a:pt x="0" y="45"/>
                      <a:pt x="10" y="61"/>
                      <a:pt x="31" y="73"/>
                    </a:cubicBezTo>
                    <a:cubicBezTo>
                      <a:pt x="50" y="84"/>
                      <a:pt x="74" y="90"/>
                      <a:pt x="99" y="91"/>
                    </a:cubicBezTo>
                    <a:lnTo>
                      <a:pt x="99" y="52"/>
                    </a:lnTo>
                    <a:close/>
                  </a:path>
                </a:pathLst>
              </a:custGeom>
              <a:solidFill>
                <a:srgbClr val="FDD76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1" name="íṣľïḑè"/>
              <p:cNvSpPr/>
              <p:nvPr/>
            </p:nvSpPr>
            <p:spPr bwMode="auto">
              <a:xfrm>
                <a:off x="4120715" y="4544863"/>
                <a:ext cx="852491" cy="492088"/>
              </a:xfrm>
              <a:custGeom>
                <a:avLst/>
                <a:gdLst>
                  <a:gd name="T0" fmla="*/ 195 w 237"/>
                  <a:gd name="T1" fmla="*/ 25 h 137"/>
                  <a:gd name="T2" fmla="*/ 42 w 237"/>
                  <a:gd name="T3" fmla="*/ 25 h 137"/>
                  <a:gd name="T4" fmla="*/ 42 w 237"/>
                  <a:gd name="T5" fmla="*/ 113 h 137"/>
                  <a:gd name="T6" fmla="*/ 195 w 237"/>
                  <a:gd name="T7" fmla="*/ 113 h 137"/>
                  <a:gd name="T8" fmla="*/ 195 w 237"/>
                  <a:gd name="T9" fmla="*/ 25 h 137"/>
                  <a:gd name="T10" fmla="*/ 116 w 237"/>
                  <a:gd name="T11" fmla="*/ 70 h 137"/>
                  <a:gd name="T12" fmla="*/ 77 w 237"/>
                  <a:gd name="T13" fmla="*/ 70 h 137"/>
                  <a:gd name="T14" fmla="*/ 77 w 237"/>
                  <a:gd name="T15" fmla="*/ 47 h 137"/>
                  <a:gd name="T16" fmla="*/ 116 w 237"/>
                  <a:gd name="T17" fmla="*/ 47 h 137"/>
                  <a:gd name="T18" fmla="*/ 116 w 237"/>
                  <a:gd name="T19" fmla="*/ 70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7" h="137">
                    <a:moveTo>
                      <a:pt x="195" y="25"/>
                    </a:moveTo>
                    <a:cubicBezTo>
                      <a:pt x="153" y="0"/>
                      <a:pt x="84" y="0"/>
                      <a:pt x="42" y="25"/>
                    </a:cubicBezTo>
                    <a:cubicBezTo>
                      <a:pt x="0" y="49"/>
                      <a:pt x="0" y="89"/>
                      <a:pt x="42" y="113"/>
                    </a:cubicBezTo>
                    <a:cubicBezTo>
                      <a:pt x="84" y="137"/>
                      <a:pt x="153" y="137"/>
                      <a:pt x="195" y="113"/>
                    </a:cubicBezTo>
                    <a:cubicBezTo>
                      <a:pt x="237" y="89"/>
                      <a:pt x="237" y="49"/>
                      <a:pt x="195" y="25"/>
                    </a:cubicBezTo>
                    <a:close/>
                    <a:moveTo>
                      <a:pt x="116" y="70"/>
                    </a:moveTo>
                    <a:cubicBezTo>
                      <a:pt x="105" y="76"/>
                      <a:pt x="88" y="76"/>
                      <a:pt x="77" y="70"/>
                    </a:cubicBezTo>
                    <a:cubicBezTo>
                      <a:pt x="66" y="63"/>
                      <a:pt x="66" y="53"/>
                      <a:pt x="77" y="47"/>
                    </a:cubicBezTo>
                    <a:cubicBezTo>
                      <a:pt x="88" y="41"/>
                      <a:pt x="105" y="41"/>
                      <a:pt x="116" y="47"/>
                    </a:cubicBezTo>
                    <a:cubicBezTo>
                      <a:pt x="127" y="53"/>
                      <a:pt x="127" y="63"/>
                      <a:pt x="116" y="70"/>
                    </a:cubicBezTo>
                    <a:close/>
                  </a:path>
                </a:pathLst>
              </a:custGeom>
              <a:solidFill>
                <a:srgbClr val="FDD76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2" name="ïsľiḓè"/>
              <p:cNvSpPr/>
              <p:nvPr/>
            </p:nvSpPr>
            <p:spPr bwMode="auto">
              <a:xfrm>
                <a:off x="4347700" y="4688677"/>
                <a:ext cx="265104" cy="194063"/>
              </a:xfrm>
              <a:custGeom>
                <a:avLst/>
                <a:gdLst>
                  <a:gd name="T0" fmla="*/ 74 w 74"/>
                  <a:gd name="T1" fmla="*/ 0 h 54"/>
                  <a:gd name="T2" fmla="*/ 16 w 74"/>
                  <a:gd name="T3" fmla="*/ 0 h 54"/>
                  <a:gd name="T4" fmla="*/ 0 w 74"/>
                  <a:gd name="T5" fmla="*/ 5 h 54"/>
                  <a:gd name="T6" fmla="*/ 0 w 74"/>
                  <a:gd name="T7" fmla="*/ 54 h 54"/>
                  <a:gd name="T8" fmla="*/ 74 w 74"/>
                  <a:gd name="T9" fmla="*/ 54 h 54"/>
                  <a:gd name="T10" fmla="*/ 74 w 74"/>
                  <a:gd name="T11" fmla="*/ 0 h 54"/>
                  <a:gd name="T12" fmla="*/ 53 w 74"/>
                  <a:gd name="T13" fmla="*/ 39 h 54"/>
                  <a:gd name="T14" fmla="*/ 13 w 74"/>
                  <a:gd name="T15" fmla="*/ 39 h 54"/>
                  <a:gd name="T16" fmla="*/ 13 w 74"/>
                  <a:gd name="T17" fmla="*/ 16 h 54"/>
                  <a:gd name="T18" fmla="*/ 53 w 74"/>
                  <a:gd name="T19" fmla="*/ 16 h 54"/>
                  <a:gd name="T20" fmla="*/ 53 w 74"/>
                  <a:gd name="T21" fmla="*/ 39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 h="54">
                    <a:moveTo>
                      <a:pt x="74" y="0"/>
                    </a:moveTo>
                    <a:cubicBezTo>
                      <a:pt x="16" y="0"/>
                      <a:pt x="16" y="0"/>
                      <a:pt x="16" y="0"/>
                    </a:cubicBezTo>
                    <a:cubicBezTo>
                      <a:pt x="10" y="1"/>
                      <a:pt x="5" y="3"/>
                      <a:pt x="0" y="5"/>
                    </a:cubicBezTo>
                    <a:cubicBezTo>
                      <a:pt x="0" y="54"/>
                      <a:pt x="0" y="54"/>
                      <a:pt x="0" y="54"/>
                    </a:cubicBezTo>
                    <a:cubicBezTo>
                      <a:pt x="74" y="54"/>
                      <a:pt x="74" y="54"/>
                      <a:pt x="74" y="54"/>
                    </a:cubicBezTo>
                    <a:lnTo>
                      <a:pt x="74" y="0"/>
                    </a:lnTo>
                    <a:close/>
                    <a:moveTo>
                      <a:pt x="53" y="39"/>
                    </a:moveTo>
                    <a:cubicBezTo>
                      <a:pt x="42" y="45"/>
                      <a:pt x="24" y="45"/>
                      <a:pt x="13" y="39"/>
                    </a:cubicBezTo>
                    <a:cubicBezTo>
                      <a:pt x="3" y="33"/>
                      <a:pt x="3" y="23"/>
                      <a:pt x="13" y="16"/>
                    </a:cubicBezTo>
                    <a:cubicBezTo>
                      <a:pt x="24" y="10"/>
                      <a:pt x="42" y="10"/>
                      <a:pt x="53" y="16"/>
                    </a:cubicBezTo>
                    <a:cubicBezTo>
                      <a:pt x="64" y="23"/>
                      <a:pt x="64" y="33"/>
                      <a:pt x="53" y="39"/>
                    </a:cubicBez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3" name="ïŝḷíde"/>
              <p:cNvSpPr/>
              <p:nvPr/>
            </p:nvSpPr>
            <p:spPr bwMode="auto">
              <a:xfrm>
                <a:off x="4170964" y="4572586"/>
                <a:ext cx="751994" cy="436642"/>
              </a:xfrm>
              <a:custGeom>
                <a:avLst/>
                <a:gdLst>
                  <a:gd name="T0" fmla="*/ 172 w 209"/>
                  <a:gd name="T1" fmla="*/ 22 h 121"/>
                  <a:gd name="T2" fmla="*/ 37 w 209"/>
                  <a:gd name="T3" fmla="*/ 22 h 121"/>
                  <a:gd name="T4" fmla="*/ 37 w 209"/>
                  <a:gd name="T5" fmla="*/ 100 h 121"/>
                  <a:gd name="T6" fmla="*/ 172 w 209"/>
                  <a:gd name="T7" fmla="*/ 100 h 121"/>
                  <a:gd name="T8" fmla="*/ 172 w 209"/>
                  <a:gd name="T9" fmla="*/ 22 h 121"/>
                  <a:gd name="T10" fmla="*/ 102 w 209"/>
                  <a:gd name="T11" fmla="*/ 62 h 121"/>
                  <a:gd name="T12" fmla="*/ 63 w 209"/>
                  <a:gd name="T13" fmla="*/ 62 h 121"/>
                  <a:gd name="T14" fmla="*/ 63 w 209"/>
                  <a:gd name="T15" fmla="*/ 39 h 121"/>
                  <a:gd name="T16" fmla="*/ 102 w 209"/>
                  <a:gd name="T17" fmla="*/ 39 h 121"/>
                  <a:gd name="T18" fmla="*/ 102 w 209"/>
                  <a:gd name="T19" fmla="*/ 62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9" h="121">
                    <a:moveTo>
                      <a:pt x="172" y="22"/>
                    </a:moveTo>
                    <a:cubicBezTo>
                      <a:pt x="135" y="0"/>
                      <a:pt x="75" y="0"/>
                      <a:pt x="37" y="22"/>
                    </a:cubicBezTo>
                    <a:cubicBezTo>
                      <a:pt x="0" y="43"/>
                      <a:pt x="0" y="78"/>
                      <a:pt x="37" y="100"/>
                    </a:cubicBezTo>
                    <a:cubicBezTo>
                      <a:pt x="75" y="121"/>
                      <a:pt x="135" y="121"/>
                      <a:pt x="172" y="100"/>
                    </a:cubicBezTo>
                    <a:cubicBezTo>
                      <a:pt x="209" y="78"/>
                      <a:pt x="209" y="43"/>
                      <a:pt x="172" y="22"/>
                    </a:cubicBezTo>
                    <a:close/>
                    <a:moveTo>
                      <a:pt x="102" y="62"/>
                    </a:moveTo>
                    <a:cubicBezTo>
                      <a:pt x="91" y="68"/>
                      <a:pt x="74" y="68"/>
                      <a:pt x="63" y="62"/>
                    </a:cubicBezTo>
                    <a:cubicBezTo>
                      <a:pt x="52" y="55"/>
                      <a:pt x="52" y="45"/>
                      <a:pt x="63" y="39"/>
                    </a:cubicBezTo>
                    <a:cubicBezTo>
                      <a:pt x="74" y="33"/>
                      <a:pt x="91" y="33"/>
                      <a:pt x="102" y="39"/>
                    </a:cubicBezTo>
                    <a:cubicBezTo>
                      <a:pt x="113" y="45"/>
                      <a:pt x="113" y="55"/>
                      <a:pt x="102" y="62"/>
                    </a:cubicBezTo>
                    <a:close/>
                  </a:path>
                </a:pathLst>
              </a:custGeom>
              <a:solidFill>
                <a:srgbClr val="F2B42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4" name="ï$ľiḋe"/>
              <p:cNvSpPr/>
              <p:nvPr/>
            </p:nvSpPr>
            <p:spPr bwMode="auto">
              <a:xfrm>
                <a:off x="4198687" y="4572586"/>
                <a:ext cx="700013" cy="233916"/>
              </a:xfrm>
              <a:custGeom>
                <a:avLst/>
                <a:gdLst>
                  <a:gd name="T0" fmla="*/ 29 w 194"/>
                  <a:gd name="T1" fmla="*/ 30 h 65"/>
                  <a:gd name="T2" fmla="*/ 164 w 194"/>
                  <a:gd name="T3" fmla="*/ 30 h 65"/>
                  <a:gd name="T4" fmla="*/ 192 w 194"/>
                  <a:gd name="T5" fmla="*/ 65 h 65"/>
                  <a:gd name="T6" fmla="*/ 164 w 194"/>
                  <a:gd name="T7" fmla="*/ 22 h 65"/>
                  <a:gd name="T8" fmla="*/ 29 w 194"/>
                  <a:gd name="T9" fmla="*/ 22 h 65"/>
                  <a:gd name="T10" fmla="*/ 2 w 194"/>
                  <a:gd name="T11" fmla="*/ 65 h 65"/>
                  <a:gd name="T12" fmla="*/ 29 w 194"/>
                  <a:gd name="T13" fmla="*/ 30 h 65"/>
                </a:gdLst>
                <a:ahLst/>
                <a:cxnLst>
                  <a:cxn ang="0">
                    <a:pos x="T0" y="T1"/>
                  </a:cxn>
                  <a:cxn ang="0">
                    <a:pos x="T2" y="T3"/>
                  </a:cxn>
                  <a:cxn ang="0">
                    <a:pos x="T4" y="T5"/>
                  </a:cxn>
                  <a:cxn ang="0">
                    <a:pos x="T6" y="T7"/>
                  </a:cxn>
                  <a:cxn ang="0">
                    <a:pos x="T8" y="T9"/>
                  </a:cxn>
                  <a:cxn ang="0">
                    <a:pos x="T10" y="T11"/>
                  </a:cxn>
                  <a:cxn ang="0">
                    <a:pos x="T12" y="T13"/>
                  </a:cxn>
                </a:cxnLst>
                <a:rect l="0" t="0" r="r" b="b"/>
                <a:pathLst>
                  <a:path w="194" h="65">
                    <a:moveTo>
                      <a:pt x="29" y="30"/>
                    </a:moveTo>
                    <a:cubicBezTo>
                      <a:pt x="67" y="8"/>
                      <a:pt x="127" y="8"/>
                      <a:pt x="164" y="30"/>
                    </a:cubicBezTo>
                    <a:cubicBezTo>
                      <a:pt x="181" y="40"/>
                      <a:pt x="190" y="52"/>
                      <a:pt x="192" y="65"/>
                    </a:cubicBezTo>
                    <a:cubicBezTo>
                      <a:pt x="194" y="49"/>
                      <a:pt x="185" y="34"/>
                      <a:pt x="164" y="22"/>
                    </a:cubicBezTo>
                    <a:cubicBezTo>
                      <a:pt x="127" y="0"/>
                      <a:pt x="67" y="0"/>
                      <a:pt x="29" y="22"/>
                    </a:cubicBezTo>
                    <a:cubicBezTo>
                      <a:pt x="9" y="34"/>
                      <a:pt x="0" y="49"/>
                      <a:pt x="2" y="65"/>
                    </a:cubicBezTo>
                    <a:cubicBezTo>
                      <a:pt x="3" y="52"/>
                      <a:pt x="12" y="40"/>
                      <a:pt x="29" y="30"/>
                    </a:cubicBez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5" name="íSḷîďè"/>
              <p:cNvSpPr/>
              <p:nvPr/>
            </p:nvSpPr>
            <p:spPr bwMode="auto">
              <a:xfrm>
                <a:off x="4732361" y="4983237"/>
                <a:ext cx="1081208" cy="525010"/>
              </a:xfrm>
              <a:custGeom>
                <a:avLst/>
                <a:gdLst>
                  <a:gd name="T0" fmla="*/ 48 w 300"/>
                  <a:gd name="T1" fmla="*/ 0 h 146"/>
                  <a:gd name="T2" fmla="*/ 27 w 300"/>
                  <a:gd name="T3" fmla="*/ 16 h 146"/>
                  <a:gd name="T4" fmla="*/ 0 w 300"/>
                  <a:gd name="T5" fmla="*/ 28 h 146"/>
                  <a:gd name="T6" fmla="*/ 21 w 300"/>
                  <a:gd name="T7" fmla="*/ 40 h 146"/>
                  <a:gd name="T8" fmla="*/ 52 w 300"/>
                  <a:gd name="T9" fmla="*/ 42 h 146"/>
                  <a:gd name="T10" fmla="*/ 67 w 300"/>
                  <a:gd name="T11" fmla="*/ 51 h 146"/>
                  <a:gd name="T12" fmla="*/ 61 w 300"/>
                  <a:gd name="T13" fmla="*/ 54 h 146"/>
                  <a:gd name="T14" fmla="*/ 72 w 300"/>
                  <a:gd name="T15" fmla="*/ 61 h 146"/>
                  <a:gd name="T16" fmla="*/ 85 w 300"/>
                  <a:gd name="T17" fmla="*/ 54 h 146"/>
                  <a:gd name="T18" fmla="*/ 105 w 300"/>
                  <a:gd name="T19" fmla="*/ 66 h 146"/>
                  <a:gd name="T20" fmla="*/ 85 w 300"/>
                  <a:gd name="T21" fmla="*/ 77 h 146"/>
                  <a:gd name="T22" fmla="*/ 100 w 300"/>
                  <a:gd name="T23" fmla="*/ 86 h 146"/>
                  <a:gd name="T24" fmla="*/ 115 w 300"/>
                  <a:gd name="T25" fmla="*/ 94 h 146"/>
                  <a:gd name="T26" fmla="*/ 133 w 300"/>
                  <a:gd name="T27" fmla="*/ 84 h 146"/>
                  <a:gd name="T28" fmla="*/ 160 w 300"/>
                  <a:gd name="T29" fmla="*/ 100 h 146"/>
                  <a:gd name="T30" fmla="*/ 149 w 300"/>
                  <a:gd name="T31" fmla="*/ 105 h 146"/>
                  <a:gd name="T32" fmla="*/ 167 w 300"/>
                  <a:gd name="T33" fmla="*/ 115 h 146"/>
                  <a:gd name="T34" fmla="*/ 177 w 300"/>
                  <a:gd name="T35" fmla="*/ 110 h 146"/>
                  <a:gd name="T36" fmla="*/ 185 w 300"/>
                  <a:gd name="T37" fmla="*/ 114 h 146"/>
                  <a:gd name="T38" fmla="*/ 177 w 300"/>
                  <a:gd name="T39" fmla="*/ 131 h 146"/>
                  <a:gd name="T40" fmla="*/ 203 w 300"/>
                  <a:gd name="T41" fmla="*/ 146 h 146"/>
                  <a:gd name="T42" fmla="*/ 300 w 300"/>
                  <a:gd name="T43" fmla="*/ 146 h 146"/>
                  <a:gd name="T44" fmla="*/ 48 w 300"/>
                  <a:gd name="T45"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0" h="146">
                    <a:moveTo>
                      <a:pt x="48" y="0"/>
                    </a:moveTo>
                    <a:cubicBezTo>
                      <a:pt x="42" y="6"/>
                      <a:pt x="35" y="11"/>
                      <a:pt x="27" y="16"/>
                    </a:cubicBezTo>
                    <a:cubicBezTo>
                      <a:pt x="19" y="21"/>
                      <a:pt x="10" y="25"/>
                      <a:pt x="0" y="28"/>
                    </a:cubicBezTo>
                    <a:cubicBezTo>
                      <a:pt x="21" y="40"/>
                      <a:pt x="21" y="40"/>
                      <a:pt x="21" y="40"/>
                    </a:cubicBezTo>
                    <a:cubicBezTo>
                      <a:pt x="52" y="42"/>
                      <a:pt x="52" y="42"/>
                      <a:pt x="52" y="42"/>
                    </a:cubicBezTo>
                    <a:cubicBezTo>
                      <a:pt x="67" y="51"/>
                      <a:pt x="67" y="51"/>
                      <a:pt x="67" y="51"/>
                    </a:cubicBezTo>
                    <a:cubicBezTo>
                      <a:pt x="61" y="54"/>
                      <a:pt x="61" y="54"/>
                      <a:pt x="61" y="54"/>
                    </a:cubicBezTo>
                    <a:cubicBezTo>
                      <a:pt x="72" y="61"/>
                      <a:pt x="72" y="61"/>
                      <a:pt x="72" y="61"/>
                    </a:cubicBezTo>
                    <a:cubicBezTo>
                      <a:pt x="85" y="54"/>
                      <a:pt x="85" y="54"/>
                      <a:pt x="85" y="54"/>
                    </a:cubicBezTo>
                    <a:cubicBezTo>
                      <a:pt x="105" y="66"/>
                      <a:pt x="105" y="66"/>
                      <a:pt x="105" y="66"/>
                    </a:cubicBezTo>
                    <a:cubicBezTo>
                      <a:pt x="85" y="77"/>
                      <a:pt x="85" y="77"/>
                      <a:pt x="85" y="77"/>
                    </a:cubicBezTo>
                    <a:cubicBezTo>
                      <a:pt x="100" y="86"/>
                      <a:pt x="100" y="86"/>
                      <a:pt x="100" y="86"/>
                    </a:cubicBezTo>
                    <a:cubicBezTo>
                      <a:pt x="115" y="94"/>
                      <a:pt x="115" y="94"/>
                      <a:pt x="115" y="94"/>
                    </a:cubicBezTo>
                    <a:cubicBezTo>
                      <a:pt x="133" y="84"/>
                      <a:pt x="133" y="84"/>
                      <a:pt x="133" y="84"/>
                    </a:cubicBezTo>
                    <a:cubicBezTo>
                      <a:pt x="160" y="100"/>
                      <a:pt x="160" y="100"/>
                      <a:pt x="160" y="100"/>
                    </a:cubicBezTo>
                    <a:cubicBezTo>
                      <a:pt x="149" y="105"/>
                      <a:pt x="149" y="105"/>
                      <a:pt x="149" y="105"/>
                    </a:cubicBezTo>
                    <a:cubicBezTo>
                      <a:pt x="167" y="115"/>
                      <a:pt x="167" y="115"/>
                      <a:pt x="167" y="115"/>
                    </a:cubicBezTo>
                    <a:cubicBezTo>
                      <a:pt x="177" y="110"/>
                      <a:pt x="177" y="110"/>
                      <a:pt x="177" y="110"/>
                    </a:cubicBezTo>
                    <a:cubicBezTo>
                      <a:pt x="185" y="114"/>
                      <a:pt x="185" y="114"/>
                      <a:pt x="185" y="114"/>
                    </a:cubicBezTo>
                    <a:cubicBezTo>
                      <a:pt x="177" y="131"/>
                      <a:pt x="177" y="131"/>
                      <a:pt x="177" y="131"/>
                    </a:cubicBezTo>
                    <a:cubicBezTo>
                      <a:pt x="203" y="146"/>
                      <a:pt x="203" y="146"/>
                      <a:pt x="203" y="146"/>
                    </a:cubicBezTo>
                    <a:cubicBezTo>
                      <a:pt x="300" y="146"/>
                      <a:pt x="300" y="146"/>
                      <a:pt x="300" y="146"/>
                    </a:cubicBezTo>
                    <a:lnTo>
                      <a:pt x="48" y="0"/>
                    </a:lnTo>
                    <a:close/>
                  </a:path>
                </a:pathLst>
              </a:custGeom>
              <a:solidFill>
                <a:srgbClr val="F2B42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6" name="ïšḻíďè"/>
              <p:cNvSpPr/>
              <p:nvPr/>
            </p:nvSpPr>
            <p:spPr bwMode="auto">
              <a:xfrm>
                <a:off x="4732361" y="4908731"/>
                <a:ext cx="1081208" cy="525010"/>
              </a:xfrm>
              <a:custGeom>
                <a:avLst/>
                <a:gdLst>
                  <a:gd name="T0" fmla="*/ 48 w 300"/>
                  <a:gd name="T1" fmla="*/ 0 h 146"/>
                  <a:gd name="T2" fmla="*/ 27 w 300"/>
                  <a:gd name="T3" fmla="*/ 16 h 146"/>
                  <a:gd name="T4" fmla="*/ 0 w 300"/>
                  <a:gd name="T5" fmla="*/ 28 h 146"/>
                  <a:gd name="T6" fmla="*/ 21 w 300"/>
                  <a:gd name="T7" fmla="*/ 40 h 146"/>
                  <a:gd name="T8" fmla="*/ 52 w 300"/>
                  <a:gd name="T9" fmla="*/ 42 h 146"/>
                  <a:gd name="T10" fmla="*/ 67 w 300"/>
                  <a:gd name="T11" fmla="*/ 51 h 146"/>
                  <a:gd name="T12" fmla="*/ 61 w 300"/>
                  <a:gd name="T13" fmla="*/ 54 h 146"/>
                  <a:gd name="T14" fmla="*/ 72 w 300"/>
                  <a:gd name="T15" fmla="*/ 61 h 146"/>
                  <a:gd name="T16" fmla="*/ 85 w 300"/>
                  <a:gd name="T17" fmla="*/ 54 h 146"/>
                  <a:gd name="T18" fmla="*/ 105 w 300"/>
                  <a:gd name="T19" fmla="*/ 65 h 146"/>
                  <a:gd name="T20" fmla="*/ 85 w 300"/>
                  <a:gd name="T21" fmla="*/ 77 h 146"/>
                  <a:gd name="T22" fmla="*/ 100 w 300"/>
                  <a:gd name="T23" fmla="*/ 86 h 146"/>
                  <a:gd name="T24" fmla="*/ 115 w 300"/>
                  <a:gd name="T25" fmla="*/ 94 h 146"/>
                  <a:gd name="T26" fmla="*/ 133 w 300"/>
                  <a:gd name="T27" fmla="*/ 84 h 146"/>
                  <a:gd name="T28" fmla="*/ 160 w 300"/>
                  <a:gd name="T29" fmla="*/ 99 h 146"/>
                  <a:gd name="T30" fmla="*/ 149 w 300"/>
                  <a:gd name="T31" fmla="*/ 105 h 146"/>
                  <a:gd name="T32" fmla="*/ 167 w 300"/>
                  <a:gd name="T33" fmla="*/ 115 h 146"/>
                  <a:gd name="T34" fmla="*/ 177 w 300"/>
                  <a:gd name="T35" fmla="*/ 109 h 146"/>
                  <a:gd name="T36" fmla="*/ 185 w 300"/>
                  <a:gd name="T37" fmla="*/ 114 h 146"/>
                  <a:gd name="T38" fmla="*/ 177 w 300"/>
                  <a:gd name="T39" fmla="*/ 130 h 146"/>
                  <a:gd name="T40" fmla="*/ 203 w 300"/>
                  <a:gd name="T41" fmla="*/ 146 h 146"/>
                  <a:gd name="T42" fmla="*/ 300 w 300"/>
                  <a:gd name="T43" fmla="*/ 146 h 146"/>
                  <a:gd name="T44" fmla="*/ 48 w 300"/>
                  <a:gd name="T45"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0" h="146">
                    <a:moveTo>
                      <a:pt x="48" y="0"/>
                    </a:moveTo>
                    <a:cubicBezTo>
                      <a:pt x="42" y="6"/>
                      <a:pt x="35" y="11"/>
                      <a:pt x="27" y="16"/>
                    </a:cubicBezTo>
                    <a:cubicBezTo>
                      <a:pt x="19" y="21"/>
                      <a:pt x="10" y="25"/>
                      <a:pt x="0" y="28"/>
                    </a:cubicBezTo>
                    <a:cubicBezTo>
                      <a:pt x="21" y="40"/>
                      <a:pt x="21" y="40"/>
                      <a:pt x="21" y="40"/>
                    </a:cubicBezTo>
                    <a:cubicBezTo>
                      <a:pt x="52" y="42"/>
                      <a:pt x="52" y="42"/>
                      <a:pt x="52" y="42"/>
                    </a:cubicBezTo>
                    <a:cubicBezTo>
                      <a:pt x="67" y="51"/>
                      <a:pt x="67" y="51"/>
                      <a:pt x="67" y="51"/>
                    </a:cubicBezTo>
                    <a:cubicBezTo>
                      <a:pt x="61" y="54"/>
                      <a:pt x="61" y="54"/>
                      <a:pt x="61" y="54"/>
                    </a:cubicBezTo>
                    <a:cubicBezTo>
                      <a:pt x="72" y="61"/>
                      <a:pt x="72" y="61"/>
                      <a:pt x="72" y="61"/>
                    </a:cubicBezTo>
                    <a:cubicBezTo>
                      <a:pt x="85" y="54"/>
                      <a:pt x="85" y="54"/>
                      <a:pt x="85" y="54"/>
                    </a:cubicBezTo>
                    <a:cubicBezTo>
                      <a:pt x="105" y="65"/>
                      <a:pt x="105" y="65"/>
                      <a:pt x="105" y="65"/>
                    </a:cubicBezTo>
                    <a:cubicBezTo>
                      <a:pt x="85" y="77"/>
                      <a:pt x="85" y="77"/>
                      <a:pt x="85" y="77"/>
                    </a:cubicBezTo>
                    <a:cubicBezTo>
                      <a:pt x="100" y="86"/>
                      <a:pt x="100" y="86"/>
                      <a:pt x="100" y="86"/>
                    </a:cubicBezTo>
                    <a:cubicBezTo>
                      <a:pt x="115" y="94"/>
                      <a:pt x="115" y="94"/>
                      <a:pt x="115" y="94"/>
                    </a:cubicBezTo>
                    <a:cubicBezTo>
                      <a:pt x="133" y="84"/>
                      <a:pt x="133" y="84"/>
                      <a:pt x="133" y="84"/>
                    </a:cubicBezTo>
                    <a:cubicBezTo>
                      <a:pt x="160" y="99"/>
                      <a:pt x="160" y="99"/>
                      <a:pt x="160" y="99"/>
                    </a:cubicBezTo>
                    <a:cubicBezTo>
                      <a:pt x="149" y="105"/>
                      <a:pt x="149" y="105"/>
                      <a:pt x="149" y="105"/>
                    </a:cubicBezTo>
                    <a:cubicBezTo>
                      <a:pt x="167" y="115"/>
                      <a:pt x="167" y="115"/>
                      <a:pt x="167" y="115"/>
                    </a:cubicBezTo>
                    <a:cubicBezTo>
                      <a:pt x="177" y="109"/>
                      <a:pt x="177" y="109"/>
                      <a:pt x="177" y="109"/>
                    </a:cubicBezTo>
                    <a:cubicBezTo>
                      <a:pt x="185" y="114"/>
                      <a:pt x="185" y="114"/>
                      <a:pt x="185" y="114"/>
                    </a:cubicBezTo>
                    <a:cubicBezTo>
                      <a:pt x="177" y="130"/>
                      <a:pt x="177" y="130"/>
                      <a:pt x="177" y="130"/>
                    </a:cubicBezTo>
                    <a:cubicBezTo>
                      <a:pt x="203" y="146"/>
                      <a:pt x="203" y="146"/>
                      <a:pt x="203" y="146"/>
                    </a:cubicBezTo>
                    <a:cubicBezTo>
                      <a:pt x="300" y="146"/>
                      <a:pt x="300" y="146"/>
                      <a:pt x="300" y="146"/>
                    </a:cubicBezTo>
                    <a:lnTo>
                      <a:pt x="48" y="0"/>
                    </a:lnTo>
                    <a:close/>
                  </a:path>
                </a:pathLst>
              </a:custGeom>
              <a:solidFill>
                <a:srgbClr val="FDD76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7" name="iṩľiḋè"/>
              <p:cNvSpPr/>
              <p:nvPr/>
            </p:nvSpPr>
            <p:spPr bwMode="auto">
              <a:xfrm>
                <a:off x="5463562" y="5433740"/>
                <a:ext cx="350007" cy="74507"/>
              </a:xfrm>
              <a:prstGeom prst="rect">
                <a:avLst/>
              </a:prstGeom>
              <a:solidFill>
                <a:srgbClr val="E8A2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58" name="ïsļíḍe"/>
              <p:cNvSpPr/>
              <p:nvPr/>
            </p:nvSpPr>
            <p:spPr bwMode="auto">
              <a:xfrm>
                <a:off x="5333609" y="5300322"/>
                <a:ext cx="36387" cy="97032"/>
              </a:xfrm>
              <a:custGeom>
                <a:avLst/>
                <a:gdLst>
                  <a:gd name="T0" fmla="*/ 0 w 21"/>
                  <a:gd name="T1" fmla="*/ 56 h 56"/>
                  <a:gd name="T2" fmla="*/ 0 w 21"/>
                  <a:gd name="T3" fmla="*/ 12 h 56"/>
                  <a:gd name="T4" fmla="*/ 21 w 21"/>
                  <a:gd name="T5" fmla="*/ 0 h 56"/>
                  <a:gd name="T6" fmla="*/ 21 w 21"/>
                  <a:gd name="T7" fmla="*/ 46 h 56"/>
                  <a:gd name="T8" fmla="*/ 0 w 21"/>
                  <a:gd name="T9" fmla="*/ 56 h 56"/>
                </a:gdLst>
                <a:ahLst/>
                <a:cxnLst>
                  <a:cxn ang="0">
                    <a:pos x="T0" y="T1"/>
                  </a:cxn>
                  <a:cxn ang="0">
                    <a:pos x="T2" y="T3"/>
                  </a:cxn>
                  <a:cxn ang="0">
                    <a:pos x="T4" y="T5"/>
                  </a:cxn>
                  <a:cxn ang="0">
                    <a:pos x="T6" y="T7"/>
                  </a:cxn>
                  <a:cxn ang="0">
                    <a:pos x="T8" y="T9"/>
                  </a:cxn>
                </a:cxnLst>
                <a:rect l="0" t="0" r="r" b="b"/>
                <a:pathLst>
                  <a:path w="21" h="56">
                    <a:moveTo>
                      <a:pt x="0" y="56"/>
                    </a:moveTo>
                    <a:lnTo>
                      <a:pt x="0" y="12"/>
                    </a:lnTo>
                    <a:lnTo>
                      <a:pt x="21" y="0"/>
                    </a:lnTo>
                    <a:lnTo>
                      <a:pt x="21" y="46"/>
                    </a:lnTo>
                    <a:lnTo>
                      <a:pt x="0" y="56"/>
                    </a:ln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9" name="í$ľíḋé"/>
              <p:cNvSpPr/>
              <p:nvPr/>
            </p:nvSpPr>
            <p:spPr bwMode="auto">
              <a:xfrm>
                <a:off x="5269499" y="5286461"/>
                <a:ext cx="64111" cy="110893"/>
              </a:xfrm>
              <a:custGeom>
                <a:avLst/>
                <a:gdLst>
                  <a:gd name="T0" fmla="*/ 0 w 37"/>
                  <a:gd name="T1" fmla="*/ 0 h 64"/>
                  <a:gd name="T2" fmla="*/ 0 w 37"/>
                  <a:gd name="T3" fmla="*/ 43 h 64"/>
                  <a:gd name="T4" fmla="*/ 37 w 37"/>
                  <a:gd name="T5" fmla="*/ 64 h 64"/>
                  <a:gd name="T6" fmla="*/ 37 w 37"/>
                  <a:gd name="T7" fmla="*/ 20 h 64"/>
                  <a:gd name="T8" fmla="*/ 0 w 37"/>
                  <a:gd name="T9" fmla="*/ 0 h 64"/>
                </a:gdLst>
                <a:ahLst/>
                <a:cxnLst>
                  <a:cxn ang="0">
                    <a:pos x="T0" y="T1"/>
                  </a:cxn>
                  <a:cxn ang="0">
                    <a:pos x="T2" y="T3"/>
                  </a:cxn>
                  <a:cxn ang="0">
                    <a:pos x="T4" y="T5"/>
                  </a:cxn>
                  <a:cxn ang="0">
                    <a:pos x="T6" y="T7"/>
                  </a:cxn>
                  <a:cxn ang="0">
                    <a:pos x="T8" y="T9"/>
                  </a:cxn>
                </a:cxnLst>
                <a:rect l="0" t="0" r="r" b="b"/>
                <a:pathLst>
                  <a:path w="37" h="64">
                    <a:moveTo>
                      <a:pt x="0" y="0"/>
                    </a:moveTo>
                    <a:lnTo>
                      <a:pt x="0" y="43"/>
                    </a:lnTo>
                    <a:lnTo>
                      <a:pt x="37" y="64"/>
                    </a:lnTo>
                    <a:lnTo>
                      <a:pt x="37" y="20"/>
                    </a:lnTo>
                    <a:lnTo>
                      <a:pt x="0" y="0"/>
                    </a:lnTo>
                    <a:close/>
                  </a:path>
                </a:pathLst>
              </a:custGeom>
              <a:solidFill>
                <a:srgbClr val="EEAD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0" name="i$ľiḑé"/>
              <p:cNvSpPr/>
              <p:nvPr/>
            </p:nvSpPr>
            <p:spPr bwMode="auto">
              <a:xfrm>
                <a:off x="5146477" y="5210222"/>
                <a:ext cx="65843" cy="110893"/>
              </a:xfrm>
              <a:custGeom>
                <a:avLst/>
                <a:gdLst>
                  <a:gd name="T0" fmla="*/ 38 w 38"/>
                  <a:gd name="T1" fmla="*/ 0 h 64"/>
                  <a:gd name="T2" fmla="*/ 38 w 38"/>
                  <a:gd name="T3" fmla="*/ 44 h 64"/>
                  <a:gd name="T4" fmla="*/ 0 w 38"/>
                  <a:gd name="T5" fmla="*/ 64 h 64"/>
                  <a:gd name="T6" fmla="*/ 0 w 38"/>
                  <a:gd name="T7" fmla="*/ 21 h 64"/>
                  <a:gd name="T8" fmla="*/ 38 w 38"/>
                  <a:gd name="T9" fmla="*/ 0 h 64"/>
                </a:gdLst>
                <a:ahLst/>
                <a:cxnLst>
                  <a:cxn ang="0">
                    <a:pos x="T0" y="T1"/>
                  </a:cxn>
                  <a:cxn ang="0">
                    <a:pos x="T2" y="T3"/>
                  </a:cxn>
                  <a:cxn ang="0">
                    <a:pos x="T4" y="T5"/>
                  </a:cxn>
                  <a:cxn ang="0">
                    <a:pos x="T6" y="T7"/>
                  </a:cxn>
                  <a:cxn ang="0">
                    <a:pos x="T8" y="T9"/>
                  </a:cxn>
                </a:cxnLst>
                <a:rect l="0" t="0" r="r" b="b"/>
                <a:pathLst>
                  <a:path w="38" h="64">
                    <a:moveTo>
                      <a:pt x="38" y="0"/>
                    </a:moveTo>
                    <a:lnTo>
                      <a:pt x="38" y="44"/>
                    </a:lnTo>
                    <a:lnTo>
                      <a:pt x="0" y="64"/>
                    </a:lnTo>
                    <a:lnTo>
                      <a:pt x="0" y="21"/>
                    </a:lnTo>
                    <a:lnTo>
                      <a:pt x="38" y="0"/>
                    </a:ln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1" name="îśliḋê"/>
              <p:cNvSpPr/>
              <p:nvPr/>
            </p:nvSpPr>
            <p:spPr bwMode="auto">
              <a:xfrm>
                <a:off x="5039049" y="5184231"/>
                <a:ext cx="107428" cy="136884"/>
              </a:xfrm>
              <a:custGeom>
                <a:avLst/>
                <a:gdLst>
                  <a:gd name="T0" fmla="*/ 0 w 62"/>
                  <a:gd name="T1" fmla="*/ 0 h 79"/>
                  <a:gd name="T2" fmla="*/ 0 w 62"/>
                  <a:gd name="T3" fmla="*/ 44 h 79"/>
                  <a:gd name="T4" fmla="*/ 62 w 62"/>
                  <a:gd name="T5" fmla="*/ 79 h 79"/>
                  <a:gd name="T6" fmla="*/ 62 w 62"/>
                  <a:gd name="T7" fmla="*/ 36 h 79"/>
                  <a:gd name="T8" fmla="*/ 0 w 62"/>
                  <a:gd name="T9" fmla="*/ 0 h 79"/>
                </a:gdLst>
                <a:ahLst/>
                <a:cxnLst>
                  <a:cxn ang="0">
                    <a:pos x="T0" y="T1"/>
                  </a:cxn>
                  <a:cxn ang="0">
                    <a:pos x="T2" y="T3"/>
                  </a:cxn>
                  <a:cxn ang="0">
                    <a:pos x="T4" y="T5"/>
                  </a:cxn>
                  <a:cxn ang="0">
                    <a:pos x="T6" y="T7"/>
                  </a:cxn>
                  <a:cxn ang="0">
                    <a:pos x="T8" y="T9"/>
                  </a:cxn>
                </a:cxnLst>
                <a:rect l="0" t="0" r="r" b="b"/>
                <a:pathLst>
                  <a:path w="62" h="79">
                    <a:moveTo>
                      <a:pt x="0" y="0"/>
                    </a:moveTo>
                    <a:lnTo>
                      <a:pt x="0" y="44"/>
                    </a:lnTo>
                    <a:lnTo>
                      <a:pt x="62" y="79"/>
                    </a:lnTo>
                    <a:lnTo>
                      <a:pt x="62" y="36"/>
                    </a:lnTo>
                    <a:lnTo>
                      <a:pt x="0" y="0"/>
                    </a:lnTo>
                    <a:close/>
                  </a:path>
                </a:pathLst>
              </a:custGeom>
              <a:solidFill>
                <a:srgbClr val="EEAD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2" name="íŝḷiḋé"/>
              <p:cNvSpPr/>
              <p:nvPr/>
            </p:nvSpPr>
            <p:spPr bwMode="auto">
              <a:xfrm>
                <a:off x="5369996" y="5380027"/>
                <a:ext cx="93566" cy="128220"/>
              </a:xfrm>
              <a:custGeom>
                <a:avLst/>
                <a:gdLst>
                  <a:gd name="T0" fmla="*/ 0 w 54"/>
                  <a:gd name="T1" fmla="*/ 0 h 74"/>
                  <a:gd name="T2" fmla="*/ 0 w 54"/>
                  <a:gd name="T3" fmla="*/ 43 h 74"/>
                  <a:gd name="T4" fmla="*/ 54 w 54"/>
                  <a:gd name="T5" fmla="*/ 74 h 74"/>
                  <a:gd name="T6" fmla="*/ 54 w 54"/>
                  <a:gd name="T7" fmla="*/ 31 h 74"/>
                  <a:gd name="T8" fmla="*/ 0 w 54"/>
                  <a:gd name="T9" fmla="*/ 0 h 74"/>
                </a:gdLst>
                <a:ahLst/>
                <a:cxnLst>
                  <a:cxn ang="0">
                    <a:pos x="T0" y="T1"/>
                  </a:cxn>
                  <a:cxn ang="0">
                    <a:pos x="T2" y="T3"/>
                  </a:cxn>
                  <a:cxn ang="0">
                    <a:pos x="T4" y="T5"/>
                  </a:cxn>
                  <a:cxn ang="0">
                    <a:pos x="T6" y="T7"/>
                  </a:cxn>
                  <a:cxn ang="0">
                    <a:pos x="T8" y="T9"/>
                  </a:cxn>
                </a:cxnLst>
                <a:rect l="0" t="0" r="r" b="b"/>
                <a:pathLst>
                  <a:path w="54" h="74">
                    <a:moveTo>
                      <a:pt x="0" y="0"/>
                    </a:moveTo>
                    <a:lnTo>
                      <a:pt x="0" y="43"/>
                    </a:lnTo>
                    <a:lnTo>
                      <a:pt x="54" y="74"/>
                    </a:lnTo>
                    <a:lnTo>
                      <a:pt x="54" y="31"/>
                    </a:lnTo>
                    <a:lnTo>
                      <a:pt x="0" y="0"/>
                    </a:lnTo>
                    <a:close/>
                  </a:path>
                </a:pathLst>
              </a:custGeom>
              <a:solidFill>
                <a:srgbClr val="EEAD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3" name="îṧḻiḋe"/>
              <p:cNvSpPr/>
              <p:nvPr/>
            </p:nvSpPr>
            <p:spPr bwMode="auto">
              <a:xfrm>
                <a:off x="4952414" y="5102794"/>
                <a:ext cx="39853" cy="100497"/>
              </a:xfrm>
              <a:custGeom>
                <a:avLst/>
                <a:gdLst>
                  <a:gd name="T0" fmla="*/ 23 w 23"/>
                  <a:gd name="T1" fmla="*/ 14 h 58"/>
                  <a:gd name="T2" fmla="*/ 23 w 23"/>
                  <a:gd name="T3" fmla="*/ 58 h 58"/>
                  <a:gd name="T4" fmla="*/ 0 w 23"/>
                  <a:gd name="T5" fmla="*/ 43 h 58"/>
                  <a:gd name="T6" fmla="*/ 0 w 23"/>
                  <a:gd name="T7" fmla="*/ 0 h 58"/>
                  <a:gd name="T8" fmla="*/ 23 w 23"/>
                  <a:gd name="T9" fmla="*/ 14 h 58"/>
                </a:gdLst>
                <a:ahLst/>
                <a:cxnLst>
                  <a:cxn ang="0">
                    <a:pos x="T0" y="T1"/>
                  </a:cxn>
                  <a:cxn ang="0">
                    <a:pos x="T2" y="T3"/>
                  </a:cxn>
                  <a:cxn ang="0">
                    <a:pos x="T4" y="T5"/>
                  </a:cxn>
                  <a:cxn ang="0">
                    <a:pos x="T6" y="T7"/>
                  </a:cxn>
                  <a:cxn ang="0">
                    <a:pos x="T8" y="T9"/>
                  </a:cxn>
                </a:cxnLst>
                <a:rect l="0" t="0" r="r" b="b"/>
                <a:pathLst>
                  <a:path w="23" h="58">
                    <a:moveTo>
                      <a:pt x="23" y="14"/>
                    </a:moveTo>
                    <a:lnTo>
                      <a:pt x="23" y="58"/>
                    </a:lnTo>
                    <a:lnTo>
                      <a:pt x="0" y="43"/>
                    </a:lnTo>
                    <a:lnTo>
                      <a:pt x="0" y="0"/>
                    </a:lnTo>
                    <a:lnTo>
                      <a:pt x="23" y="14"/>
                    </a:lnTo>
                    <a:close/>
                  </a:path>
                </a:pathLst>
              </a:custGeom>
              <a:solidFill>
                <a:srgbClr val="EEAD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4" name="îSļîḋé"/>
              <p:cNvSpPr/>
              <p:nvPr/>
            </p:nvSpPr>
            <p:spPr bwMode="auto">
              <a:xfrm>
                <a:off x="4808600" y="5052545"/>
                <a:ext cx="110893" cy="81438"/>
              </a:xfrm>
              <a:custGeom>
                <a:avLst/>
                <a:gdLst>
                  <a:gd name="T0" fmla="*/ 0 w 64"/>
                  <a:gd name="T1" fmla="*/ 0 h 47"/>
                  <a:gd name="T2" fmla="*/ 0 w 64"/>
                  <a:gd name="T3" fmla="*/ 43 h 47"/>
                  <a:gd name="T4" fmla="*/ 64 w 64"/>
                  <a:gd name="T5" fmla="*/ 47 h 47"/>
                  <a:gd name="T6" fmla="*/ 64 w 64"/>
                  <a:gd name="T7" fmla="*/ 4 h 47"/>
                  <a:gd name="T8" fmla="*/ 0 w 64"/>
                  <a:gd name="T9" fmla="*/ 0 h 47"/>
                </a:gdLst>
                <a:ahLst/>
                <a:cxnLst>
                  <a:cxn ang="0">
                    <a:pos x="T0" y="T1"/>
                  </a:cxn>
                  <a:cxn ang="0">
                    <a:pos x="T2" y="T3"/>
                  </a:cxn>
                  <a:cxn ang="0">
                    <a:pos x="T4" y="T5"/>
                  </a:cxn>
                  <a:cxn ang="0">
                    <a:pos x="T6" y="T7"/>
                  </a:cxn>
                  <a:cxn ang="0">
                    <a:pos x="T8" y="T9"/>
                  </a:cxn>
                </a:cxnLst>
                <a:rect l="0" t="0" r="r" b="b"/>
                <a:pathLst>
                  <a:path w="64" h="47">
                    <a:moveTo>
                      <a:pt x="0" y="0"/>
                    </a:moveTo>
                    <a:lnTo>
                      <a:pt x="0" y="43"/>
                    </a:lnTo>
                    <a:lnTo>
                      <a:pt x="64" y="47"/>
                    </a:lnTo>
                    <a:lnTo>
                      <a:pt x="64" y="4"/>
                    </a:lnTo>
                    <a:lnTo>
                      <a:pt x="0" y="0"/>
                    </a:ln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5" name="ïṥḷidé"/>
              <p:cNvSpPr/>
              <p:nvPr/>
            </p:nvSpPr>
            <p:spPr bwMode="auto">
              <a:xfrm>
                <a:off x="4912562" y="4972841"/>
                <a:ext cx="734667" cy="407186"/>
              </a:xfrm>
              <a:custGeom>
                <a:avLst/>
                <a:gdLst>
                  <a:gd name="T0" fmla="*/ 383 w 424"/>
                  <a:gd name="T1" fmla="*/ 235 h 235"/>
                  <a:gd name="T2" fmla="*/ 0 w 424"/>
                  <a:gd name="T3" fmla="*/ 12 h 235"/>
                  <a:gd name="T4" fmla="*/ 21 w 424"/>
                  <a:gd name="T5" fmla="*/ 0 h 235"/>
                  <a:gd name="T6" fmla="*/ 424 w 424"/>
                  <a:gd name="T7" fmla="*/ 233 h 235"/>
                  <a:gd name="T8" fmla="*/ 383 w 424"/>
                  <a:gd name="T9" fmla="*/ 235 h 235"/>
                </a:gdLst>
                <a:ahLst/>
                <a:cxnLst>
                  <a:cxn ang="0">
                    <a:pos x="T0" y="T1"/>
                  </a:cxn>
                  <a:cxn ang="0">
                    <a:pos x="T2" y="T3"/>
                  </a:cxn>
                  <a:cxn ang="0">
                    <a:pos x="T4" y="T5"/>
                  </a:cxn>
                  <a:cxn ang="0">
                    <a:pos x="T6" y="T7"/>
                  </a:cxn>
                  <a:cxn ang="0">
                    <a:pos x="T8" y="T9"/>
                  </a:cxn>
                </a:cxnLst>
                <a:rect l="0" t="0" r="r" b="b"/>
                <a:pathLst>
                  <a:path w="424" h="235">
                    <a:moveTo>
                      <a:pt x="383" y="235"/>
                    </a:moveTo>
                    <a:lnTo>
                      <a:pt x="0" y="12"/>
                    </a:lnTo>
                    <a:lnTo>
                      <a:pt x="21" y="0"/>
                    </a:lnTo>
                    <a:lnTo>
                      <a:pt x="424" y="233"/>
                    </a:lnTo>
                    <a:lnTo>
                      <a:pt x="383" y="235"/>
                    </a:ln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6" name="išḻïḍe"/>
              <p:cNvSpPr/>
              <p:nvPr/>
            </p:nvSpPr>
            <p:spPr bwMode="auto">
              <a:xfrm>
                <a:off x="4912562" y="4972841"/>
                <a:ext cx="734667" cy="407186"/>
              </a:xfrm>
              <a:custGeom>
                <a:avLst/>
                <a:gdLst>
                  <a:gd name="T0" fmla="*/ 21 w 424"/>
                  <a:gd name="T1" fmla="*/ 10 h 235"/>
                  <a:gd name="T2" fmla="*/ 406 w 424"/>
                  <a:gd name="T3" fmla="*/ 235 h 235"/>
                  <a:gd name="T4" fmla="*/ 424 w 424"/>
                  <a:gd name="T5" fmla="*/ 233 h 235"/>
                  <a:gd name="T6" fmla="*/ 21 w 424"/>
                  <a:gd name="T7" fmla="*/ 0 h 235"/>
                  <a:gd name="T8" fmla="*/ 0 w 424"/>
                  <a:gd name="T9" fmla="*/ 12 h 235"/>
                  <a:gd name="T10" fmla="*/ 8 w 424"/>
                  <a:gd name="T11" fmla="*/ 19 h 235"/>
                  <a:gd name="T12" fmla="*/ 21 w 424"/>
                  <a:gd name="T13" fmla="*/ 10 h 235"/>
                </a:gdLst>
                <a:ahLst/>
                <a:cxnLst>
                  <a:cxn ang="0">
                    <a:pos x="T0" y="T1"/>
                  </a:cxn>
                  <a:cxn ang="0">
                    <a:pos x="T2" y="T3"/>
                  </a:cxn>
                  <a:cxn ang="0">
                    <a:pos x="T4" y="T5"/>
                  </a:cxn>
                  <a:cxn ang="0">
                    <a:pos x="T6" y="T7"/>
                  </a:cxn>
                  <a:cxn ang="0">
                    <a:pos x="T8" y="T9"/>
                  </a:cxn>
                  <a:cxn ang="0">
                    <a:pos x="T10" y="T11"/>
                  </a:cxn>
                  <a:cxn ang="0">
                    <a:pos x="T12" y="T13"/>
                  </a:cxn>
                </a:cxnLst>
                <a:rect l="0" t="0" r="r" b="b"/>
                <a:pathLst>
                  <a:path w="424" h="235">
                    <a:moveTo>
                      <a:pt x="21" y="10"/>
                    </a:moveTo>
                    <a:lnTo>
                      <a:pt x="406" y="235"/>
                    </a:lnTo>
                    <a:lnTo>
                      <a:pt x="424" y="233"/>
                    </a:lnTo>
                    <a:lnTo>
                      <a:pt x="21" y="0"/>
                    </a:lnTo>
                    <a:lnTo>
                      <a:pt x="0" y="12"/>
                    </a:lnTo>
                    <a:lnTo>
                      <a:pt x="8" y="19"/>
                    </a:lnTo>
                    <a:lnTo>
                      <a:pt x="21" y="10"/>
                    </a:lnTo>
                    <a:close/>
                  </a:path>
                </a:pathLst>
              </a:custGeom>
              <a:solidFill>
                <a:srgbClr val="F2B42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7" name="işḻîďê"/>
              <p:cNvSpPr/>
              <p:nvPr/>
            </p:nvSpPr>
            <p:spPr bwMode="auto">
              <a:xfrm>
                <a:off x="4732361" y="5009228"/>
                <a:ext cx="76239" cy="117824"/>
              </a:xfrm>
              <a:custGeom>
                <a:avLst/>
                <a:gdLst>
                  <a:gd name="T0" fmla="*/ 44 w 44"/>
                  <a:gd name="T1" fmla="*/ 68 h 68"/>
                  <a:gd name="T2" fmla="*/ 44 w 44"/>
                  <a:gd name="T3" fmla="*/ 25 h 68"/>
                  <a:gd name="T4" fmla="*/ 0 w 44"/>
                  <a:gd name="T5" fmla="*/ 0 h 68"/>
                  <a:gd name="T6" fmla="*/ 0 w 44"/>
                  <a:gd name="T7" fmla="*/ 43 h 68"/>
                  <a:gd name="T8" fmla="*/ 44 w 44"/>
                  <a:gd name="T9" fmla="*/ 68 h 68"/>
                </a:gdLst>
                <a:ahLst/>
                <a:cxnLst>
                  <a:cxn ang="0">
                    <a:pos x="T0" y="T1"/>
                  </a:cxn>
                  <a:cxn ang="0">
                    <a:pos x="T2" y="T3"/>
                  </a:cxn>
                  <a:cxn ang="0">
                    <a:pos x="T4" y="T5"/>
                  </a:cxn>
                  <a:cxn ang="0">
                    <a:pos x="T6" y="T7"/>
                  </a:cxn>
                  <a:cxn ang="0">
                    <a:pos x="T8" y="T9"/>
                  </a:cxn>
                </a:cxnLst>
                <a:rect l="0" t="0" r="r" b="b"/>
                <a:pathLst>
                  <a:path w="44" h="68">
                    <a:moveTo>
                      <a:pt x="44" y="68"/>
                    </a:moveTo>
                    <a:lnTo>
                      <a:pt x="44" y="25"/>
                    </a:lnTo>
                    <a:lnTo>
                      <a:pt x="0" y="0"/>
                    </a:lnTo>
                    <a:lnTo>
                      <a:pt x="0" y="43"/>
                    </a:lnTo>
                    <a:lnTo>
                      <a:pt x="44" y="68"/>
                    </a:ln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8" name="íSḻïḓè"/>
              <p:cNvSpPr/>
              <p:nvPr/>
            </p:nvSpPr>
            <p:spPr bwMode="auto">
              <a:xfrm>
                <a:off x="4992267" y="5102794"/>
                <a:ext cx="46784" cy="100497"/>
              </a:xfrm>
              <a:custGeom>
                <a:avLst/>
                <a:gdLst>
                  <a:gd name="T0" fmla="*/ 27 w 27"/>
                  <a:gd name="T1" fmla="*/ 0 h 58"/>
                  <a:gd name="T2" fmla="*/ 27 w 27"/>
                  <a:gd name="T3" fmla="*/ 43 h 58"/>
                  <a:gd name="T4" fmla="*/ 0 w 27"/>
                  <a:gd name="T5" fmla="*/ 58 h 58"/>
                  <a:gd name="T6" fmla="*/ 0 w 27"/>
                  <a:gd name="T7" fmla="*/ 14 h 58"/>
                  <a:gd name="T8" fmla="*/ 27 w 27"/>
                  <a:gd name="T9" fmla="*/ 0 h 58"/>
                </a:gdLst>
                <a:ahLst/>
                <a:cxnLst>
                  <a:cxn ang="0">
                    <a:pos x="T0" y="T1"/>
                  </a:cxn>
                  <a:cxn ang="0">
                    <a:pos x="T2" y="T3"/>
                  </a:cxn>
                  <a:cxn ang="0">
                    <a:pos x="T4" y="T5"/>
                  </a:cxn>
                  <a:cxn ang="0">
                    <a:pos x="T6" y="T7"/>
                  </a:cxn>
                  <a:cxn ang="0">
                    <a:pos x="T8" y="T9"/>
                  </a:cxn>
                </a:cxnLst>
                <a:rect l="0" t="0" r="r" b="b"/>
                <a:pathLst>
                  <a:path w="27" h="58">
                    <a:moveTo>
                      <a:pt x="27" y="0"/>
                    </a:moveTo>
                    <a:lnTo>
                      <a:pt x="27" y="43"/>
                    </a:lnTo>
                    <a:lnTo>
                      <a:pt x="0" y="58"/>
                    </a:lnTo>
                    <a:lnTo>
                      <a:pt x="0" y="14"/>
                    </a:lnTo>
                    <a:lnTo>
                      <a:pt x="27" y="0"/>
                    </a:ln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9" name="ï$1iḑè"/>
              <p:cNvSpPr/>
              <p:nvPr/>
            </p:nvSpPr>
            <p:spPr bwMode="auto">
              <a:xfrm>
                <a:off x="4515772" y="4588180"/>
                <a:ext cx="382928" cy="218321"/>
              </a:xfrm>
              <a:custGeom>
                <a:avLst/>
                <a:gdLst>
                  <a:gd name="T0" fmla="*/ 76 w 106"/>
                  <a:gd name="T1" fmla="*/ 18 h 61"/>
                  <a:gd name="T2" fmla="*/ 0 w 106"/>
                  <a:gd name="T3" fmla="*/ 2 h 61"/>
                  <a:gd name="T4" fmla="*/ 0 w 106"/>
                  <a:gd name="T5" fmla="*/ 10 h 61"/>
                  <a:gd name="T6" fmla="*/ 76 w 106"/>
                  <a:gd name="T7" fmla="*/ 26 h 61"/>
                  <a:gd name="T8" fmla="*/ 104 w 106"/>
                  <a:gd name="T9" fmla="*/ 61 h 61"/>
                  <a:gd name="T10" fmla="*/ 76 w 106"/>
                  <a:gd name="T11" fmla="*/ 18 h 61"/>
                </a:gdLst>
                <a:ahLst/>
                <a:cxnLst>
                  <a:cxn ang="0">
                    <a:pos x="T0" y="T1"/>
                  </a:cxn>
                  <a:cxn ang="0">
                    <a:pos x="T2" y="T3"/>
                  </a:cxn>
                  <a:cxn ang="0">
                    <a:pos x="T4" y="T5"/>
                  </a:cxn>
                  <a:cxn ang="0">
                    <a:pos x="T6" y="T7"/>
                  </a:cxn>
                  <a:cxn ang="0">
                    <a:pos x="T8" y="T9"/>
                  </a:cxn>
                  <a:cxn ang="0">
                    <a:pos x="T10" y="T11"/>
                  </a:cxn>
                </a:cxnLst>
                <a:rect l="0" t="0" r="r" b="b"/>
                <a:pathLst>
                  <a:path w="106" h="61">
                    <a:moveTo>
                      <a:pt x="76" y="18"/>
                    </a:moveTo>
                    <a:cubicBezTo>
                      <a:pt x="55" y="6"/>
                      <a:pt x="27" y="0"/>
                      <a:pt x="0" y="2"/>
                    </a:cubicBezTo>
                    <a:cubicBezTo>
                      <a:pt x="0" y="10"/>
                      <a:pt x="0" y="10"/>
                      <a:pt x="0" y="10"/>
                    </a:cubicBezTo>
                    <a:cubicBezTo>
                      <a:pt x="27" y="9"/>
                      <a:pt x="55" y="14"/>
                      <a:pt x="76" y="26"/>
                    </a:cubicBezTo>
                    <a:cubicBezTo>
                      <a:pt x="93" y="36"/>
                      <a:pt x="102" y="48"/>
                      <a:pt x="104" y="61"/>
                    </a:cubicBezTo>
                    <a:cubicBezTo>
                      <a:pt x="106" y="45"/>
                      <a:pt x="97" y="30"/>
                      <a:pt x="76" y="18"/>
                    </a:cubicBezTo>
                    <a:close/>
                  </a:path>
                </a:pathLst>
              </a:custGeom>
              <a:solidFill>
                <a:srgbClr val="FDD76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grpSp>
      <p:grpSp>
        <p:nvGrpSpPr>
          <p:cNvPr id="176" name="组合 175"/>
          <p:cNvGrpSpPr/>
          <p:nvPr/>
        </p:nvGrpSpPr>
        <p:grpSpPr>
          <a:xfrm>
            <a:off x="1034143" y="1658301"/>
            <a:ext cx="4993956" cy="714085"/>
            <a:chOff x="4397979" y="1560722"/>
            <a:chExt cx="4993956" cy="714085"/>
          </a:xfrm>
        </p:grpSpPr>
        <p:sp>
          <p:nvSpPr>
            <p:cNvPr id="177" name="矩形: 圆角 176"/>
            <p:cNvSpPr/>
            <p:nvPr/>
          </p:nvSpPr>
          <p:spPr>
            <a:xfrm>
              <a:off x="4512178" y="1596162"/>
              <a:ext cx="4673813" cy="625978"/>
            </a:xfrm>
            <a:prstGeom prst="roundRect">
              <a:avLst/>
            </a:prstGeom>
            <a:solidFill>
              <a:srgbClr val="0F73EE">
                <a:alpha val="1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lumMod val="85000"/>
                    <a:lumOff val="15000"/>
                  </a:schemeClr>
                </a:solidFill>
              </a:endParaRPr>
            </a:p>
          </p:txBody>
        </p:sp>
        <p:grpSp>
          <p:nvGrpSpPr>
            <p:cNvPr id="178" name="组合 177"/>
            <p:cNvGrpSpPr/>
            <p:nvPr/>
          </p:nvGrpSpPr>
          <p:grpSpPr>
            <a:xfrm>
              <a:off x="4397979" y="1560722"/>
              <a:ext cx="4993956" cy="714085"/>
              <a:chOff x="4397979" y="1560722"/>
              <a:chExt cx="4993956" cy="714085"/>
            </a:xfrm>
          </p:grpSpPr>
          <p:sp>
            <p:nvSpPr>
              <p:cNvPr id="179" name="Freeform 17"/>
              <p:cNvSpPr/>
              <p:nvPr/>
            </p:nvSpPr>
            <p:spPr bwMode="auto">
              <a:xfrm>
                <a:off x="4397979" y="1560722"/>
                <a:ext cx="76200" cy="714085"/>
              </a:xfrm>
              <a:custGeom>
                <a:avLst/>
                <a:gdLst>
                  <a:gd name="T0" fmla="*/ 13 w 25"/>
                  <a:gd name="T1" fmla="*/ 0 h 249"/>
                  <a:gd name="T2" fmla="*/ 25 w 25"/>
                  <a:gd name="T3" fmla="*/ 13 h 249"/>
                  <a:gd name="T4" fmla="*/ 16 w 25"/>
                  <a:gd name="T5" fmla="*/ 25 h 249"/>
                  <a:gd name="T6" fmla="*/ 16 w 25"/>
                  <a:gd name="T7" fmla="*/ 224 h 249"/>
                  <a:gd name="T8" fmla="*/ 25 w 25"/>
                  <a:gd name="T9" fmla="*/ 236 h 249"/>
                  <a:gd name="T10" fmla="*/ 13 w 25"/>
                  <a:gd name="T11" fmla="*/ 249 h 249"/>
                  <a:gd name="T12" fmla="*/ 0 w 25"/>
                  <a:gd name="T13" fmla="*/ 236 h 249"/>
                  <a:gd name="T14" fmla="*/ 9 w 25"/>
                  <a:gd name="T15" fmla="*/ 224 h 249"/>
                  <a:gd name="T16" fmla="*/ 9 w 25"/>
                  <a:gd name="T17" fmla="*/ 25 h 249"/>
                  <a:gd name="T18" fmla="*/ 0 w 25"/>
                  <a:gd name="T19" fmla="*/ 13 h 249"/>
                  <a:gd name="T20" fmla="*/ 13 w 25"/>
                  <a:gd name="T21" fmla="*/ 0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249">
                    <a:moveTo>
                      <a:pt x="13" y="0"/>
                    </a:moveTo>
                    <a:cubicBezTo>
                      <a:pt x="20" y="0"/>
                      <a:pt x="25" y="7"/>
                      <a:pt x="25" y="13"/>
                    </a:cubicBezTo>
                    <a:cubicBezTo>
                      <a:pt x="25" y="19"/>
                      <a:pt x="22" y="24"/>
                      <a:pt x="16" y="25"/>
                    </a:cubicBezTo>
                    <a:cubicBezTo>
                      <a:pt x="16" y="224"/>
                      <a:pt x="16" y="224"/>
                      <a:pt x="16" y="224"/>
                    </a:cubicBezTo>
                    <a:cubicBezTo>
                      <a:pt x="22" y="225"/>
                      <a:pt x="25" y="230"/>
                      <a:pt x="25" y="236"/>
                    </a:cubicBezTo>
                    <a:cubicBezTo>
                      <a:pt x="25" y="242"/>
                      <a:pt x="20" y="249"/>
                      <a:pt x="13" y="249"/>
                    </a:cubicBezTo>
                    <a:cubicBezTo>
                      <a:pt x="6" y="249"/>
                      <a:pt x="0" y="242"/>
                      <a:pt x="0" y="236"/>
                    </a:cubicBezTo>
                    <a:cubicBezTo>
                      <a:pt x="0" y="230"/>
                      <a:pt x="4" y="225"/>
                      <a:pt x="9" y="224"/>
                    </a:cubicBezTo>
                    <a:cubicBezTo>
                      <a:pt x="9" y="25"/>
                      <a:pt x="9" y="25"/>
                      <a:pt x="9" y="25"/>
                    </a:cubicBezTo>
                    <a:cubicBezTo>
                      <a:pt x="4" y="24"/>
                      <a:pt x="0" y="19"/>
                      <a:pt x="0" y="13"/>
                    </a:cubicBezTo>
                    <a:cubicBezTo>
                      <a:pt x="0" y="6"/>
                      <a:pt x="6" y="0"/>
                      <a:pt x="13" y="0"/>
                    </a:cubicBezTo>
                    <a:close/>
                  </a:path>
                </a:pathLst>
              </a:custGeom>
              <a:solidFill>
                <a:srgbClr val="0F73EE"/>
              </a:solidFill>
              <a:ln>
                <a:noFill/>
              </a:ln>
            </p:spPr>
            <p:txBody>
              <a:bodyPr vert="horz" wrap="square" lIns="91440" tIns="45720" rIns="91440" bIns="45720" numCol="1" anchor="t" anchorCtr="0" compatLnSpc="1"/>
              <a:lstStyle/>
              <a:p>
                <a:endParaRPr lang="en-US">
                  <a:solidFill>
                    <a:schemeClr val="tx1">
                      <a:lumMod val="85000"/>
                      <a:lumOff val="15000"/>
                    </a:schemeClr>
                  </a:solidFill>
                </a:endParaRPr>
              </a:p>
            </p:txBody>
          </p:sp>
          <p:sp>
            <p:nvSpPr>
              <p:cNvPr id="180" name="矩形 179"/>
              <p:cNvSpPr/>
              <p:nvPr/>
            </p:nvSpPr>
            <p:spPr>
              <a:xfrm>
                <a:off x="4597763" y="1581707"/>
                <a:ext cx="4794172" cy="645160"/>
              </a:xfrm>
              <a:prstGeom prst="rect">
                <a:avLst/>
              </a:prstGeom>
            </p:spPr>
            <p:txBody>
              <a:bodyPr wrap="square">
                <a:spAutoFit/>
              </a:bodyPr>
              <a:lstStyle/>
              <a:p>
                <a:pPr lvl="0">
                  <a:lnSpc>
                    <a:spcPct val="150000"/>
                  </a:lnSpc>
                </a:pPr>
                <a:r>
                  <a:rPr lang="en-US" altLang="zh-CN" sz="2400" dirty="0">
                    <a:solidFill>
                      <a:schemeClr val="tx1">
                        <a:lumMod val="85000"/>
                        <a:lumOff val="15000"/>
                      </a:schemeClr>
                    </a:solidFill>
                    <a:latin typeface="+mj-lt"/>
                    <a:ea typeface="思源黑体 CN Medium" panose="020B0600000000000000" pitchFamily="34" charset="-122"/>
                  </a:rPr>
                  <a:t>1994</a:t>
                </a:r>
                <a:r>
                  <a:rPr lang="zh-CN" altLang="en-US" sz="2400" dirty="0">
                    <a:solidFill>
                      <a:schemeClr val="tx1">
                        <a:lumMod val="85000"/>
                        <a:lumOff val="15000"/>
                      </a:schemeClr>
                    </a:solidFill>
                    <a:latin typeface="+mj-lt"/>
                    <a:ea typeface="思源黑体 CN Medium" panose="020B0600000000000000" pitchFamily="34" charset="-122"/>
                  </a:rPr>
                  <a:t>年，</a:t>
                </a:r>
                <a:r>
                  <a:rPr lang="en-US" altLang="zh-CN" sz="2400" dirty="0" err="1">
                    <a:solidFill>
                      <a:schemeClr val="tx1">
                        <a:lumMod val="85000"/>
                        <a:lumOff val="15000"/>
                      </a:schemeClr>
                    </a:solidFill>
                    <a:latin typeface="+mj-lt"/>
                    <a:ea typeface="思源黑体 CN Medium" panose="020B0600000000000000" pitchFamily="34" charset="-122"/>
                  </a:rPr>
                  <a:t>M.Naor</a:t>
                </a:r>
                <a:r>
                  <a:rPr lang="zh-CN" altLang="en-US" sz="2400" dirty="0">
                    <a:solidFill>
                      <a:schemeClr val="tx1">
                        <a:lumMod val="85000"/>
                        <a:lumOff val="15000"/>
                      </a:schemeClr>
                    </a:solidFill>
                    <a:latin typeface="+mj-lt"/>
                    <a:ea typeface="思源黑体 CN Medium" panose="020B0600000000000000" pitchFamily="34" charset="-122"/>
                  </a:rPr>
                  <a:t>和</a:t>
                </a:r>
                <a:r>
                  <a:rPr lang="en-US" altLang="zh-CN" sz="2400" dirty="0" err="1">
                    <a:solidFill>
                      <a:schemeClr val="tx1">
                        <a:lumMod val="85000"/>
                        <a:lumOff val="15000"/>
                      </a:schemeClr>
                    </a:solidFill>
                    <a:latin typeface="+mj-lt"/>
                    <a:ea typeface="思源黑体 CN Medium" panose="020B0600000000000000" pitchFamily="34" charset="-122"/>
                  </a:rPr>
                  <a:t>A.Shamir</a:t>
                </a:r>
                <a:r>
                  <a:rPr lang="zh-CN" altLang="en-US" sz="2400" dirty="0">
                    <a:solidFill>
                      <a:schemeClr val="tx1">
                        <a:lumMod val="85000"/>
                        <a:lumOff val="15000"/>
                      </a:schemeClr>
                    </a:solidFill>
                    <a:latin typeface="+mj-lt"/>
                    <a:ea typeface="思源黑体 CN Medium" panose="020B0600000000000000" pitchFamily="34" charset="-122"/>
                  </a:rPr>
                  <a:t>提出：</a:t>
                </a:r>
              </a:p>
            </p:txBody>
          </p:sp>
        </p:grpSp>
      </p:grpSp>
      <p:sp>
        <p:nvSpPr>
          <p:cNvPr id="181" name="矩形 180"/>
          <p:cNvSpPr/>
          <p:nvPr/>
        </p:nvSpPr>
        <p:spPr>
          <a:xfrm>
            <a:off x="740484" y="2372386"/>
            <a:ext cx="10575230" cy="2861310"/>
          </a:xfrm>
          <a:prstGeom prst="rect">
            <a:avLst/>
          </a:prstGeom>
        </p:spPr>
        <p:txBody>
          <a:bodyPr wrap="square">
            <a:spAutoFit/>
          </a:bodyPr>
          <a:lstStyle/>
          <a:p>
            <a:pPr lvl="1">
              <a:lnSpc>
                <a:spcPct val="150000"/>
              </a:lnSpc>
            </a:pPr>
            <a:r>
              <a:rPr lang="zh-CN" altLang="en-US" sz="2400" dirty="0"/>
              <a:t>        可视密码是一种依靠人眼解密的秘密共享方法：将一个秘密图像加密成</a:t>
            </a:r>
            <a:r>
              <a:rPr lang="en-US" altLang="zh-CN" sz="2400" dirty="0"/>
              <a:t>n</a:t>
            </a:r>
            <a:r>
              <a:rPr lang="zh-CN" altLang="en-US" sz="2400" dirty="0"/>
              <a:t>张分享图像，</a:t>
            </a:r>
            <a:r>
              <a:rPr lang="en-US" altLang="zh-CN" sz="2400" dirty="0"/>
              <a:t>n</a:t>
            </a:r>
            <a:r>
              <a:rPr lang="zh-CN" altLang="en-US" sz="2400" dirty="0"/>
              <a:t>张分享图像由</a:t>
            </a:r>
            <a:r>
              <a:rPr lang="en-US" altLang="zh-CN" sz="2400" dirty="0"/>
              <a:t>n</a:t>
            </a:r>
            <a:r>
              <a:rPr lang="zh-CN" altLang="en-US" sz="2400" dirty="0"/>
              <a:t>个人分别保管，解密时只需</a:t>
            </a:r>
            <a:r>
              <a:rPr lang="en-US" altLang="zh-CN" sz="2400"/>
              <a:t>k′ (k′≥k)</a:t>
            </a:r>
            <a:r>
              <a:rPr lang="zh-CN" altLang="en-US" sz="2400" dirty="0"/>
              <a:t>个人将各自的分享图像叠加，秘密图像就会呈现，而少于</a:t>
            </a:r>
            <a:r>
              <a:rPr lang="en-US" altLang="zh-CN" sz="2400" dirty="0"/>
              <a:t>k</a:t>
            </a:r>
            <a:r>
              <a:rPr lang="zh-CN" altLang="en-US" sz="2400" dirty="0"/>
              <a:t>个人无法获得秘密图像的任何一点信息。</a:t>
            </a:r>
            <a:endParaRPr lang="en-US" altLang="zh-CN" sz="2400" dirty="0"/>
          </a:p>
          <a:p>
            <a:pPr lvl="1">
              <a:lnSpc>
                <a:spcPct val="150000"/>
              </a:lnSpc>
            </a:pPr>
            <a:r>
              <a:rPr lang="zh-CN" altLang="en-US" sz="2400" dirty="0"/>
              <a:t>        </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650"/>
                                        <p:tgtEl>
                                          <p:spTgt spid="14"/>
                                        </p:tgtEl>
                                      </p:cBhvr>
                                    </p:animEffect>
                                    <p:anim calcmode="lin" valueType="num">
                                      <p:cBhvr>
                                        <p:cTn id="8" dur="650" fill="hold"/>
                                        <p:tgtEl>
                                          <p:spTgt spid="14"/>
                                        </p:tgtEl>
                                        <p:attrNameLst>
                                          <p:attrName>ppt_x</p:attrName>
                                        </p:attrNameLst>
                                      </p:cBhvr>
                                      <p:tavLst>
                                        <p:tav tm="0">
                                          <p:val>
                                            <p:strVal val="#ppt_x"/>
                                          </p:val>
                                        </p:tav>
                                        <p:tav tm="100000">
                                          <p:val>
                                            <p:strVal val="#ppt_x"/>
                                          </p:val>
                                        </p:tav>
                                      </p:tavLst>
                                    </p:anim>
                                    <p:anim calcmode="lin" valueType="num">
                                      <p:cBhvr>
                                        <p:cTn id="9" dur="650" fill="hold"/>
                                        <p:tgtEl>
                                          <p:spTgt spid="1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7" presetClass="entr" presetSubtype="8" fill="hold" nodeType="afterEffect">
                                  <p:stCondLst>
                                    <p:cond delay="0"/>
                                  </p:stCondLst>
                                  <p:childTnLst>
                                    <p:set>
                                      <p:cBhvr>
                                        <p:cTn id="12" dur="1" fill="hold">
                                          <p:stCondLst>
                                            <p:cond delay="0"/>
                                          </p:stCondLst>
                                        </p:cTn>
                                        <p:tgtEl>
                                          <p:spTgt spid="176"/>
                                        </p:tgtEl>
                                        <p:attrNameLst>
                                          <p:attrName>style.visibility</p:attrName>
                                        </p:attrNameLst>
                                      </p:cBhvr>
                                      <p:to>
                                        <p:strVal val="visible"/>
                                      </p:to>
                                    </p:set>
                                    <p:anim calcmode="lin" valueType="num">
                                      <p:cBhvr>
                                        <p:cTn id="13" dur="500" fill="hold"/>
                                        <p:tgtEl>
                                          <p:spTgt spid="176"/>
                                        </p:tgtEl>
                                        <p:attrNameLst>
                                          <p:attrName>ppt_x</p:attrName>
                                        </p:attrNameLst>
                                      </p:cBhvr>
                                      <p:tavLst>
                                        <p:tav tm="0">
                                          <p:val>
                                            <p:strVal val="#ppt_x-#ppt_w/2"/>
                                          </p:val>
                                        </p:tav>
                                        <p:tav tm="100000">
                                          <p:val>
                                            <p:strVal val="#ppt_x"/>
                                          </p:val>
                                        </p:tav>
                                      </p:tavLst>
                                    </p:anim>
                                    <p:anim calcmode="lin" valueType="num">
                                      <p:cBhvr>
                                        <p:cTn id="14" dur="500" fill="hold"/>
                                        <p:tgtEl>
                                          <p:spTgt spid="176"/>
                                        </p:tgtEl>
                                        <p:attrNameLst>
                                          <p:attrName>ppt_y</p:attrName>
                                        </p:attrNameLst>
                                      </p:cBhvr>
                                      <p:tavLst>
                                        <p:tav tm="0">
                                          <p:val>
                                            <p:strVal val="#ppt_y"/>
                                          </p:val>
                                        </p:tav>
                                        <p:tav tm="100000">
                                          <p:val>
                                            <p:strVal val="#ppt_y"/>
                                          </p:val>
                                        </p:tav>
                                      </p:tavLst>
                                    </p:anim>
                                    <p:anim calcmode="lin" valueType="num">
                                      <p:cBhvr>
                                        <p:cTn id="15" dur="500" fill="hold"/>
                                        <p:tgtEl>
                                          <p:spTgt spid="176"/>
                                        </p:tgtEl>
                                        <p:attrNameLst>
                                          <p:attrName>ppt_w</p:attrName>
                                        </p:attrNameLst>
                                      </p:cBhvr>
                                      <p:tavLst>
                                        <p:tav tm="0">
                                          <p:val>
                                            <p:fltVal val="0"/>
                                          </p:val>
                                        </p:tav>
                                        <p:tav tm="100000">
                                          <p:val>
                                            <p:strVal val="#ppt_w"/>
                                          </p:val>
                                        </p:tav>
                                      </p:tavLst>
                                    </p:anim>
                                    <p:anim calcmode="lin" valueType="num">
                                      <p:cBhvr>
                                        <p:cTn id="16" dur="500" fill="hold"/>
                                        <p:tgtEl>
                                          <p:spTgt spid="176"/>
                                        </p:tgtEl>
                                        <p:attrNameLst>
                                          <p:attrName>ppt_h</p:attrName>
                                        </p:attrNameLst>
                                      </p:cBhvr>
                                      <p:tavLst>
                                        <p:tav tm="0">
                                          <p:val>
                                            <p:strVal val="#ppt_h"/>
                                          </p:val>
                                        </p:tav>
                                        <p:tav tm="100000">
                                          <p:val>
                                            <p:strVal val="#ppt_h"/>
                                          </p:val>
                                        </p:tav>
                                      </p:tavLst>
                                    </p:anim>
                                  </p:childTnLst>
                                </p:cTn>
                              </p:par>
                            </p:childTnLst>
                          </p:cTn>
                        </p:par>
                        <p:par>
                          <p:cTn id="17" fill="hold">
                            <p:stCondLst>
                              <p:cond delay="1500"/>
                            </p:stCondLst>
                            <p:childTnLst>
                              <p:par>
                                <p:cTn id="18" presetID="10" presetClass="entr" presetSubtype="0" fill="hold" grpId="0" nodeType="afterEffect">
                                  <p:stCondLst>
                                    <p:cond delay="0"/>
                                  </p:stCondLst>
                                  <p:childTnLst>
                                    <p:set>
                                      <p:cBhvr>
                                        <p:cTn id="19" dur="1" fill="hold">
                                          <p:stCondLst>
                                            <p:cond delay="0"/>
                                          </p:stCondLst>
                                        </p:cTn>
                                        <p:tgtEl>
                                          <p:spTgt spid="181">
                                            <p:txEl>
                                              <p:pRg st="0" end="0"/>
                                            </p:txEl>
                                          </p:spTgt>
                                        </p:tgtEl>
                                        <p:attrNameLst>
                                          <p:attrName>style.visibility</p:attrName>
                                        </p:attrNameLst>
                                      </p:cBhvr>
                                      <p:to>
                                        <p:strVal val="visible"/>
                                      </p:to>
                                    </p:set>
                                    <p:animEffect transition="in" filter="fade">
                                      <p:cBhvr>
                                        <p:cTn id="20" dur="500"/>
                                        <p:tgtEl>
                                          <p:spTgt spid="181">
                                            <p:txEl>
                                              <p:pRg st="0" end="0"/>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81">
                                            <p:txEl>
                                              <p:pRg st="1" end="1"/>
                                            </p:txEl>
                                          </p:spTgt>
                                        </p:tgtEl>
                                        <p:attrNameLst>
                                          <p:attrName>style.visibility</p:attrName>
                                        </p:attrNameLst>
                                      </p:cBhvr>
                                      <p:to>
                                        <p:strVal val="visible"/>
                                      </p:to>
                                    </p:set>
                                    <p:animEffect transition="in" filter="fade">
                                      <p:cBhvr>
                                        <p:cTn id="23" dur="500"/>
                                        <p:tgtEl>
                                          <p:spTgt spid="181">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1" grpId="0" uiExpand="1" build="p"/>
    </p:bld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0" name="文本框 99"/>
          <p:cNvSpPr txBox="1"/>
          <p:nvPr/>
        </p:nvSpPr>
        <p:spPr>
          <a:xfrm>
            <a:off x="781509" y="1699717"/>
            <a:ext cx="10285730" cy="1692771"/>
          </a:xfrm>
          <a:prstGeom prst="rect">
            <a:avLst/>
          </a:prstGeom>
          <a:noFill/>
          <a:ln w="9525">
            <a:noFill/>
          </a:ln>
        </p:spPr>
        <p:txBody>
          <a:bodyPr wrap="square">
            <a:spAutoFit/>
          </a:bodyPr>
          <a:lstStyle/>
          <a:p>
            <a:pPr indent="266700" fontAlgn="auto"/>
            <a:r>
              <a:rPr lang="zh-CN" altLang="en-US" sz="2400" dirty="0">
                <a:solidFill>
                  <a:schemeClr val="accent5">
                    <a:lumMod val="50000"/>
                  </a:schemeClr>
                </a:solidFill>
                <a:latin typeface="+mn-ea"/>
                <a:cs typeface="黑体" panose="02010609060101010101" charset="-122"/>
              </a:rPr>
              <a:t>一级标题：</a:t>
            </a:r>
            <a:endParaRPr lang="en-US" altLang="zh-CN" sz="2400" dirty="0">
              <a:solidFill>
                <a:schemeClr val="accent5">
                  <a:lumMod val="50000"/>
                </a:schemeClr>
              </a:solidFill>
              <a:latin typeface="+mn-ea"/>
              <a:cs typeface="黑体" panose="02010609060101010101" charset="-122"/>
            </a:endParaRPr>
          </a:p>
          <a:p>
            <a:pPr indent="266700" fontAlgn="auto"/>
            <a:r>
              <a:rPr lang="zh-CN" altLang="en-US" sz="2800" dirty="0">
                <a:solidFill>
                  <a:schemeClr val="tx1">
                    <a:lumMod val="85000"/>
                    <a:lumOff val="15000"/>
                  </a:schemeClr>
                </a:solidFill>
                <a:latin typeface="+mn-ea"/>
                <a:cs typeface="黑体" panose="02010609060101010101" charset="-122"/>
              </a:rPr>
              <a:t>  </a:t>
            </a:r>
            <a:endParaRPr lang="en-US" altLang="zh-CN" sz="2800" dirty="0">
              <a:solidFill>
                <a:schemeClr val="tx1">
                  <a:lumMod val="85000"/>
                  <a:lumOff val="15000"/>
                </a:schemeClr>
              </a:solidFill>
              <a:latin typeface="+mn-ea"/>
              <a:cs typeface="黑体" panose="02010609060101010101" charset="-122"/>
            </a:endParaRPr>
          </a:p>
          <a:p>
            <a:pPr indent="266700" fontAlgn="auto"/>
            <a:endParaRPr lang="en-US" altLang="zh-CN" sz="2800" dirty="0">
              <a:solidFill>
                <a:schemeClr val="tx1">
                  <a:lumMod val="85000"/>
                  <a:lumOff val="15000"/>
                </a:schemeClr>
              </a:solidFill>
              <a:latin typeface="+mn-ea"/>
              <a:cs typeface="黑体" panose="02010609060101010101" charset="-122"/>
            </a:endParaRPr>
          </a:p>
          <a:p>
            <a:pPr indent="266700" fontAlgn="auto"/>
            <a:r>
              <a:rPr lang="zh-CN" altLang="en-US" sz="2400" dirty="0">
                <a:solidFill>
                  <a:schemeClr val="accent5">
                    <a:lumMod val="50000"/>
                  </a:schemeClr>
                </a:solidFill>
                <a:latin typeface="+mn-ea"/>
                <a:cs typeface="黑体" panose="02010609060101010101" charset="-122"/>
              </a:rPr>
              <a:t>二级标题：</a:t>
            </a:r>
            <a:endParaRPr lang="en-US" altLang="zh-CN" sz="2400" dirty="0">
              <a:solidFill>
                <a:schemeClr val="accent5">
                  <a:lumMod val="50000"/>
                </a:schemeClr>
              </a:solidFill>
              <a:latin typeface="+mn-ea"/>
              <a:cs typeface="黑体" panose="02010609060101010101" charset="-122"/>
            </a:endParaRPr>
          </a:p>
        </p:txBody>
      </p:sp>
      <p:graphicFrame>
        <p:nvGraphicFramePr>
          <p:cNvPr id="5" name="对象 4"/>
          <p:cNvGraphicFramePr>
            <a:graphicFrameLocks noChangeAspect="1"/>
          </p:cNvGraphicFramePr>
          <p:nvPr/>
        </p:nvGraphicFramePr>
        <p:xfrm>
          <a:off x="1046031" y="4865172"/>
          <a:ext cx="3016250" cy="533400"/>
        </p:xfrm>
        <a:graphic>
          <a:graphicData uri="http://schemas.openxmlformats.org/presentationml/2006/ole">
            <mc:AlternateContent xmlns:mc="http://schemas.openxmlformats.org/markup-compatibility/2006">
              <mc:Choice xmlns:v="urn:schemas-microsoft-com:vml" Requires="v">
                <p:oleObj spid="_x0000_s2160" name="包装程序外壳对象" showAsIcon="1" r:id="rId4" imgW="3000375" imgH="523875" progId="Package">
                  <p:embed/>
                </p:oleObj>
              </mc:Choice>
              <mc:Fallback>
                <p:oleObj name="包装程序外壳对象" showAsIcon="1" r:id="rId4" imgW="3000375" imgH="523875" progId="Package">
                  <p:embed/>
                  <p:pic>
                    <p:nvPicPr>
                      <p:cNvPr id="0" name="图片 2141"/>
                      <p:cNvPicPr/>
                      <p:nvPr/>
                    </p:nvPicPr>
                    <p:blipFill>
                      <a:blip r:embed="rId5"/>
                      <a:stretch>
                        <a:fillRect/>
                      </a:stretch>
                    </p:blipFill>
                    <p:spPr>
                      <a:xfrm>
                        <a:off x="1046031" y="4865172"/>
                        <a:ext cx="3016250" cy="533400"/>
                      </a:xfrm>
                      <a:prstGeom prst="rect">
                        <a:avLst/>
                      </a:prstGeom>
                    </p:spPr>
                  </p:pic>
                </p:oleObj>
              </mc:Fallback>
            </mc:AlternateContent>
          </a:graphicData>
        </a:graphic>
      </p:graphicFrame>
      <p:grpSp>
        <p:nvGrpSpPr>
          <p:cNvPr id="7" name="组合 6"/>
          <p:cNvGrpSpPr/>
          <p:nvPr/>
        </p:nvGrpSpPr>
        <p:grpSpPr>
          <a:xfrm>
            <a:off x="2778211" y="1145195"/>
            <a:ext cx="6635578" cy="1109044"/>
            <a:chOff x="3279913" y="488294"/>
            <a:chExt cx="6635578" cy="1109044"/>
          </a:xfrm>
        </p:grpSpPr>
        <p:grpSp>
          <p:nvGrpSpPr>
            <p:cNvPr id="8" name="组合 7"/>
            <p:cNvGrpSpPr/>
            <p:nvPr/>
          </p:nvGrpSpPr>
          <p:grpSpPr>
            <a:xfrm>
              <a:off x="3279913" y="909457"/>
              <a:ext cx="6635578" cy="687881"/>
              <a:chOff x="3279913" y="909457"/>
              <a:chExt cx="6635578" cy="687881"/>
            </a:xfrm>
          </p:grpSpPr>
          <p:sp>
            <p:nvSpPr>
              <p:cNvPr id="163" name="矩形: 圆角 162"/>
              <p:cNvSpPr/>
              <p:nvPr/>
            </p:nvSpPr>
            <p:spPr>
              <a:xfrm>
                <a:off x="3279913" y="909457"/>
                <a:ext cx="6635578" cy="687881"/>
              </a:xfrm>
              <a:prstGeom prst="roundRect">
                <a:avLst/>
              </a:prstGeom>
              <a:solidFill>
                <a:srgbClr val="0F73EE"/>
              </a:solidFill>
              <a:ln w="127000">
                <a:solidFill>
                  <a:srgbClr val="00B0F0">
                    <a:alpha val="25000"/>
                  </a:srgb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微软雅黑 Light" panose="020B0502040204020203" pitchFamily="34" charset="-122"/>
                  <a:ea typeface="微软雅黑 Light" panose="020B0502040204020203" pitchFamily="34" charset="-122"/>
                  <a:cs typeface="+mn-ea"/>
                </a:endParaRPr>
              </a:p>
            </p:txBody>
          </p:sp>
          <p:sp>
            <p:nvSpPr>
              <p:cNvPr id="164" name="文本框 163"/>
              <p:cNvSpPr txBox="1"/>
              <p:nvPr/>
            </p:nvSpPr>
            <p:spPr>
              <a:xfrm>
                <a:off x="4648956" y="1032190"/>
                <a:ext cx="5059680" cy="534035"/>
              </a:xfrm>
              <a:prstGeom prst="rect">
                <a:avLst/>
              </a:prstGeom>
              <a:noFill/>
            </p:spPr>
            <p:txBody>
              <a:bodyPr wrap="none" rtlCol="0" anchor="t">
                <a:spAutoFit/>
              </a:bodyPr>
              <a:lstStyle/>
              <a:p>
                <a:pPr marR="0" lvl="0" indent="0" algn="l" defTabSz="914400" rtl="0" eaLnBrk="1" fontAlgn="base" latinLnBrk="0" hangingPunct="1">
                  <a:lnSpc>
                    <a:spcPct val="90000"/>
                  </a:lnSpc>
                  <a:spcBef>
                    <a:spcPts val="1000"/>
                  </a:spcBef>
                  <a:spcAft>
                    <a:spcPct val="0"/>
                  </a:spcAft>
                  <a:buClrTx/>
                  <a:buSzTx/>
                  <a:buFont typeface="Wingdings" panose="05000000000000000000" charset="0"/>
                  <a:buNone/>
                  <a:defRPr/>
                </a:pPr>
                <a:r>
                  <a:rPr lang="zh-CN" altLang="en-US" sz="3200" noProof="0" dirty="0">
                    <a:ln>
                      <a:noFill/>
                    </a:ln>
                    <a:solidFill>
                      <a:schemeClr val="bg1"/>
                    </a:solidFill>
                    <a:effectLst>
                      <a:outerShdw blurRad="38100" dist="38100" dir="2700000" algn="tl">
                        <a:srgbClr val="000000">
                          <a:alpha val="43137"/>
                        </a:srgbClr>
                      </a:outerShdw>
                    </a:effectLst>
                    <a:uLnTx/>
                    <a:uFillTx/>
                    <a:latin typeface="思源黑体 CN Heavy" panose="020B0A00000000000000" pitchFamily="34" charset="-122"/>
                    <a:ea typeface="思源黑体 CN Heavy" panose="020B0A00000000000000" pitchFamily="34" charset="-122"/>
                    <a:sym typeface="+mn-ea"/>
                  </a:rPr>
                  <a:t>信息安全斗争的</a:t>
                </a:r>
                <a:r>
                  <a:rPr lang="zh-CN" altLang="en-US" sz="3200" noProof="0" dirty="0">
                    <a:ln>
                      <a:noFill/>
                    </a:ln>
                    <a:solidFill>
                      <a:srgbClr val="FFFF00"/>
                    </a:solidFill>
                    <a:effectLst>
                      <a:outerShdw blurRad="38100" dist="38100" dir="2700000" algn="tl">
                        <a:srgbClr val="000000">
                          <a:alpha val="43137"/>
                        </a:srgbClr>
                      </a:outerShdw>
                    </a:effectLst>
                    <a:uLnTx/>
                    <a:uFillTx/>
                    <a:latin typeface="思源黑体 CN Heavy" panose="020B0A00000000000000" pitchFamily="34" charset="-122"/>
                    <a:ea typeface="思源黑体 CN Heavy" panose="020B0A00000000000000" pitchFamily="34" charset="-122"/>
                    <a:sym typeface="+mn-ea"/>
                  </a:rPr>
                  <a:t>技术</a:t>
                </a:r>
                <a:r>
                  <a:rPr lang="zh-CN" altLang="en-US" sz="3200" noProof="0" dirty="0">
                    <a:ln>
                      <a:noFill/>
                    </a:ln>
                    <a:solidFill>
                      <a:schemeClr val="bg1"/>
                    </a:solidFill>
                    <a:effectLst>
                      <a:outerShdw blurRad="38100" dist="38100" dir="2700000" algn="tl">
                        <a:srgbClr val="000000">
                          <a:alpha val="43137"/>
                        </a:srgbClr>
                      </a:outerShdw>
                    </a:effectLst>
                    <a:uLnTx/>
                    <a:uFillTx/>
                    <a:latin typeface="思源黑体 CN Heavy" panose="020B0A00000000000000" pitchFamily="34" charset="-122"/>
                    <a:ea typeface="思源黑体 CN Heavy" panose="020B0A00000000000000" pitchFamily="34" charset="-122"/>
                    <a:sym typeface="+mn-ea"/>
                  </a:rPr>
                  <a:t>和</a:t>
                </a:r>
                <a:r>
                  <a:rPr lang="zh-CN" altLang="en-US" sz="3200" noProof="0" dirty="0">
                    <a:ln>
                      <a:noFill/>
                    </a:ln>
                    <a:solidFill>
                      <a:srgbClr val="FFFF00"/>
                    </a:solidFill>
                    <a:effectLst>
                      <a:outerShdw blurRad="38100" dist="38100" dir="2700000" algn="tl">
                        <a:srgbClr val="000000">
                          <a:alpha val="43137"/>
                        </a:srgbClr>
                      </a:outerShdw>
                    </a:effectLst>
                    <a:uLnTx/>
                    <a:uFillTx/>
                    <a:latin typeface="思源黑体 CN Heavy" panose="020B0A00000000000000" pitchFamily="34" charset="-122"/>
                    <a:ea typeface="思源黑体 CN Heavy" panose="020B0A00000000000000" pitchFamily="34" charset="-122"/>
                    <a:sym typeface="+mn-ea"/>
                  </a:rPr>
                  <a:t>艺术</a:t>
                </a:r>
              </a:p>
            </p:txBody>
          </p:sp>
        </p:grpSp>
        <p:grpSp>
          <p:nvGrpSpPr>
            <p:cNvPr id="9" name="28b0fd0e-7ece-4f48-881a-83c93b08799b"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2"/>
              </p:custDataLst>
            </p:nvPr>
          </p:nvGrpSpPr>
          <p:grpSpPr>
            <a:xfrm>
              <a:off x="3459237" y="488294"/>
              <a:ext cx="1104746" cy="1087791"/>
              <a:chOff x="3950910" y="1316832"/>
              <a:chExt cx="4290179" cy="4224337"/>
            </a:xfrm>
          </p:grpSpPr>
          <p:sp>
            <p:nvSpPr>
              <p:cNvPr id="10" name="ïṥļîḋè"/>
              <p:cNvSpPr/>
              <p:nvPr/>
            </p:nvSpPr>
            <p:spPr bwMode="auto">
              <a:xfrm>
                <a:off x="4051407" y="3713164"/>
                <a:ext cx="727736" cy="421048"/>
              </a:xfrm>
              <a:custGeom>
                <a:avLst/>
                <a:gdLst>
                  <a:gd name="T0" fmla="*/ 166 w 202"/>
                  <a:gd name="T1" fmla="*/ 96 h 117"/>
                  <a:gd name="T2" fmla="*/ 36 w 202"/>
                  <a:gd name="T3" fmla="*/ 96 h 117"/>
                  <a:gd name="T4" fmla="*/ 36 w 202"/>
                  <a:gd name="T5" fmla="*/ 21 h 117"/>
                  <a:gd name="T6" fmla="*/ 166 w 202"/>
                  <a:gd name="T7" fmla="*/ 21 h 117"/>
                  <a:gd name="T8" fmla="*/ 166 w 202"/>
                  <a:gd name="T9" fmla="*/ 96 h 117"/>
                </a:gdLst>
                <a:ahLst/>
                <a:cxnLst>
                  <a:cxn ang="0">
                    <a:pos x="T0" y="T1"/>
                  </a:cxn>
                  <a:cxn ang="0">
                    <a:pos x="T2" y="T3"/>
                  </a:cxn>
                  <a:cxn ang="0">
                    <a:pos x="T4" y="T5"/>
                  </a:cxn>
                  <a:cxn ang="0">
                    <a:pos x="T6" y="T7"/>
                  </a:cxn>
                  <a:cxn ang="0">
                    <a:pos x="T8" y="T9"/>
                  </a:cxn>
                </a:cxnLst>
                <a:rect l="0" t="0" r="r" b="b"/>
                <a:pathLst>
                  <a:path w="202" h="117">
                    <a:moveTo>
                      <a:pt x="166" y="96"/>
                    </a:moveTo>
                    <a:cubicBezTo>
                      <a:pt x="130" y="117"/>
                      <a:pt x="72" y="117"/>
                      <a:pt x="36" y="96"/>
                    </a:cubicBezTo>
                    <a:cubicBezTo>
                      <a:pt x="0" y="76"/>
                      <a:pt x="0" y="42"/>
                      <a:pt x="36" y="21"/>
                    </a:cubicBezTo>
                    <a:cubicBezTo>
                      <a:pt x="72" y="0"/>
                      <a:pt x="130" y="0"/>
                      <a:pt x="166" y="21"/>
                    </a:cubicBezTo>
                    <a:cubicBezTo>
                      <a:pt x="202" y="42"/>
                      <a:pt x="202" y="76"/>
                      <a:pt x="166" y="96"/>
                    </a:cubicBezTo>
                    <a:close/>
                  </a:path>
                </a:pathLst>
              </a:custGeom>
              <a:solidFill>
                <a:srgbClr val="B2D3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 name="íṣḻíďe"/>
              <p:cNvSpPr/>
              <p:nvPr/>
            </p:nvSpPr>
            <p:spPr bwMode="auto">
              <a:xfrm>
                <a:off x="4170964" y="3766878"/>
                <a:ext cx="481692" cy="270302"/>
              </a:xfrm>
              <a:custGeom>
                <a:avLst/>
                <a:gdLst>
                  <a:gd name="T0" fmla="*/ 110 w 134"/>
                  <a:gd name="T1" fmla="*/ 11 h 75"/>
                  <a:gd name="T2" fmla="*/ 102 w 134"/>
                  <a:gd name="T3" fmla="*/ 7 h 75"/>
                  <a:gd name="T4" fmla="*/ 102 w 134"/>
                  <a:gd name="T5" fmla="*/ 7 h 75"/>
                  <a:gd name="T6" fmla="*/ 86 w 134"/>
                  <a:gd name="T7" fmla="*/ 0 h 75"/>
                  <a:gd name="T8" fmla="*/ 87 w 134"/>
                  <a:gd name="T9" fmla="*/ 3 h 75"/>
                  <a:gd name="T10" fmla="*/ 49 w 134"/>
                  <a:gd name="T11" fmla="*/ 3 h 75"/>
                  <a:gd name="T12" fmla="*/ 50 w 134"/>
                  <a:gd name="T13" fmla="*/ 0 h 75"/>
                  <a:gd name="T14" fmla="*/ 31 w 134"/>
                  <a:gd name="T15" fmla="*/ 8 h 75"/>
                  <a:gd name="T16" fmla="*/ 31 w 134"/>
                  <a:gd name="T17" fmla="*/ 8 h 75"/>
                  <a:gd name="T18" fmla="*/ 24 w 134"/>
                  <a:gd name="T19" fmla="*/ 11 h 75"/>
                  <a:gd name="T20" fmla="*/ 24 w 134"/>
                  <a:gd name="T21" fmla="*/ 61 h 75"/>
                  <a:gd name="T22" fmla="*/ 110 w 134"/>
                  <a:gd name="T23" fmla="*/ 61 h 75"/>
                  <a:gd name="T24" fmla="*/ 110 w 134"/>
                  <a:gd name="T25" fmla="*/ 11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4" h="75">
                    <a:moveTo>
                      <a:pt x="110" y="11"/>
                    </a:moveTo>
                    <a:cubicBezTo>
                      <a:pt x="108" y="10"/>
                      <a:pt x="105" y="9"/>
                      <a:pt x="102" y="7"/>
                    </a:cubicBezTo>
                    <a:cubicBezTo>
                      <a:pt x="102" y="7"/>
                      <a:pt x="102" y="7"/>
                      <a:pt x="102" y="7"/>
                    </a:cubicBezTo>
                    <a:cubicBezTo>
                      <a:pt x="86" y="0"/>
                      <a:pt x="86" y="0"/>
                      <a:pt x="86" y="0"/>
                    </a:cubicBezTo>
                    <a:cubicBezTo>
                      <a:pt x="87" y="3"/>
                      <a:pt x="87" y="3"/>
                      <a:pt x="87" y="3"/>
                    </a:cubicBezTo>
                    <a:cubicBezTo>
                      <a:pt x="75" y="1"/>
                      <a:pt x="62" y="1"/>
                      <a:pt x="49" y="3"/>
                    </a:cubicBezTo>
                    <a:cubicBezTo>
                      <a:pt x="50" y="0"/>
                      <a:pt x="50" y="0"/>
                      <a:pt x="50" y="0"/>
                    </a:cubicBezTo>
                    <a:cubicBezTo>
                      <a:pt x="31" y="8"/>
                      <a:pt x="31" y="8"/>
                      <a:pt x="31" y="8"/>
                    </a:cubicBezTo>
                    <a:cubicBezTo>
                      <a:pt x="31" y="8"/>
                      <a:pt x="31" y="8"/>
                      <a:pt x="31" y="8"/>
                    </a:cubicBezTo>
                    <a:cubicBezTo>
                      <a:pt x="29" y="9"/>
                      <a:pt x="26" y="10"/>
                      <a:pt x="24" y="11"/>
                    </a:cubicBezTo>
                    <a:cubicBezTo>
                      <a:pt x="0" y="25"/>
                      <a:pt x="0" y="47"/>
                      <a:pt x="24" y="61"/>
                    </a:cubicBezTo>
                    <a:cubicBezTo>
                      <a:pt x="48" y="75"/>
                      <a:pt x="86" y="75"/>
                      <a:pt x="110" y="61"/>
                    </a:cubicBezTo>
                    <a:cubicBezTo>
                      <a:pt x="134" y="47"/>
                      <a:pt x="134" y="25"/>
                      <a:pt x="110" y="11"/>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 name="íś1îḍê"/>
              <p:cNvSpPr/>
              <p:nvPr/>
            </p:nvSpPr>
            <p:spPr bwMode="auto">
              <a:xfrm>
                <a:off x="4300917" y="3749550"/>
                <a:ext cx="221786" cy="129953"/>
              </a:xfrm>
              <a:custGeom>
                <a:avLst/>
                <a:gdLst>
                  <a:gd name="T0" fmla="*/ 51 w 62"/>
                  <a:gd name="T1" fmla="*/ 29 h 36"/>
                  <a:gd name="T2" fmla="*/ 11 w 62"/>
                  <a:gd name="T3" fmla="*/ 29 h 36"/>
                  <a:gd name="T4" fmla="*/ 11 w 62"/>
                  <a:gd name="T5" fmla="*/ 6 h 36"/>
                  <a:gd name="T6" fmla="*/ 51 w 62"/>
                  <a:gd name="T7" fmla="*/ 6 h 36"/>
                  <a:gd name="T8" fmla="*/ 51 w 62"/>
                  <a:gd name="T9" fmla="*/ 29 h 36"/>
                </a:gdLst>
                <a:ahLst/>
                <a:cxnLst>
                  <a:cxn ang="0">
                    <a:pos x="T0" y="T1"/>
                  </a:cxn>
                  <a:cxn ang="0">
                    <a:pos x="T2" y="T3"/>
                  </a:cxn>
                  <a:cxn ang="0">
                    <a:pos x="T4" y="T5"/>
                  </a:cxn>
                  <a:cxn ang="0">
                    <a:pos x="T6" y="T7"/>
                  </a:cxn>
                  <a:cxn ang="0">
                    <a:pos x="T8" y="T9"/>
                  </a:cxn>
                </a:cxnLst>
                <a:rect l="0" t="0" r="r" b="b"/>
                <a:pathLst>
                  <a:path w="62" h="36">
                    <a:moveTo>
                      <a:pt x="51" y="29"/>
                    </a:moveTo>
                    <a:cubicBezTo>
                      <a:pt x="40" y="36"/>
                      <a:pt x="22" y="36"/>
                      <a:pt x="11" y="29"/>
                    </a:cubicBezTo>
                    <a:cubicBezTo>
                      <a:pt x="0" y="23"/>
                      <a:pt x="0" y="13"/>
                      <a:pt x="11" y="6"/>
                    </a:cubicBezTo>
                    <a:cubicBezTo>
                      <a:pt x="22" y="0"/>
                      <a:pt x="40" y="0"/>
                      <a:pt x="51" y="6"/>
                    </a:cubicBezTo>
                    <a:cubicBezTo>
                      <a:pt x="62" y="13"/>
                      <a:pt x="62" y="23"/>
                      <a:pt x="51" y="29"/>
                    </a:cubicBezTo>
                    <a:close/>
                  </a:path>
                </a:pathLst>
              </a:custGeom>
              <a:solidFill>
                <a:srgbClr val="8A2AE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 name="iš1ïḍe"/>
              <p:cNvSpPr/>
              <p:nvPr/>
            </p:nvSpPr>
            <p:spPr bwMode="auto">
              <a:xfrm>
                <a:off x="4375423" y="3352761"/>
                <a:ext cx="72774" cy="474761"/>
              </a:xfrm>
              <a:custGeom>
                <a:avLst/>
                <a:gdLst>
                  <a:gd name="T0" fmla="*/ 10 w 20"/>
                  <a:gd name="T1" fmla="*/ 132 h 132"/>
                  <a:gd name="T2" fmla="*/ 10 w 20"/>
                  <a:gd name="T3" fmla="*/ 132 h 132"/>
                  <a:gd name="T4" fmla="*/ 0 w 20"/>
                  <a:gd name="T5" fmla="*/ 122 h 132"/>
                  <a:gd name="T6" fmla="*/ 0 w 20"/>
                  <a:gd name="T7" fmla="*/ 0 h 132"/>
                  <a:gd name="T8" fmla="*/ 20 w 20"/>
                  <a:gd name="T9" fmla="*/ 0 h 132"/>
                  <a:gd name="T10" fmla="*/ 20 w 20"/>
                  <a:gd name="T11" fmla="*/ 122 h 132"/>
                  <a:gd name="T12" fmla="*/ 10 w 20"/>
                  <a:gd name="T13" fmla="*/ 132 h 132"/>
                </a:gdLst>
                <a:ahLst/>
                <a:cxnLst>
                  <a:cxn ang="0">
                    <a:pos x="T0" y="T1"/>
                  </a:cxn>
                  <a:cxn ang="0">
                    <a:pos x="T2" y="T3"/>
                  </a:cxn>
                  <a:cxn ang="0">
                    <a:pos x="T4" y="T5"/>
                  </a:cxn>
                  <a:cxn ang="0">
                    <a:pos x="T6" y="T7"/>
                  </a:cxn>
                  <a:cxn ang="0">
                    <a:pos x="T8" y="T9"/>
                  </a:cxn>
                  <a:cxn ang="0">
                    <a:pos x="T10" y="T11"/>
                  </a:cxn>
                  <a:cxn ang="0">
                    <a:pos x="T12" y="T13"/>
                  </a:cxn>
                </a:cxnLst>
                <a:rect l="0" t="0" r="r" b="b"/>
                <a:pathLst>
                  <a:path w="20" h="132">
                    <a:moveTo>
                      <a:pt x="10" y="132"/>
                    </a:moveTo>
                    <a:cubicBezTo>
                      <a:pt x="10" y="132"/>
                      <a:pt x="10" y="132"/>
                      <a:pt x="10" y="132"/>
                    </a:cubicBezTo>
                    <a:cubicBezTo>
                      <a:pt x="5" y="132"/>
                      <a:pt x="0" y="128"/>
                      <a:pt x="0" y="122"/>
                    </a:cubicBezTo>
                    <a:cubicBezTo>
                      <a:pt x="0" y="0"/>
                      <a:pt x="0" y="0"/>
                      <a:pt x="0" y="0"/>
                    </a:cubicBezTo>
                    <a:cubicBezTo>
                      <a:pt x="20" y="0"/>
                      <a:pt x="20" y="0"/>
                      <a:pt x="20" y="0"/>
                    </a:cubicBezTo>
                    <a:cubicBezTo>
                      <a:pt x="20" y="122"/>
                      <a:pt x="20" y="122"/>
                      <a:pt x="20" y="122"/>
                    </a:cubicBezTo>
                    <a:cubicBezTo>
                      <a:pt x="20" y="128"/>
                      <a:pt x="15" y="132"/>
                      <a:pt x="10" y="132"/>
                    </a:cubicBezTo>
                    <a:close/>
                  </a:path>
                </a:pathLst>
              </a:custGeom>
              <a:solidFill>
                <a:srgbClr val="8A2AE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 name="ísḻiḍè"/>
              <p:cNvSpPr/>
              <p:nvPr/>
            </p:nvSpPr>
            <p:spPr bwMode="auto">
              <a:xfrm>
                <a:off x="4371958" y="3331969"/>
                <a:ext cx="79704" cy="43318"/>
              </a:xfrm>
              <a:custGeom>
                <a:avLst/>
                <a:gdLst>
                  <a:gd name="T0" fmla="*/ 18 w 22"/>
                  <a:gd name="T1" fmla="*/ 10 h 12"/>
                  <a:gd name="T2" fmla="*/ 4 w 22"/>
                  <a:gd name="T3" fmla="*/ 10 h 12"/>
                  <a:gd name="T4" fmla="*/ 4 w 22"/>
                  <a:gd name="T5" fmla="*/ 2 h 12"/>
                  <a:gd name="T6" fmla="*/ 18 w 22"/>
                  <a:gd name="T7" fmla="*/ 2 h 12"/>
                  <a:gd name="T8" fmla="*/ 18 w 22"/>
                  <a:gd name="T9" fmla="*/ 10 h 12"/>
                </a:gdLst>
                <a:ahLst/>
                <a:cxnLst>
                  <a:cxn ang="0">
                    <a:pos x="T0" y="T1"/>
                  </a:cxn>
                  <a:cxn ang="0">
                    <a:pos x="T2" y="T3"/>
                  </a:cxn>
                  <a:cxn ang="0">
                    <a:pos x="T4" y="T5"/>
                  </a:cxn>
                  <a:cxn ang="0">
                    <a:pos x="T6" y="T7"/>
                  </a:cxn>
                  <a:cxn ang="0">
                    <a:pos x="T8" y="T9"/>
                  </a:cxn>
                </a:cxnLst>
                <a:rect l="0" t="0" r="r" b="b"/>
                <a:pathLst>
                  <a:path w="22" h="12">
                    <a:moveTo>
                      <a:pt x="18" y="10"/>
                    </a:moveTo>
                    <a:cubicBezTo>
                      <a:pt x="14" y="12"/>
                      <a:pt x="8" y="12"/>
                      <a:pt x="4" y="10"/>
                    </a:cubicBezTo>
                    <a:cubicBezTo>
                      <a:pt x="0" y="8"/>
                      <a:pt x="0" y="4"/>
                      <a:pt x="4" y="2"/>
                    </a:cubicBezTo>
                    <a:cubicBezTo>
                      <a:pt x="8" y="0"/>
                      <a:pt x="14" y="0"/>
                      <a:pt x="18" y="2"/>
                    </a:cubicBezTo>
                    <a:cubicBezTo>
                      <a:pt x="22" y="4"/>
                      <a:pt x="22" y="8"/>
                      <a:pt x="18" y="10"/>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 name="iSlïḓe"/>
              <p:cNvSpPr/>
              <p:nvPr/>
            </p:nvSpPr>
            <p:spPr bwMode="auto">
              <a:xfrm>
                <a:off x="4382354" y="2924783"/>
                <a:ext cx="58912" cy="443573"/>
              </a:xfrm>
              <a:custGeom>
                <a:avLst/>
                <a:gdLst>
                  <a:gd name="T0" fmla="*/ 8 w 16"/>
                  <a:gd name="T1" fmla="*/ 123 h 123"/>
                  <a:gd name="T2" fmla="*/ 8 w 16"/>
                  <a:gd name="T3" fmla="*/ 123 h 123"/>
                  <a:gd name="T4" fmla="*/ 0 w 16"/>
                  <a:gd name="T5" fmla="*/ 115 h 123"/>
                  <a:gd name="T6" fmla="*/ 0 w 16"/>
                  <a:gd name="T7" fmla="*/ 0 h 123"/>
                  <a:gd name="T8" fmla="*/ 16 w 16"/>
                  <a:gd name="T9" fmla="*/ 0 h 123"/>
                  <a:gd name="T10" fmla="*/ 16 w 16"/>
                  <a:gd name="T11" fmla="*/ 115 h 123"/>
                  <a:gd name="T12" fmla="*/ 8 w 16"/>
                  <a:gd name="T13" fmla="*/ 123 h 123"/>
                </a:gdLst>
                <a:ahLst/>
                <a:cxnLst>
                  <a:cxn ang="0">
                    <a:pos x="T0" y="T1"/>
                  </a:cxn>
                  <a:cxn ang="0">
                    <a:pos x="T2" y="T3"/>
                  </a:cxn>
                  <a:cxn ang="0">
                    <a:pos x="T4" y="T5"/>
                  </a:cxn>
                  <a:cxn ang="0">
                    <a:pos x="T6" y="T7"/>
                  </a:cxn>
                  <a:cxn ang="0">
                    <a:pos x="T8" y="T9"/>
                  </a:cxn>
                  <a:cxn ang="0">
                    <a:pos x="T10" y="T11"/>
                  </a:cxn>
                  <a:cxn ang="0">
                    <a:pos x="T12" y="T13"/>
                  </a:cxn>
                </a:cxnLst>
                <a:rect l="0" t="0" r="r" b="b"/>
                <a:pathLst>
                  <a:path w="16" h="123">
                    <a:moveTo>
                      <a:pt x="8" y="123"/>
                    </a:moveTo>
                    <a:cubicBezTo>
                      <a:pt x="8" y="123"/>
                      <a:pt x="8" y="123"/>
                      <a:pt x="8" y="123"/>
                    </a:cubicBezTo>
                    <a:cubicBezTo>
                      <a:pt x="4" y="123"/>
                      <a:pt x="0" y="119"/>
                      <a:pt x="0" y="115"/>
                    </a:cubicBezTo>
                    <a:cubicBezTo>
                      <a:pt x="0" y="0"/>
                      <a:pt x="0" y="0"/>
                      <a:pt x="0" y="0"/>
                    </a:cubicBezTo>
                    <a:cubicBezTo>
                      <a:pt x="16" y="0"/>
                      <a:pt x="16" y="0"/>
                      <a:pt x="16" y="0"/>
                    </a:cubicBezTo>
                    <a:cubicBezTo>
                      <a:pt x="16" y="115"/>
                      <a:pt x="16" y="115"/>
                      <a:pt x="16" y="115"/>
                    </a:cubicBezTo>
                    <a:cubicBezTo>
                      <a:pt x="16" y="119"/>
                      <a:pt x="12" y="123"/>
                      <a:pt x="8" y="123"/>
                    </a:cubicBezTo>
                    <a:close/>
                  </a:path>
                </a:pathLst>
              </a:custGeom>
              <a:solidFill>
                <a:srgbClr val="8A2AE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 name="iṣļidé"/>
              <p:cNvSpPr/>
              <p:nvPr/>
            </p:nvSpPr>
            <p:spPr bwMode="auto">
              <a:xfrm>
                <a:off x="4818996" y="3098053"/>
                <a:ext cx="103962" cy="60645"/>
              </a:xfrm>
              <a:custGeom>
                <a:avLst/>
                <a:gdLst>
                  <a:gd name="T0" fmla="*/ 0 w 29"/>
                  <a:gd name="T1" fmla="*/ 12 h 17"/>
                  <a:gd name="T2" fmla="*/ 0 w 29"/>
                  <a:gd name="T3" fmla="*/ 8 h 17"/>
                  <a:gd name="T4" fmla="*/ 7 w 29"/>
                  <a:gd name="T5" fmla="*/ 7 h 17"/>
                  <a:gd name="T6" fmla="*/ 14 w 29"/>
                  <a:gd name="T7" fmla="*/ 1 h 17"/>
                  <a:gd name="T8" fmla="*/ 19 w 29"/>
                  <a:gd name="T9" fmla="*/ 1 h 17"/>
                  <a:gd name="T10" fmla="*/ 24 w 29"/>
                  <a:gd name="T11" fmla="*/ 4 h 17"/>
                  <a:gd name="T12" fmla="*/ 29 w 29"/>
                  <a:gd name="T13" fmla="*/ 3 h 17"/>
                  <a:gd name="T14" fmla="*/ 29 w 29"/>
                  <a:gd name="T15" fmla="*/ 8 h 17"/>
                  <a:gd name="T16" fmla="*/ 29 w 29"/>
                  <a:gd name="T17" fmla="*/ 8 h 17"/>
                  <a:gd name="T18" fmla="*/ 28 w 29"/>
                  <a:gd name="T19" fmla="*/ 9 h 17"/>
                  <a:gd name="T20" fmla="*/ 11 w 29"/>
                  <a:gd name="T21" fmla="*/ 17 h 17"/>
                  <a:gd name="T22" fmla="*/ 7 w 29"/>
                  <a:gd name="T23" fmla="*/ 17 h 17"/>
                  <a:gd name="T24" fmla="*/ 1 w 29"/>
                  <a:gd name="T25" fmla="*/ 13 h 17"/>
                  <a:gd name="T26" fmla="*/ 0 w 29"/>
                  <a:gd name="T27" fmla="*/ 12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17">
                    <a:moveTo>
                      <a:pt x="0" y="12"/>
                    </a:moveTo>
                    <a:cubicBezTo>
                      <a:pt x="0" y="8"/>
                      <a:pt x="0" y="8"/>
                      <a:pt x="0" y="8"/>
                    </a:cubicBezTo>
                    <a:cubicBezTo>
                      <a:pt x="7" y="7"/>
                      <a:pt x="7" y="7"/>
                      <a:pt x="7" y="7"/>
                    </a:cubicBezTo>
                    <a:cubicBezTo>
                      <a:pt x="14" y="1"/>
                      <a:pt x="14" y="1"/>
                      <a:pt x="14" y="1"/>
                    </a:cubicBezTo>
                    <a:cubicBezTo>
                      <a:pt x="15" y="0"/>
                      <a:pt x="17" y="0"/>
                      <a:pt x="19" y="1"/>
                    </a:cubicBezTo>
                    <a:cubicBezTo>
                      <a:pt x="24" y="4"/>
                      <a:pt x="24" y="4"/>
                      <a:pt x="24" y="4"/>
                    </a:cubicBezTo>
                    <a:cubicBezTo>
                      <a:pt x="29" y="3"/>
                      <a:pt x="29" y="3"/>
                      <a:pt x="29" y="3"/>
                    </a:cubicBezTo>
                    <a:cubicBezTo>
                      <a:pt x="29" y="8"/>
                      <a:pt x="29" y="8"/>
                      <a:pt x="29" y="8"/>
                    </a:cubicBezTo>
                    <a:cubicBezTo>
                      <a:pt x="29" y="8"/>
                      <a:pt x="29" y="8"/>
                      <a:pt x="29" y="8"/>
                    </a:cubicBezTo>
                    <a:cubicBezTo>
                      <a:pt x="29" y="9"/>
                      <a:pt x="29" y="9"/>
                      <a:pt x="28" y="9"/>
                    </a:cubicBezTo>
                    <a:cubicBezTo>
                      <a:pt x="11" y="17"/>
                      <a:pt x="11" y="17"/>
                      <a:pt x="11" y="17"/>
                    </a:cubicBezTo>
                    <a:cubicBezTo>
                      <a:pt x="10" y="17"/>
                      <a:pt x="8" y="17"/>
                      <a:pt x="7" y="17"/>
                    </a:cubicBezTo>
                    <a:cubicBezTo>
                      <a:pt x="1" y="13"/>
                      <a:pt x="1" y="13"/>
                      <a:pt x="1" y="13"/>
                    </a:cubicBezTo>
                    <a:cubicBezTo>
                      <a:pt x="1" y="13"/>
                      <a:pt x="0" y="13"/>
                      <a:pt x="0" y="12"/>
                    </a:cubicBezTo>
                    <a:close/>
                  </a:path>
                </a:pathLst>
              </a:custGeom>
              <a:solidFill>
                <a:srgbClr val="B45E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7" name="iSliḋe"/>
              <p:cNvSpPr/>
              <p:nvPr/>
            </p:nvSpPr>
            <p:spPr bwMode="auto">
              <a:xfrm>
                <a:off x="4818996" y="3084192"/>
                <a:ext cx="103962" cy="60645"/>
              </a:xfrm>
              <a:custGeom>
                <a:avLst/>
                <a:gdLst>
                  <a:gd name="T0" fmla="*/ 1 w 29"/>
                  <a:gd name="T1" fmla="*/ 10 h 17"/>
                  <a:gd name="T2" fmla="*/ 14 w 29"/>
                  <a:gd name="T3" fmla="*/ 1 h 17"/>
                  <a:gd name="T4" fmla="*/ 19 w 29"/>
                  <a:gd name="T5" fmla="*/ 1 h 17"/>
                  <a:gd name="T6" fmla="*/ 28 w 29"/>
                  <a:gd name="T7" fmla="*/ 6 h 17"/>
                  <a:gd name="T8" fmla="*/ 28 w 29"/>
                  <a:gd name="T9" fmla="*/ 9 h 17"/>
                  <a:gd name="T10" fmla="*/ 11 w 29"/>
                  <a:gd name="T11" fmla="*/ 16 h 17"/>
                  <a:gd name="T12" fmla="*/ 7 w 29"/>
                  <a:gd name="T13" fmla="*/ 16 h 17"/>
                  <a:gd name="T14" fmla="*/ 1 w 29"/>
                  <a:gd name="T15" fmla="*/ 13 h 17"/>
                  <a:gd name="T16" fmla="*/ 1 w 29"/>
                  <a:gd name="T17" fmla="*/ 1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17">
                    <a:moveTo>
                      <a:pt x="1" y="10"/>
                    </a:moveTo>
                    <a:cubicBezTo>
                      <a:pt x="14" y="1"/>
                      <a:pt x="14" y="1"/>
                      <a:pt x="14" y="1"/>
                    </a:cubicBezTo>
                    <a:cubicBezTo>
                      <a:pt x="15" y="0"/>
                      <a:pt x="17" y="0"/>
                      <a:pt x="19" y="1"/>
                    </a:cubicBezTo>
                    <a:cubicBezTo>
                      <a:pt x="28" y="6"/>
                      <a:pt x="28" y="6"/>
                      <a:pt x="28" y="6"/>
                    </a:cubicBezTo>
                    <a:cubicBezTo>
                      <a:pt x="29" y="7"/>
                      <a:pt x="29" y="8"/>
                      <a:pt x="28" y="9"/>
                    </a:cubicBezTo>
                    <a:cubicBezTo>
                      <a:pt x="11" y="16"/>
                      <a:pt x="11" y="16"/>
                      <a:pt x="11" y="16"/>
                    </a:cubicBezTo>
                    <a:cubicBezTo>
                      <a:pt x="10" y="17"/>
                      <a:pt x="8" y="17"/>
                      <a:pt x="7" y="16"/>
                    </a:cubicBezTo>
                    <a:cubicBezTo>
                      <a:pt x="1" y="13"/>
                      <a:pt x="1" y="13"/>
                      <a:pt x="1" y="13"/>
                    </a:cubicBezTo>
                    <a:cubicBezTo>
                      <a:pt x="0" y="12"/>
                      <a:pt x="0" y="11"/>
                      <a:pt x="1" y="10"/>
                    </a:cubicBezTo>
                    <a:close/>
                  </a:path>
                </a:pathLst>
              </a:custGeom>
              <a:solidFill>
                <a:srgbClr val="8A2AE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8" name="îśḷíḓé"/>
              <p:cNvSpPr/>
              <p:nvPr/>
            </p:nvSpPr>
            <p:spPr bwMode="auto">
              <a:xfrm>
                <a:off x="4602407" y="3108449"/>
                <a:ext cx="237381" cy="90101"/>
              </a:xfrm>
              <a:custGeom>
                <a:avLst/>
                <a:gdLst>
                  <a:gd name="T0" fmla="*/ 39 w 66"/>
                  <a:gd name="T1" fmla="*/ 25 h 25"/>
                  <a:gd name="T2" fmla="*/ 44 w 66"/>
                  <a:gd name="T3" fmla="*/ 24 h 25"/>
                  <a:gd name="T4" fmla="*/ 64 w 66"/>
                  <a:gd name="T5" fmla="*/ 12 h 25"/>
                  <a:gd name="T6" fmla="*/ 65 w 66"/>
                  <a:gd name="T7" fmla="*/ 9 h 25"/>
                  <a:gd name="T8" fmla="*/ 62 w 66"/>
                  <a:gd name="T9" fmla="*/ 8 h 25"/>
                  <a:gd name="T10" fmla="*/ 42 w 66"/>
                  <a:gd name="T11" fmla="*/ 20 h 25"/>
                  <a:gd name="T12" fmla="*/ 36 w 66"/>
                  <a:gd name="T13" fmla="*/ 20 h 25"/>
                  <a:gd name="T14" fmla="*/ 3 w 66"/>
                  <a:gd name="T15" fmla="*/ 1 h 25"/>
                  <a:gd name="T16" fmla="*/ 0 w 66"/>
                  <a:gd name="T17" fmla="*/ 2 h 25"/>
                  <a:gd name="T18" fmla="*/ 1 w 66"/>
                  <a:gd name="T19" fmla="*/ 5 h 25"/>
                  <a:gd name="T20" fmla="*/ 34 w 66"/>
                  <a:gd name="T21" fmla="*/ 24 h 25"/>
                  <a:gd name="T22" fmla="*/ 39 w 66"/>
                  <a:gd name="T23"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6" h="25">
                    <a:moveTo>
                      <a:pt x="39" y="25"/>
                    </a:moveTo>
                    <a:cubicBezTo>
                      <a:pt x="41" y="25"/>
                      <a:pt x="43" y="25"/>
                      <a:pt x="44" y="24"/>
                    </a:cubicBezTo>
                    <a:cubicBezTo>
                      <a:pt x="64" y="12"/>
                      <a:pt x="64" y="12"/>
                      <a:pt x="64" y="12"/>
                    </a:cubicBezTo>
                    <a:cubicBezTo>
                      <a:pt x="66" y="12"/>
                      <a:pt x="66" y="10"/>
                      <a:pt x="65" y="9"/>
                    </a:cubicBezTo>
                    <a:cubicBezTo>
                      <a:pt x="65" y="8"/>
                      <a:pt x="63" y="8"/>
                      <a:pt x="62" y="8"/>
                    </a:cubicBezTo>
                    <a:cubicBezTo>
                      <a:pt x="42" y="20"/>
                      <a:pt x="42" y="20"/>
                      <a:pt x="42" y="20"/>
                    </a:cubicBezTo>
                    <a:cubicBezTo>
                      <a:pt x="41" y="21"/>
                      <a:pt x="38" y="21"/>
                      <a:pt x="36" y="20"/>
                    </a:cubicBezTo>
                    <a:cubicBezTo>
                      <a:pt x="3" y="1"/>
                      <a:pt x="3" y="1"/>
                      <a:pt x="3" y="1"/>
                    </a:cubicBezTo>
                    <a:cubicBezTo>
                      <a:pt x="2" y="0"/>
                      <a:pt x="1" y="0"/>
                      <a:pt x="0" y="2"/>
                    </a:cubicBezTo>
                    <a:cubicBezTo>
                      <a:pt x="0" y="3"/>
                      <a:pt x="0" y="4"/>
                      <a:pt x="1" y="5"/>
                    </a:cubicBezTo>
                    <a:cubicBezTo>
                      <a:pt x="34" y="24"/>
                      <a:pt x="34" y="24"/>
                      <a:pt x="34" y="24"/>
                    </a:cubicBezTo>
                    <a:cubicBezTo>
                      <a:pt x="36" y="25"/>
                      <a:pt x="37" y="25"/>
                      <a:pt x="39" y="25"/>
                    </a:cubicBezTo>
                    <a:close/>
                  </a:path>
                </a:pathLst>
              </a:custGeom>
              <a:solidFill>
                <a:srgbClr val="B45E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9" name="îS1îḋe"/>
              <p:cNvSpPr/>
              <p:nvPr/>
            </p:nvSpPr>
            <p:spPr bwMode="auto">
              <a:xfrm>
                <a:off x="4061803" y="2716858"/>
                <a:ext cx="731202" cy="464365"/>
              </a:xfrm>
              <a:custGeom>
                <a:avLst/>
                <a:gdLst>
                  <a:gd name="T0" fmla="*/ 203 w 203"/>
                  <a:gd name="T1" fmla="*/ 64 h 129"/>
                  <a:gd name="T2" fmla="*/ 198 w 203"/>
                  <a:gd name="T3" fmla="*/ 61 h 129"/>
                  <a:gd name="T4" fmla="*/ 130 w 203"/>
                  <a:gd name="T5" fmla="*/ 11 h 129"/>
                  <a:gd name="T6" fmla="*/ 95 w 203"/>
                  <a:gd name="T7" fmla="*/ 5 h 129"/>
                  <a:gd name="T8" fmla="*/ 94 w 203"/>
                  <a:gd name="T9" fmla="*/ 5 h 129"/>
                  <a:gd name="T10" fmla="*/ 94 w 203"/>
                  <a:gd name="T11" fmla="*/ 5 h 129"/>
                  <a:gd name="T12" fmla="*/ 0 w 203"/>
                  <a:gd name="T13" fmla="*/ 60 h 129"/>
                  <a:gd name="T14" fmla="*/ 8 w 203"/>
                  <a:gd name="T15" fmla="*/ 63 h 129"/>
                  <a:gd name="T16" fmla="*/ 41 w 203"/>
                  <a:gd name="T17" fmla="*/ 77 h 129"/>
                  <a:gd name="T18" fmla="*/ 86 w 203"/>
                  <a:gd name="T19" fmla="*/ 109 h 129"/>
                  <a:gd name="T20" fmla="*/ 121 w 203"/>
                  <a:gd name="T21" fmla="*/ 128 h 129"/>
                  <a:gd name="T22" fmla="*/ 123 w 203"/>
                  <a:gd name="T23" fmla="*/ 129 h 129"/>
                  <a:gd name="T24" fmla="*/ 146 w 203"/>
                  <a:gd name="T25" fmla="*/ 105 h 129"/>
                  <a:gd name="T26" fmla="*/ 193 w 203"/>
                  <a:gd name="T27" fmla="*/ 73 h 129"/>
                  <a:gd name="T28" fmla="*/ 198 w 203"/>
                  <a:gd name="T29" fmla="*/ 76 h 129"/>
                  <a:gd name="T30" fmla="*/ 203 w 203"/>
                  <a:gd name="T31" fmla="*/ 64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3" h="129">
                    <a:moveTo>
                      <a:pt x="203" y="64"/>
                    </a:moveTo>
                    <a:cubicBezTo>
                      <a:pt x="201" y="63"/>
                      <a:pt x="200" y="62"/>
                      <a:pt x="198" y="61"/>
                    </a:cubicBezTo>
                    <a:cubicBezTo>
                      <a:pt x="130" y="11"/>
                      <a:pt x="130" y="11"/>
                      <a:pt x="130" y="11"/>
                    </a:cubicBezTo>
                    <a:cubicBezTo>
                      <a:pt x="117" y="2"/>
                      <a:pt x="105" y="0"/>
                      <a:pt x="95" y="5"/>
                    </a:cubicBezTo>
                    <a:cubicBezTo>
                      <a:pt x="94" y="5"/>
                      <a:pt x="94" y="5"/>
                      <a:pt x="94" y="5"/>
                    </a:cubicBezTo>
                    <a:cubicBezTo>
                      <a:pt x="94" y="5"/>
                      <a:pt x="94" y="5"/>
                      <a:pt x="94" y="5"/>
                    </a:cubicBezTo>
                    <a:cubicBezTo>
                      <a:pt x="0" y="60"/>
                      <a:pt x="0" y="60"/>
                      <a:pt x="0" y="60"/>
                    </a:cubicBezTo>
                    <a:cubicBezTo>
                      <a:pt x="8" y="63"/>
                      <a:pt x="8" y="63"/>
                      <a:pt x="8" y="63"/>
                    </a:cubicBezTo>
                    <a:cubicBezTo>
                      <a:pt x="41" y="77"/>
                      <a:pt x="41" y="77"/>
                      <a:pt x="41" y="77"/>
                    </a:cubicBezTo>
                    <a:cubicBezTo>
                      <a:pt x="86" y="109"/>
                      <a:pt x="86" y="109"/>
                      <a:pt x="86" y="109"/>
                    </a:cubicBezTo>
                    <a:cubicBezTo>
                      <a:pt x="121" y="128"/>
                      <a:pt x="121" y="128"/>
                      <a:pt x="121" y="128"/>
                    </a:cubicBezTo>
                    <a:cubicBezTo>
                      <a:pt x="123" y="129"/>
                      <a:pt x="123" y="129"/>
                      <a:pt x="123" y="129"/>
                    </a:cubicBezTo>
                    <a:cubicBezTo>
                      <a:pt x="131" y="122"/>
                      <a:pt x="141" y="116"/>
                      <a:pt x="146" y="105"/>
                    </a:cubicBezTo>
                    <a:cubicBezTo>
                      <a:pt x="154" y="90"/>
                      <a:pt x="179" y="86"/>
                      <a:pt x="193" y="73"/>
                    </a:cubicBezTo>
                    <a:cubicBezTo>
                      <a:pt x="195" y="74"/>
                      <a:pt x="196" y="75"/>
                      <a:pt x="198" y="76"/>
                    </a:cubicBezTo>
                    <a:cubicBezTo>
                      <a:pt x="201" y="73"/>
                      <a:pt x="201" y="69"/>
                      <a:pt x="203" y="64"/>
                    </a:cubicBezTo>
                    <a:close/>
                  </a:path>
                </a:pathLst>
              </a:custGeom>
              <a:solidFill>
                <a:srgbClr val="8A2AE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0" name="îś1íḍê"/>
              <p:cNvSpPr/>
              <p:nvPr/>
            </p:nvSpPr>
            <p:spPr bwMode="auto">
              <a:xfrm>
                <a:off x="4505376" y="2867604"/>
                <a:ext cx="421048" cy="320551"/>
              </a:xfrm>
              <a:custGeom>
                <a:avLst/>
                <a:gdLst>
                  <a:gd name="T0" fmla="*/ 110 w 117"/>
                  <a:gd name="T1" fmla="*/ 0 h 89"/>
                  <a:gd name="T2" fmla="*/ 106 w 117"/>
                  <a:gd name="T3" fmla="*/ 1 h 89"/>
                  <a:gd name="T4" fmla="*/ 106 w 117"/>
                  <a:gd name="T5" fmla="*/ 1 h 89"/>
                  <a:gd name="T6" fmla="*/ 14 w 117"/>
                  <a:gd name="T7" fmla="*/ 55 h 89"/>
                  <a:gd name="T8" fmla="*/ 17 w 117"/>
                  <a:gd name="T9" fmla="*/ 68 h 89"/>
                  <a:gd name="T10" fmla="*/ 21 w 117"/>
                  <a:gd name="T11" fmla="*/ 67 h 89"/>
                  <a:gd name="T12" fmla="*/ 0 w 117"/>
                  <a:gd name="T13" fmla="*/ 87 h 89"/>
                  <a:gd name="T14" fmla="*/ 11 w 117"/>
                  <a:gd name="T15" fmla="*/ 89 h 89"/>
                  <a:gd name="T16" fmla="*/ 101 w 117"/>
                  <a:gd name="T17" fmla="*/ 36 h 89"/>
                  <a:gd name="T18" fmla="*/ 102 w 117"/>
                  <a:gd name="T19" fmla="*/ 36 h 89"/>
                  <a:gd name="T20" fmla="*/ 106 w 117"/>
                  <a:gd name="T21" fmla="*/ 33 h 89"/>
                  <a:gd name="T22" fmla="*/ 106 w 117"/>
                  <a:gd name="T23" fmla="*/ 33 h 89"/>
                  <a:gd name="T24" fmla="*/ 106 w 117"/>
                  <a:gd name="T25" fmla="*/ 33 h 89"/>
                  <a:gd name="T26" fmla="*/ 117 w 117"/>
                  <a:gd name="T27" fmla="*/ 7 h 89"/>
                  <a:gd name="T28" fmla="*/ 117 w 117"/>
                  <a:gd name="T29" fmla="*/ 6 h 89"/>
                  <a:gd name="T30" fmla="*/ 110 w 117"/>
                  <a:gd name="T31"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7" h="89">
                    <a:moveTo>
                      <a:pt x="110" y="0"/>
                    </a:moveTo>
                    <a:cubicBezTo>
                      <a:pt x="109" y="0"/>
                      <a:pt x="107" y="0"/>
                      <a:pt x="106" y="1"/>
                    </a:cubicBezTo>
                    <a:cubicBezTo>
                      <a:pt x="106" y="1"/>
                      <a:pt x="106" y="1"/>
                      <a:pt x="106" y="1"/>
                    </a:cubicBezTo>
                    <a:cubicBezTo>
                      <a:pt x="14" y="55"/>
                      <a:pt x="14" y="55"/>
                      <a:pt x="14" y="55"/>
                    </a:cubicBezTo>
                    <a:cubicBezTo>
                      <a:pt x="17" y="68"/>
                      <a:pt x="17" y="68"/>
                      <a:pt x="17" y="68"/>
                    </a:cubicBezTo>
                    <a:cubicBezTo>
                      <a:pt x="21" y="67"/>
                      <a:pt x="21" y="67"/>
                      <a:pt x="21" y="67"/>
                    </a:cubicBezTo>
                    <a:cubicBezTo>
                      <a:pt x="16" y="75"/>
                      <a:pt x="7" y="80"/>
                      <a:pt x="0" y="87"/>
                    </a:cubicBezTo>
                    <a:cubicBezTo>
                      <a:pt x="11" y="89"/>
                      <a:pt x="11" y="89"/>
                      <a:pt x="11" y="89"/>
                    </a:cubicBezTo>
                    <a:cubicBezTo>
                      <a:pt x="101" y="36"/>
                      <a:pt x="101" y="36"/>
                      <a:pt x="101" y="36"/>
                    </a:cubicBezTo>
                    <a:cubicBezTo>
                      <a:pt x="101" y="36"/>
                      <a:pt x="102" y="36"/>
                      <a:pt x="102" y="36"/>
                    </a:cubicBezTo>
                    <a:cubicBezTo>
                      <a:pt x="103" y="35"/>
                      <a:pt x="105" y="34"/>
                      <a:pt x="106" y="33"/>
                    </a:cubicBezTo>
                    <a:cubicBezTo>
                      <a:pt x="106" y="33"/>
                      <a:pt x="106" y="33"/>
                      <a:pt x="106" y="33"/>
                    </a:cubicBezTo>
                    <a:cubicBezTo>
                      <a:pt x="106" y="33"/>
                      <a:pt x="106" y="33"/>
                      <a:pt x="106" y="33"/>
                    </a:cubicBezTo>
                    <a:cubicBezTo>
                      <a:pt x="113" y="28"/>
                      <a:pt x="117" y="19"/>
                      <a:pt x="117" y="7"/>
                    </a:cubicBezTo>
                    <a:cubicBezTo>
                      <a:pt x="117" y="6"/>
                      <a:pt x="117" y="6"/>
                      <a:pt x="117" y="6"/>
                    </a:cubicBezTo>
                    <a:cubicBezTo>
                      <a:pt x="117" y="3"/>
                      <a:pt x="114" y="0"/>
                      <a:pt x="110" y="0"/>
                    </a:cubicBezTo>
                    <a:close/>
                  </a:path>
                </a:pathLst>
              </a:custGeom>
              <a:solidFill>
                <a:srgbClr val="721BD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1" name="ïṡļïḋé"/>
              <p:cNvSpPr/>
              <p:nvPr/>
            </p:nvSpPr>
            <p:spPr bwMode="auto">
              <a:xfrm>
                <a:off x="4448197" y="2723789"/>
                <a:ext cx="64111" cy="20792"/>
              </a:xfrm>
              <a:custGeom>
                <a:avLst/>
                <a:gdLst>
                  <a:gd name="T0" fmla="*/ 0 w 18"/>
                  <a:gd name="T1" fmla="*/ 0 h 6"/>
                  <a:gd name="T2" fmla="*/ 18 w 18"/>
                  <a:gd name="T3" fmla="*/ 6 h 6"/>
                  <a:gd name="T4" fmla="*/ 0 w 18"/>
                  <a:gd name="T5" fmla="*/ 0 h 6"/>
                </a:gdLst>
                <a:ahLst/>
                <a:cxnLst>
                  <a:cxn ang="0">
                    <a:pos x="T0" y="T1"/>
                  </a:cxn>
                  <a:cxn ang="0">
                    <a:pos x="T2" y="T3"/>
                  </a:cxn>
                  <a:cxn ang="0">
                    <a:pos x="T4" y="T5"/>
                  </a:cxn>
                </a:cxnLst>
                <a:rect l="0" t="0" r="r" b="b"/>
                <a:pathLst>
                  <a:path w="18" h="6">
                    <a:moveTo>
                      <a:pt x="0" y="0"/>
                    </a:moveTo>
                    <a:cubicBezTo>
                      <a:pt x="6" y="0"/>
                      <a:pt x="12" y="2"/>
                      <a:pt x="18" y="6"/>
                    </a:cubicBezTo>
                    <a:cubicBezTo>
                      <a:pt x="12" y="2"/>
                      <a:pt x="6" y="0"/>
                      <a:pt x="0" y="0"/>
                    </a:cubicBezTo>
                    <a:close/>
                  </a:path>
                </a:pathLst>
              </a:cu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2" name="iSḷîḓè"/>
              <p:cNvSpPr/>
              <p:nvPr/>
            </p:nvSpPr>
            <p:spPr bwMode="auto">
              <a:xfrm>
                <a:off x="4061803" y="2794830"/>
                <a:ext cx="537139" cy="386394"/>
              </a:xfrm>
              <a:custGeom>
                <a:avLst/>
                <a:gdLst>
                  <a:gd name="T0" fmla="*/ 149 w 149"/>
                  <a:gd name="T1" fmla="*/ 79 h 107"/>
                  <a:gd name="T2" fmla="*/ 149 w 149"/>
                  <a:gd name="T3" fmla="*/ 78 h 107"/>
                  <a:gd name="T4" fmla="*/ 142 w 149"/>
                  <a:gd name="T5" fmla="*/ 71 h 107"/>
                  <a:gd name="T6" fmla="*/ 136 w 149"/>
                  <a:gd name="T7" fmla="*/ 78 h 107"/>
                  <a:gd name="T8" fmla="*/ 136 w 149"/>
                  <a:gd name="T9" fmla="*/ 79 h 107"/>
                  <a:gd name="T10" fmla="*/ 129 w 149"/>
                  <a:gd name="T11" fmla="*/ 96 h 107"/>
                  <a:gd name="T12" fmla="*/ 107 w 149"/>
                  <a:gd name="T13" fmla="*/ 91 h 107"/>
                  <a:gd name="T14" fmla="*/ 39 w 149"/>
                  <a:gd name="T15" fmla="*/ 41 h 107"/>
                  <a:gd name="T16" fmla="*/ 9 w 149"/>
                  <a:gd name="T17" fmla="*/ 32 h 107"/>
                  <a:gd name="T18" fmla="*/ 65 w 149"/>
                  <a:gd name="T19" fmla="*/ 0 h 107"/>
                  <a:gd name="T20" fmla="*/ 0 w 149"/>
                  <a:gd name="T21" fmla="*/ 38 h 107"/>
                  <a:gd name="T22" fmla="*/ 8 w 149"/>
                  <a:gd name="T23" fmla="*/ 41 h 107"/>
                  <a:gd name="T24" fmla="*/ 41 w 149"/>
                  <a:gd name="T25" fmla="*/ 55 h 107"/>
                  <a:gd name="T26" fmla="*/ 86 w 149"/>
                  <a:gd name="T27" fmla="*/ 87 h 107"/>
                  <a:gd name="T28" fmla="*/ 121 w 149"/>
                  <a:gd name="T29" fmla="*/ 106 h 107"/>
                  <a:gd name="T30" fmla="*/ 123 w 149"/>
                  <a:gd name="T31" fmla="*/ 107 h 107"/>
                  <a:gd name="T32" fmla="*/ 146 w 149"/>
                  <a:gd name="T33" fmla="*/ 83 h 107"/>
                  <a:gd name="T34" fmla="*/ 149 w 149"/>
                  <a:gd name="T35" fmla="*/ 79 h 107"/>
                  <a:gd name="T36" fmla="*/ 149 w 149"/>
                  <a:gd name="T37" fmla="*/ 79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9" h="107">
                    <a:moveTo>
                      <a:pt x="149" y="79"/>
                    </a:moveTo>
                    <a:cubicBezTo>
                      <a:pt x="149" y="78"/>
                      <a:pt x="149" y="78"/>
                      <a:pt x="149" y="78"/>
                    </a:cubicBezTo>
                    <a:cubicBezTo>
                      <a:pt x="149" y="74"/>
                      <a:pt x="146" y="71"/>
                      <a:pt x="142" y="71"/>
                    </a:cubicBezTo>
                    <a:cubicBezTo>
                      <a:pt x="139" y="71"/>
                      <a:pt x="136" y="74"/>
                      <a:pt x="136" y="78"/>
                    </a:cubicBezTo>
                    <a:cubicBezTo>
                      <a:pt x="136" y="79"/>
                      <a:pt x="136" y="79"/>
                      <a:pt x="136" y="79"/>
                    </a:cubicBezTo>
                    <a:cubicBezTo>
                      <a:pt x="136" y="87"/>
                      <a:pt x="133" y="94"/>
                      <a:pt x="129" y="96"/>
                    </a:cubicBezTo>
                    <a:cubicBezTo>
                      <a:pt x="123" y="99"/>
                      <a:pt x="115" y="97"/>
                      <a:pt x="107" y="91"/>
                    </a:cubicBezTo>
                    <a:cubicBezTo>
                      <a:pt x="39" y="41"/>
                      <a:pt x="39" y="41"/>
                      <a:pt x="39" y="41"/>
                    </a:cubicBezTo>
                    <a:cubicBezTo>
                      <a:pt x="28" y="33"/>
                      <a:pt x="18" y="30"/>
                      <a:pt x="9" y="32"/>
                    </a:cubicBezTo>
                    <a:cubicBezTo>
                      <a:pt x="65" y="0"/>
                      <a:pt x="65" y="0"/>
                      <a:pt x="65" y="0"/>
                    </a:cubicBezTo>
                    <a:cubicBezTo>
                      <a:pt x="0" y="38"/>
                      <a:pt x="0" y="38"/>
                      <a:pt x="0" y="38"/>
                    </a:cubicBezTo>
                    <a:cubicBezTo>
                      <a:pt x="8" y="41"/>
                      <a:pt x="8" y="41"/>
                      <a:pt x="8" y="41"/>
                    </a:cubicBezTo>
                    <a:cubicBezTo>
                      <a:pt x="41" y="55"/>
                      <a:pt x="41" y="55"/>
                      <a:pt x="41" y="55"/>
                    </a:cubicBezTo>
                    <a:cubicBezTo>
                      <a:pt x="86" y="87"/>
                      <a:pt x="86" y="87"/>
                      <a:pt x="86" y="87"/>
                    </a:cubicBezTo>
                    <a:cubicBezTo>
                      <a:pt x="121" y="106"/>
                      <a:pt x="121" y="106"/>
                      <a:pt x="121" y="106"/>
                    </a:cubicBezTo>
                    <a:cubicBezTo>
                      <a:pt x="123" y="107"/>
                      <a:pt x="123" y="107"/>
                      <a:pt x="123" y="107"/>
                    </a:cubicBezTo>
                    <a:cubicBezTo>
                      <a:pt x="131" y="100"/>
                      <a:pt x="141" y="94"/>
                      <a:pt x="146" y="83"/>
                    </a:cubicBezTo>
                    <a:cubicBezTo>
                      <a:pt x="147" y="82"/>
                      <a:pt x="148" y="81"/>
                      <a:pt x="149" y="79"/>
                    </a:cubicBezTo>
                    <a:cubicBezTo>
                      <a:pt x="149" y="79"/>
                      <a:pt x="149" y="79"/>
                      <a:pt x="149" y="79"/>
                    </a:cubicBezTo>
                    <a:close/>
                  </a:path>
                </a:pathLst>
              </a:custGeom>
              <a:solidFill>
                <a:srgbClr val="B45E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3" name="ï$ḷïḑe"/>
              <p:cNvSpPr/>
              <p:nvPr/>
            </p:nvSpPr>
            <p:spPr bwMode="auto">
              <a:xfrm>
                <a:off x="4018486" y="2907456"/>
                <a:ext cx="573526" cy="291095"/>
              </a:xfrm>
              <a:custGeom>
                <a:avLst/>
                <a:gdLst>
                  <a:gd name="T0" fmla="*/ 133 w 159"/>
                  <a:gd name="T1" fmla="*/ 81 h 81"/>
                  <a:gd name="T2" fmla="*/ 110 w 159"/>
                  <a:gd name="T3" fmla="*/ 72 h 81"/>
                  <a:gd name="T4" fmla="*/ 41 w 159"/>
                  <a:gd name="T5" fmla="*/ 22 h 81"/>
                  <a:gd name="T6" fmla="*/ 20 w 159"/>
                  <a:gd name="T7" fmla="*/ 17 h 81"/>
                  <a:gd name="T8" fmla="*/ 12 w 159"/>
                  <a:gd name="T9" fmla="*/ 34 h 81"/>
                  <a:gd name="T10" fmla="*/ 6 w 159"/>
                  <a:gd name="T11" fmla="*/ 40 h 81"/>
                  <a:gd name="T12" fmla="*/ 0 w 159"/>
                  <a:gd name="T13" fmla="*/ 34 h 81"/>
                  <a:gd name="T14" fmla="*/ 14 w 159"/>
                  <a:gd name="T15" fmla="*/ 5 h 81"/>
                  <a:gd name="T16" fmla="*/ 49 w 159"/>
                  <a:gd name="T17" fmla="*/ 12 h 81"/>
                  <a:gd name="T18" fmla="*/ 117 w 159"/>
                  <a:gd name="T19" fmla="*/ 62 h 81"/>
                  <a:gd name="T20" fmla="*/ 139 w 159"/>
                  <a:gd name="T21" fmla="*/ 67 h 81"/>
                  <a:gd name="T22" fmla="*/ 146 w 159"/>
                  <a:gd name="T23" fmla="*/ 50 h 81"/>
                  <a:gd name="T24" fmla="*/ 146 w 159"/>
                  <a:gd name="T25" fmla="*/ 49 h 81"/>
                  <a:gd name="T26" fmla="*/ 153 w 159"/>
                  <a:gd name="T27" fmla="*/ 42 h 81"/>
                  <a:gd name="T28" fmla="*/ 159 w 159"/>
                  <a:gd name="T29" fmla="*/ 49 h 81"/>
                  <a:gd name="T30" fmla="*/ 159 w 159"/>
                  <a:gd name="T31" fmla="*/ 50 h 81"/>
                  <a:gd name="T32" fmla="*/ 145 w 159"/>
                  <a:gd name="T33" fmla="*/ 78 h 81"/>
                  <a:gd name="T34" fmla="*/ 133 w 159"/>
                  <a:gd name="T35"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9" h="81">
                    <a:moveTo>
                      <a:pt x="133" y="81"/>
                    </a:moveTo>
                    <a:cubicBezTo>
                      <a:pt x="126" y="81"/>
                      <a:pt x="118" y="78"/>
                      <a:pt x="110" y="72"/>
                    </a:cubicBezTo>
                    <a:cubicBezTo>
                      <a:pt x="41" y="22"/>
                      <a:pt x="41" y="22"/>
                      <a:pt x="41" y="22"/>
                    </a:cubicBezTo>
                    <a:cubicBezTo>
                      <a:pt x="33" y="16"/>
                      <a:pt x="25" y="14"/>
                      <a:pt x="20" y="17"/>
                    </a:cubicBezTo>
                    <a:cubicBezTo>
                      <a:pt x="15" y="19"/>
                      <a:pt x="12" y="25"/>
                      <a:pt x="12" y="34"/>
                    </a:cubicBezTo>
                    <a:cubicBezTo>
                      <a:pt x="12" y="37"/>
                      <a:pt x="10" y="40"/>
                      <a:pt x="6" y="40"/>
                    </a:cubicBezTo>
                    <a:cubicBezTo>
                      <a:pt x="3" y="40"/>
                      <a:pt x="0" y="37"/>
                      <a:pt x="0" y="34"/>
                    </a:cubicBezTo>
                    <a:cubicBezTo>
                      <a:pt x="0" y="20"/>
                      <a:pt x="5" y="10"/>
                      <a:pt x="14" y="5"/>
                    </a:cubicBezTo>
                    <a:cubicBezTo>
                      <a:pt x="24" y="0"/>
                      <a:pt x="37" y="3"/>
                      <a:pt x="49" y="12"/>
                    </a:cubicBezTo>
                    <a:cubicBezTo>
                      <a:pt x="117" y="62"/>
                      <a:pt x="117" y="62"/>
                      <a:pt x="117" y="62"/>
                    </a:cubicBezTo>
                    <a:cubicBezTo>
                      <a:pt x="125" y="68"/>
                      <a:pt x="133" y="70"/>
                      <a:pt x="139" y="67"/>
                    </a:cubicBezTo>
                    <a:cubicBezTo>
                      <a:pt x="143" y="65"/>
                      <a:pt x="146" y="58"/>
                      <a:pt x="146" y="50"/>
                    </a:cubicBezTo>
                    <a:cubicBezTo>
                      <a:pt x="146" y="49"/>
                      <a:pt x="146" y="49"/>
                      <a:pt x="146" y="49"/>
                    </a:cubicBezTo>
                    <a:cubicBezTo>
                      <a:pt x="146" y="45"/>
                      <a:pt x="149" y="42"/>
                      <a:pt x="153" y="42"/>
                    </a:cubicBezTo>
                    <a:cubicBezTo>
                      <a:pt x="156" y="42"/>
                      <a:pt x="159" y="45"/>
                      <a:pt x="159" y="49"/>
                    </a:cubicBezTo>
                    <a:cubicBezTo>
                      <a:pt x="159" y="50"/>
                      <a:pt x="159" y="50"/>
                      <a:pt x="159" y="50"/>
                    </a:cubicBezTo>
                    <a:cubicBezTo>
                      <a:pt x="159" y="63"/>
                      <a:pt x="154" y="74"/>
                      <a:pt x="145" y="78"/>
                    </a:cubicBezTo>
                    <a:cubicBezTo>
                      <a:pt x="141" y="80"/>
                      <a:pt x="137" y="81"/>
                      <a:pt x="133" y="81"/>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4" name="îŝlïḋé"/>
              <p:cNvSpPr/>
              <p:nvPr/>
            </p:nvSpPr>
            <p:spPr bwMode="auto">
              <a:xfrm>
                <a:off x="4158835" y="3576280"/>
                <a:ext cx="188865" cy="263371"/>
              </a:xfrm>
              <a:custGeom>
                <a:avLst/>
                <a:gdLst>
                  <a:gd name="T0" fmla="*/ 41 w 52"/>
                  <a:gd name="T1" fmla="*/ 7 h 73"/>
                  <a:gd name="T2" fmla="*/ 20 w 52"/>
                  <a:gd name="T3" fmla="*/ 10 h 73"/>
                  <a:gd name="T4" fmla="*/ 0 w 52"/>
                  <a:gd name="T5" fmla="*/ 58 h 73"/>
                  <a:gd name="T6" fmla="*/ 20 w 52"/>
                  <a:gd name="T7" fmla="*/ 68 h 73"/>
                  <a:gd name="T8" fmla="*/ 51 w 52"/>
                  <a:gd name="T9" fmla="*/ 27 h 73"/>
                  <a:gd name="T10" fmla="*/ 47 w 52"/>
                  <a:gd name="T11" fmla="*/ 11 h 73"/>
                  <a:gd name="T12" fmla="*/ 41 w 52"/>
                  <a:gd name="T13" fmla="*/ 7 h 73"/>
                </a:gdLst>
                <a:ahLst/>
                <a:cxnLst>
                  <a:cxn ang="0">
                    <a:pos x="T0" y="T1"/>
                  </a:cxn>
                  <a:cxn ang="0">
                    <a:pos x="T2" y="T3"/>
                  </a:cxn>
                  <a:cxn ang="0">
                    <a:pos x="T4" y="T5"/>
                  </a:cxn>
                  <a:cxn ang="0">
                    <a:pos x="T6" y="T7"/>
                  </a:cxn>
                  <a:cxn ang="0">
                    <a:pos x="T8" y="T9"/>
                  </a:cxn>
                  <a:cxn ang="0">
                    <a:pos x="T10" y="T11"/>
                  </a:cxn>
                  <a:cxn ang="0">
                    <a:pos x="T12" y="T13"/>
                  </a:cxn>
                </a:cxnLst>
                <a:rect l="0" t="0" r="r" b="b"/>
                <a:pathLst>
                  <a:path w="52" h="73">
                    <a:moveTo>
                      <a:pt x="41" y="7"/>
                    </a:moveTo>
                    <a:cubicBezTo>
                      <a:pt x="41" y="7"/>
                      <a:pt x="28" y="0"/>
                      <a:pt x="20" y="10"/>
                    </a:cubicBezTo>
                    <a:cubicBezTo>
                      <a:pt x="12" y="20"/>
                      <a:pt x="1" y="42"/>
                      <a:pt x="0" y="58"/>
                    </a:cubicBezTo>
                    <a:cubicBezTo>
                      <a:pt x="0" y="73"/>
                      <a:pt x="13" y="72"/>
                      <a:pt x="20" y="68"/>
                    </a:cubicBezTo>
                    <a:cubicBezTo>
                      <a:pt x="28" y="65"/>
                      <a:pt x="49" y="33"/>
                      <a:pt x="51" y="27"/>
                    </a:cubicBezTo>
                    <a:cubicBezTo>
                      <a:pt x="52" y="21"/>
                      <a:pt x="49" y="12"/>
                      <a:pt x="47" y="11"/>
                    </a:cubicBezTo>
                    <a:cubicBezTo>
                      <a:pt x="45" y="9"/>
                      <a:pt x="41" y="7"/>
                      <a:pt x="41" y="7"/>
                    </a:cubicBezTo>
                    <a:close/>
                  </a:path>
                </a:pathLst>
              </a:custGeom>
              <a:solidFill>
                <a:srgbClr val="173D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5" name="iŝlîḍê"/>
              <p:cNvSpPr/>
              <p:nvPr/>
            </p:nvSpPr>
            <p:spPr bwMode="auto">
              <a:xfrm>
                <a:off x="4228143" y="3555487"/>
                <a:ext cx="90101" cy="114359"/>
              </a:xfrm>
              <a:custGeom>
                <a:avLst/>
                <a:gdLst>
                  <a:gd name="T0" fmla="*/ 25 w 25"/>
                  <a:gd name="T1" fmla="*/ 10 h 32"/>
                  <a:gd name="T2" fmla="*/ 25 w 25"/>
                  <a:gd name="T3" fmla="*/ 23 h 32"/>
                  <a:gd name="T4" fmla="*/ 21 w 25"/>
                  <a:gd name="T5" fmla="*/ 30 h 32"/>
                  <a:gd name="T6" fmla="*/ 12 w 25"/>
                  <a:gd name="T7" fmla="*/ 31 h 32"/>
                  <a:gd name="T8" fmla="*/ 0 w 25"/>
                  <a:gd name="T9" fmla="*/ 14 h 32"/>
                  <a:gd name="T10" fmla="*/ 25 w 25"/>
                  <a:gd name="T11" fmla="*/ 10 h 32"/>
                </a:gdLst>
                <a:ahLst/>
                <a:cxnLst>
                  <a:cxn ang="0">
                    <a:pos x="T0" y="T1"/>
                  </a:cxn>
                  <a:cxn ang="0">
                    <a:pos x="T2" y="T3"/>
                  </a:cxn>
                  <a:cxn ang="0">
                    <a:pos x="T4" y="T5"/>
                  </a:cxn>
                  <a:cxn ang="0">
                    <a:pos x="T6" y="T7"/>
                  </a:cxn>
                  <a:cxn ang="0">
                    <a:pos x="T8" y="T9"/>
                  </a:cxn>
                  <a:cxn ang="0">
                    <a:pos x="T10" y="T11"/>
                  </a:cxn>
                </a:cxnLst>
                <a:rect l="0" t="0" r="r" b="b"/>
                <a:pathLst>
                  <a:path w="25" h="32">
                    <a:moveTo>
                      <a:pt x="25" y="10"/>
                    </a:moveTo>
                    <a:cubicBezTo>
                      <a:pt x="25" y="23"/>
                      <a:pt x="25" y="23"/>
                      <a:pt x="25" y="23"/>
                    </a:cubicBezTo>
                    <a:cubicBezTo>
                      <a:pt x="25" y="26"/>
                      <a:pt x="24" y="28"/>
                      <a:pt x="21" y="30"/>
                    </a:cubicBezTo>
                    <a:cubicBezTo>
                      <a:pt x="19" y="31"/>
                      <a:pt x="16" y="32"/>
                      <a:pt x="12" y="31"/>
                    </a:cubicBezTo>
                    <a:cubicBezTo>
                      <a:pt x="2" y="30"/>
                      <a:pt x="1" y="27"/>
                      <a:pt x="0" y="14"/>
                    </a:cubicBezTo>
                    <a:cubicBezTo>
                      <a:pt x="0" y="0"/>
                      <a:pt x="25" y="10"/>
                      <a:pt x="25" y="10"/>
                    </a:cubicBez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6" name="îŝḷíḋê"/>
              <p:cNvSpPr/>
              <p:nvPr/>
            </p:nvSpPr>
            <p:spPr bwMode="auto">
              <a:xfrm>
                <a:off x="3990763" y="3486179"/>
                <a:ext cx="187132" cy="263371"/>
              </a:xfrm>
              <a:custGeom>
                <a:avLst/>
                <a:gdLst>
                  <a:gd name="T0" fmla="*/ 41 w 52"/>
                  <a:gd name="T1" fmla="*/ 6 h 73"/>
                  <a:gd name="T2" fmla="*/ 20 w 52"/>
                  <a:gd name="T3" fmla="*/ 9 h 73"/>
                  <a:gd name="T4" fmla="*/ 0 w 52"/>
                  <a:gd name="T5" fmla="*/ 57 h 73"/>
                  <a:gd name="T6" fmla="*/ 20 w 52"/>
                  <a:gd name="T7" fmla="*/ 68 h 73"/>
                  <a:gd name="T8" fmla="*/ 51 w 52"/>
                  <a:gd name="T9" fmla="*/ 26 h 73"/>
                  <a:gd name="T10" fmla="*/ 47 w 52"/>
                  <a:gd name="T11" fmla="*/ 10 h 73"/>
                  <a:gd name="T12" fmla="*/ 41 w 52"/>
                  <a:gd name="T13" fmla="*/ 6 h 73"/>
                </a:gdLst>
                <a:ahLst/>
                <a:cxnLst>
                  <a:cxn ang="0">
                    <a:pos x="T0" y="T1"/>
                  </a:cxn>
                  <a:cxn ang="0">
                    <a:pos x="T2" y="T3"/>
                  </a:cxn>
                  <a:cxn ang="0">
                    <a:pos x="T4" y="T5"/>
                  </a:cxn>
                  <a:cxn ang="0">
                    <a:pos x="T6" y="T7"/>
                  </a:cxn>
                  <a:cxn ang="0">
                    <a:pos x="T8" y="T9"/>
                  </a:cxn>
                  <a:cxn ang="0">
                    <a:pos x="T10" y="T11"/>
                  </a:cxn>
                  <a:cxn ang="0">
                    <a:pos x="T12" y="T13"/>
                  </a:cxn>
                </a:cxnLst>
                <a:rect l="0" t="0" r="r" b="b"/>
                <a:pathLst>
                  <a:path w="52" h="73">
                    <a:moveTo>
                      <a:pt x="41" y="6"/>
                    </a:moveTo>
                    <a:cubicBezTo>
                      <a:pt x="41" y="6"/>
                      <a:pt x="28" y="0"/>
                      <a:pt x="20" y="9"/>
                    </a:cubicBezTo>
                    <a:cubicBezTo>
                      <a:pt x="12" y="19"/>
                      <a:pt x="1" y="42"/>
                      <a:pt x="0" y="57"/>
                    </a:cubicBezTo>
                    <a:cubicBezTo>
                      <a:pt x="0" y="73"/>
                      <a:pt x="13" y="71"/>
                      <a:pt x="20" y="68"/>
                    </a:cubicBezTo>
                    <a:cubicBezTo>
                      <a:pt x="28" y="64"/>
                      <a:pt x="49" y="33"/>
                      <a:pt x="51" y="26"/>
                    </a:cubicBezTo>
                    <a:cubicBezTo>
                      <a:pt x="52" y="20"/>
                      <a:pt x="49" y="12"/>
                      <a:pt x="47" y="10"/>
                    </a:cubicBezTo>
                    <a:cubicBezTo>
                      <a:pt x="45" y="9"/>
                      <a:pt x="41" y="6"/>
                      <a:pt x="41" y="6"/>
                    </a:cubicBezTo>
                    <a:close/>
                  </a:path>
                </a:pathLst>
              </a:custGeom>
              <a:solidFill>
                <a:srgbClr val="173D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7" name="îŝḻidê"/>
              <p:cNvSpPr/>
              <p:nvPr/>
            </p:nvSpPr>
            <p:spPr bwMode="auto">
              <a:xfrm>
                <a:off x="4054872" y="3465387"/>
                <a:ext cx="93566" cy="110893"/>
              </a:xfrm>
              <a:custGeom>
                <a:avLst/>
                <a:gdLst>
                  <a:gd name="T0" fmla="*/ 26 w 26"/>
                  <a:gd name="T1" fmla="*/ 9 h 31"/>
                  <a:gd name="T2" fmla="*/ 26 w 26"/>
                  <a:gd name="T3" fmla="*/ 22 h 31"/>
                  <a:gd name="T4" fmla="*/ 22 w 26"/>
                  <a:gd name="T5" fmla="*/ 29 h 31"/>
                  <a:gd name="T6" fmla="*/ 12 w 26"/>
                  <a:gd name="T7" fmla="*/ 31 h 31"/>
                  <a:gd name="T8" fmla="*/ 1 w 26"/>
                  <a:gd name="T9" fmla="*/ 13 h 31"/>
                  <a:gd name="T10" fmla="*/ 26 w 26"/>
                  <a:gd name="T11" fmla="*/ 9 h 31"/>
                </a:gdLst>
                <a:ahLst/>
                <a:cxnLst>
                  <a:cxn ang="0">
                    <a:pos x="T0" y="T1"/>
                  </a:cxn>
                  <a:cxn ang="0">
                    <a:pos x="T2" y="T3"/>
                  </a:cxn>
                  <a:cxn ang="0">
                    <a:pos x="T4" y="T5"/>
                  </a:cxn>
                  <a:cxn ang="0">
                    <a:pos x="T6" y="T7"/>
                  </a:cxn>
                  <a:cxn ang="0">
                    <a:pos x="T8" y="T9"/>
                  </a:cxn>
                  <a:cxn ang="0">
                    <a:pos x="T10" y="T11"/>
                  </a:cxn>
                </a:cxnLst>
                <a:rect l="0" t="0" r="r" b="b"/>
                <a:pathLst>
                  <a:path w="26" h="31">
                    <a:moveTo>
                      <a:pt x="26" y="9"/>
                    </a:moveTo>
                    <a:cubicBezTo>
                      <a:pt x="26" y="22"/>
                      <a:pt x="26" y="22"/>
                      <a:pt x="26" y="22"/>
                    </a:cubicBezTo>
                    <a:cubicBezTo>
                      <a:pt x="26" y="25"/>
                      <a:pt x="25" y="28"/>
                      <a:pt x="22" y="29"/>
                    </a:cubicBezTo>
                    <a:cubicBezTo>
                      <a:pt x="20" y="31"/>
                      <a:pt x="17" y="31"/>
                      <a:pt x="12" y="31"/>
                    </a:cubicBezTo>
                    <a:cubicBezTo>
                      <a:pt x="3" y="29"/>
                      <a:pt x="2" y="26"/>
                      <a:pt x="1" y="13"/>
                    </a:cubicBezTo>
                    <a:cubicBezTo>
                      <a:pt x="0" y="0"/>
                      <a:pt x="26" y="9"/>
                      <a:pt x="26" y="9"/>
                    </a:cubicBez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8" name="î$lîḑe"/>
              <p:cNvSpPr/>
              <p:nvPr/>
            </p:nvSpPr>
            <p:spPr bwMode="auto">
              <a:xfrm>
                <a:off x="3983832" y="2392843"/>
                <a:ext cx="590853" cy="1143586"/>
              </a:xfrm>
              <a:custGeom>
                <a:avLst/>
                <a:gdLst>
                  <a:gd name="T0" fmla="*/ 160 w 164"/>
                  <a:gd name="T1" fmla="*/ 62 h 318"/>
                  <a:gd name="T2" fmla="*/ 93 w 164"/>
                  <a:gd name="T3" fmla="*/ 71 h 318"/>
                  <a:gd name="T4" fmla="*/ 50 w 164"/>
                  <a:gd name="T5" fmla="*/ 114 h 318"/>
                  <a:gd name="T6" fmla="*/ 11 w 164"/>
                  <a:gd name="T7" fmla="*/ 157 h 318"/>
                  <a:gd name="T8" fmla="*/ 1 w 164"/>
                  <a:gd name="T9" fmla="*/ 188 h 318"/>
                  <a:gd name="T10" fmla="*/ 17 w 164"/>
                  <a:gd name="T11" fmla="*/ 308 h 318"/>
                  <a:gd name="T12" fmla="*/ 29 w 164"/>
                  <a:gd name="T13" fmla="*/ 318 h 318"/>
                  <a:gd name="T14" fmla="*/ 35 w 164"/>
                  <a:gd name="T15" fmla="*/ 317 h 318"/>
                  <a:gd name="T16" fmla="*/ 48 w 164"/>
                  <a:gd name="T17" fmla="*/ 302 h 318"/>
                  <a:gd name="T18" fmla="*/ 45 w 164"/>
                  <a:gd name="T19" fmla="*/ 190 h 318"/>
                  <a:gd name="T20" fmla="*/ 127 w 164"/>
                  <a:gd name="T21" fmla="*/ 140 h 318"/>
                  <a:gd name="T22" fmla="*/ 160 w 164"/>
                  <a:gd name="T23" fmla="*/ 62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318">
                    <a:moveTo>
                      <a:pt x="160" y="62"/>
                    </a:moveTo>
                    <a:cubicBezTo>
                      <a:pt x="156" y="0"/>
                      <a:pt x="93" y="71"/>
                      <a:pt x="93" y="71"/>
                    </a:cubicBezTo>
                    <a:cubicBezTo>
                      <a:pt x="50" y="114"/>
                      <a:pt x="50" y="114"/>
                      <a:pt x="50" y="114"/>
                    </a:cubicBezTo>
                    <a:cubicBezTo>
                      <a:pt x="11" y="157"/>
                      <a:pt x="11" y="157"/>
                      <a:pt x="11" y="157"/>
                    </a:cubicBezTo>
                    <a:cubicBezTo>
                      <a:pt x="3" y="165"/>
                      <a:pt x="0" y="176"/>
                      <a:pt x="1" y="188"/>
                    </a:cubicBezTo>
                    <a:cubicBezTo>
                      <a:pt x="17" y="308"/>
                      <a:pt x="17" y="308"/>
                      <a:pt x="17" y="308"/>
                    </a:cubicBezTo>
                    <a:cubicBezTo>
                      <a:pt x="18" y="314"/>
                      <a:pt x="23" y="318"/>
                      <a:pt x="29" y="318"/>
                    </a:cubicBezTo>
                    <a:cubicBezTo>
                      <a:pt x="31" y="318"/>
                      <a:pt x="32" y="318"/>
                      <a:pt x="35" y="317"/>
                    </a:cubicBezTo>
                    <a:cubicBezTo>
                      <a:pt x="49" y="315"/>
                      <a:pt x="48" y="302"/>
                      <a:pt x="48" y="302"/>
                    </a:cubicBezTo>
                    <a:cubicBezTo>
                      <a:pt x="45" y="190"/>
                      <a:pt x="45" y="190"/>
                      <a:pt x="45" y="190"/>
                    </a:cubicBezTo>
                    <a:cubicBezTo>
                      <a:pt x="127" y="140"/>
                      <a:pt x="127" y="140"/>
                      <a:pt x="127" y="140"/>
                    </a:cubicBezTo>
                    <a:cubicBezTo>
                      <a:pt x="127" y="140"/>
                      <a:pt x="164" y="124"/>
                      <a:pt x="160" y="62"/>
                    </a:cubicBezTo>
                    <a:close/>
                  </a:path>
                </a:pathLst>
              </a:custGeom>
              <a:solidFill>
                <a:srgbClr val="FDD76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9" name="íṧļïḓé"/>
              <p:cNvSpPr/>
              <p:nvPr/>
            </p:nvSpPr>
            <p:spPr bwMode="auto">
              <a:xfrm>
                <a:off x="4151904" y="2479478"/>
                <a:ext cx="590853" cy="1143586"/>
              </a:xfrm>
              <a:custGeom>
                <a:avLst/>
                <a:gdLst>
                  <a:gd name="T0" fmla="*/ 160 w 164"/>
                  <a:gd name="T1" fmla="*/ 62 h 318"/>
                  <a:gd name="T2" fmla="*/ 93 w 164"/>
                  <a:gd name="T3" fmla="*/ 71 h 318"/>
                  <a:gd name="T4" fmla="*/ 50 w 164"/>
                  <a:gd name="T5" fmla="*/ 114 h 318"/>
                  <a:gd name="T6" fmla="*/ 11 w 164"/>
                  <a:gd name="T7" fmla="*/ 156 h 318"/>
                  <a:gd name="T8" fmla="*/ 1 w 164"/>
                  <a:gd name="T9" fmla="*/ 187 h 318"/>
                  <a:gd name="T10" fmla="*/ 17 w 164"/>
                  <a:gd name="T11" fmla="*/ 307 h 318"/>
                  <a:gd name="T12" fmla="*/ 29 w 164"/>
                  <a:gd name="T13" fmla="*/ 318 h 318"/>
                  <a:gd name="T14" fmla="*/ 35 w 164"/>
                  <a:gd name="T15" fmla="*/ 317 h 318"/>
                  <a:gd name="T16" fmla="*/ 48 w 164"/>
                  <a:gd name="T17" fmla="*/ 302 h 318"/>
                  <a:gd name="T18" fmla="*/ 45 w 164"/>
                  <a:gd name="T19" fmla="*/ 189 h 318"/>
                  <a:gd name="T20" fmla="*/ 127 w 164"/>
                  <a:gd name="T21" fmla="*/ 140 h 318"/>
                  <a:gd name="T22" fmla="*/ 160 w 164"/>
                  <a:gd name="T23" fmla="*/ 62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318">
                    <a:moveTo>
                      <a:pt x="160" y="62"/>
                    </a:moveTo>
                    <a:cubicBezTo>
                      <a:pt x="157" y="0"/>
                      <a:pt x="93" y="71"/>
                      <a:pt x="93" y="71"/>
                    </a:cubicBezTo>
                    <a:cubicBezTo>
                      <a:pt x="50" y="114"/>
                      <a:pt x="50" y="114"/>
                      <a:pt x="50" y="114"/>
                    </a:cubicBezTo>
                    <a:cubicBezTo>
                      <a:pt x="11" y="156"/>
                      <a:pt x="11" y="156"/>
                      <a:pt x="11" y="156"/>
                    </a:cubicBezTo>
                    <a:cubicBezTo>
                      <a:pt x="3" y="165"/>
                      <a:pt x="0" y="176"/>
                      <a:pt x="1" y="187"/>
                    </a:cubicBezTo>
                    <a:cubicBezTo>
                      <a:pt x="17" y="307"/>
                      <a:pt x="17" y="307"/>
                      <a:pt x="17" y="307"/>
                    </a:cubicBezTo>
                    <a:cubicBezTo>
                      <a:pt x="18" y="313"/>
                      <a:pt x="23" y="318"/>
                      <a:pt x="29" y="318"/>
                    </a:cubicBezTo>
                    <a:cubicBezTo>
                      <a:pt x="31" y="318"/>
                      <a:pt x="33" y="317"/>
                      <a:pt x="35" y="317"/>
                    </a:cubicBezTo>
                    <a:cubicBezTo>
                      <a:pt x="49" y="315"/>
                      <a:pt x="48" y="302"/>
                      <a:pt x="48" y="302"/>
                    </a:cubicBezTo>
                    <a:cubicBezTo>
                      <a:pt x="45" y="189"/>
                      <a:pt x="45" y="189"/>
                      <a:pt x="45" y="189"/>
                    </a:cubicBezTo>
                    <a:cubicBezTo>
                      <a:pt x="127" y="140"/>
                      <a:pt x="127" y="140"/>
                      <a:pt x="127" y="140"/>
                    </a:cubicBezTo>
                    <a:cubicBezTo>
                      <a:pt x="127" y="140"/>
                      <a:pt x="164" y="124"/>
                      <a:pt x="160" y="62"/>
                    </a:cubicBezTo>
                    <a:close/>
                  </a:path>
                </a:pathLst>
              </a:custGeom>
              <a:solidFill>
                <a:srgbClr val="FDD76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0" name="ïs1ïḓé"/>
              <p:cNvSpPr/>
              <p:nvPr/>
            </p:nvSpPr>
            <p:spPr bwMode="auto">
              <a:xfrm>
                <a:off x="4188291" y="1942339"/>
                <a:ext cx="580457" cy="954721"/>
              </a:xfrm>
              <a:custGeom>
                <a:avLst/>
                <a:gdLst>
                  <a:gd name="T0" fmla="*/ 113 w 161"/>
                  <a:gd name="T1" fmla="*/ 12 h 265"/>
                  <a:gd name="T2" fmla="*/ 160 w 161"/>
                  <a:gd name="T3" fmla="*/ 60 h 265"/>
                  <a:gd name="T4" fmla="*/ 154 w 161"/>
                  <a:gd name="T5" fmla="*/ 234 h 265"/>
                  <a:gd name="T6" fmla="*/ 23 w 161"/>
                  <a:gd name="T7" fmla="*/ 188 h 265"/>
                  <a:gd name="T8" fmla="*/ 53 w 161"/>
                  <a:gd name="T9" fmla="*/ 11 h 265"/>
                  <a:gd name="T10" fmla="*/ 113 w 161"/>
                  <a:gd name="T11" fmla="*/ 12 h 265"/>
                </a:gdLst>
                <a:ahLst/>
                <a:cxnLst>
                  <a:cxn ang="0">
                    <a:pos x="T0" y="T1"/>
                  </a:cxn>
                  <a:cxn ang="0">
                    <a:pos x="T2" y="T3"/>
                  </a:cxn>
                  <a:cxn ang="0">
                    <a:pos x="T4" y="T5"/>
                  </a:cxn>
                  <a:cxn ang="0">
                    <a:pos x="T6" y="T7"/>
                  </a:cxn>
                  <a:cxn ang="0">
                    <a:pos x="T8" y="T9"/>
                  </a:cxn>
                  <a:cxn ang="0">
                    <a:pos x="T10" y="T11"/>
                  </a:cxn>
                </a:cxnLst>
                <a:rect l="0" t="0" r="r" b="b"/>
                <a:pathLst>
                  <a:path w="161" h="265">
                    <a:moveTo>
                      <a:pt x="113" y="12"/>
                    </a:moveTo>
                    <a:cubicBezTo>
                      <a:pt x="161" y="32"/>
                      <a:pt x="160" y="60"/>
                      <a:pt x="160" y="60"/>
                    </a:cubicBezTo>
                    <a:cubicBezTo>
                      <a:pt x="160" y="60"/>
                      <a:pt x="151" y="164"/>
                      <a:pt x="154" y="234"/>
                    </a:cubicBezTo>
                    <a:cubicBezTo>
                      <a:pt x="155" y="263"/>
                      <a:pt x="0" y="265"/>
                      <a:pt x="23" y="188"/>
                    </a:cubicBezTo>
                    <a:cubicBezTo>
                      <a:pt x="50" y="96"/>
                      <a:pt x="40" y="22"/>
                      <a:pt x="53" y="11"/>
                    </a:cubicBezTo>
                    <a:cubicBezTo>
                      <a:pt x="65" y="0"/>
                      <a:pt x="101" y="7"/>
                      <a:pt x="113" y="12"/>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1" name="íṣļide"/>
              <p:cNvSpPr/>
              <p:nvPr/>
            </p:nvSpPr>
            <p:spPr bwMode="auto">
              <a:xfrm>
                <a:off x="4468990" y="1978725"/>
                <a:ext cx="192331" cy="150746"/>
              </a:xfrm>
              <a:custGeom>
                <a:avLst/>
                <a:gdLst>
                  <a:gd name="T0" fmla="*/ 50 w 53"/>
                  <a:gd name="T1" fmla="*/ 27 h 42"/>
                  <a:gd name="T2" fmla="*/ 22 w 53"/>
                  <a:gd name="T3" fmla="*/ 39 h 42"/>
                  <a:gd name="T4" fmla="*/ 2 w 53"/>
                  <a:gd name="T5" fmla="*/ 15 h 42"/>
                  <a:gd name="T6" fmla="*/ 31 w 53"/>
                  <a:gd name="T7" fmla="*/ 3 h 42"/>
                  <a:gd name="T8" fmla="*/ 50 w 53"/>
                  <a:gd name="T9" fmla="*/ 27 h 42"/>
                </a:gdLst>
                <a:ahLst/>
                <a:cxnLst>
                  <a:cxn ang="0">
                    <a:pos x="T0" y="T1"/>
                  </a:cxn>
                  <a:cxn ang="0">
                    <a:pos x="T2" y="T3"/>
                  </a:cxn>
                  <a:cxn ang="0">
                    <a:pos x="T4" y="T5"/>
                  </a:cxn>
                  <a:cxn ang="0">
                    <a:pos x="T6" y="T7"/>
                  </a:cxn>
                  <a:cxn ang="0">
                    <a:pos x="T8" y="T9"/>
                  </a:cxn>
                </a:cxnLst>
                <a:rect l="0" t="0" r="r" b="b"/>
                <a:pathLst>
                  <a:path w="53" h="42">
                    <a:moveTo>
                      <a:pt x="50" y="27"/>
                    </a:moveTo>
                    <a:cubicBezTo>
                      <a:pt x="48" y="37"/>
                      <a:pt x="35" y="42"/>
                      <a:pt x="22" y="39"/>
                    </a:cubicBezTo>
                    <a:cubicBezTo>
                      <a:pt x="9" y="35"/>
                      <a:pt x="0" y="25"/>
                      <a:pt x="2" y="15"/>
                    </a:cubicBezTo>
                    <a:cubicBezTo>
                      <a:pt x="5" y="5"/>
                      <a:pt x="18" y="0"/>
                      <a:pt x="31" y="3"/>
                    </a:cubicBezTo>
                    <a:cubicBezTo>
                      <a:pt x="44" y="7"/>
                      <a:pt x="53" y="18"/>
                      <a:pt x="50" y="27"/>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2" name="îṣ1ïḋê"/>
              <p:cNvSpPr/>
              <p:nvPr/>
            </p:nvSpPr>
            <p:spPr bwMode="auto">
              <a:xfrm>
                <a:off x="4458593" y="1971795"/>
                <a:ext cx="209658" cy="157677"/>
              </a:xfrm>
              <a:custGeom>
                <a:avLst/>
                <a:gdLst>
                  <a:gd name="T0" fmla="*/ 33 w 58"/>
                  <a:gd name="T1" fmla="*/ 44 h 44"/>
                  <a:gd name="T2" fmla="*/ 24 w 58"/>
                  <a:gd name="T3" fmla="*/ 43 h 44"/>
                  <a:gd name="T4" fmla="*/ 3 w 58"/>
                  <a:gd name="T5" fmla="*/ 16 h 44"/>
                  <a:gd name="T6" fmla="*/ 35 w 58"/>
                  <a:gd name="T7" fmla="*/ 3 h 44"/>
                  <a:gd name="T8" fmla="*/ 56 w 58"/>
                  <a:gd name="T9" fmla="*/ 30 h 44"/>
                  <a:gd name="T10" fmla="*/ 44 w 58"/>
                  <a:gd name="T11" fmla="*/ 42 h 44"/>
                  <a:gd name="T12" fmla="*/ 33 w 58"/>
                  <a:gd name="T13" fmla="*/ 44 h 44"/>
                  <a:gd name="T14" fmla="*/ 26 w 58"/>
                  <a:gd name="T15" fmla="*/ 7 h 44"/>
                  <a:gd name="T16" fmla="*/ 8 w 58"/>
                  <a:gd name="T17" fmla="*/ 18 h 44"/>
                  <a:gd name="T18" fmla="*/ 25 w 58"/>
                  <a:gd name="T19" fmla="*/ 39 h 44"/>
                  <a:gd name="T20" fmla="*/ 42 w 58"/>
                  <a:gd name="T21" fmla="*/ 38 h 44"/>
                  <a:gd name="T22" fmla="*/ 51 w 58"/>
                  <a:gd name="T23" fmla="*/ 29 h 44"/>
                  <a:gd name="T24" fmla="*/ 33 w 58"/>
                  <a:gd name="T25" fmla="*/ 8 h 44"/>
                  <a:gd name="T26" fmla="*/ 26 w 58"/>
                  <a:gd name="T27" fmla="*/ 7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 h="44">
                    <a:moveTo>
                      <a:pt x="33" y="44"/>
                    </a:moveTo>
                    <a:cubicBezTo>
                      <a:pt x="30" y="44"/>
                      <a:pt x="27" y="44"/>
                      <a:pt x="24" y="43"/>
                    </a:cubicBezTo>
                    <a:cubicBezTo>
                      <a:pt x="10" y="39"/>
                      <a:pt x="0" y="27"/>
                      <a:pt x="3" y="16"/>
                    </a:cubicBezTo>
                    <a:cubicBezTo>
                      <a:pt x="6" y="5"/>
                      <a:pt x="20" y="0"/>
                      <a:pt x="35" y="3"/>
                    </a:cubicBezTo>
                    <a:cubicBezTo>
                      <a:pt x="49" y="7"/>
                      <a:pt x="58" y="19"/>
                      <a:pt x="56" y="30"/>
                    </a:cubicBezTo>
                    <a:cubicBezTo>
                      <a:pt x="54" y="35"/>
                      <a:pt x="50" y="40"/>
                      <a:pt x="44" y="42"/>
                    </a:cubicBezTo>
                    <a:cubicBezTo>
                      <a:pt x="41" y="43"/>
                      <a:pt x="37" y="44"/>
                      <a:pt x="33" y="44"/>
                    </a:cubicBezTo>
                    <a:close/>
                    <a:moveTo>
                      <a:pt x="26" y="7"/>
                    </a:moveTo>
                    <a:cubicBezTo>
                      <a:pt x="17" y="7"/>
                      <a:pt x="9" y="11"/>
                      <a:pt x="8" y="18"/>
                    </a:cubicBezTo>
                    <a:cubicBezTo>
                      <a:pt x="5" y="26"/>
                      <a:pt x="13" y="35"/>
                      <a:pt x="25" y="39"/>
                    </a:cubicBezTo>
                    <a:cubicBezTo>
                      <a:pt x="31" y="40"/>
                      <a:pt x="37" y="40"/>
                      <a:pt x="42" y="38"/>
                    </a:cubicBezTo>
                    <a:cubicBezTo>
                      <a:pt x="47" y="36"/>
                      <a:pt x="50" y="33"/>
                      <a:pt x="51" y="29"/>
                    </a:cubicBezTo>
                    <a:cubicBezTo>
                      <a:pt x="53" y="20"/>
                      <a:pt x="45" y="11"/>
                      <a:pt x="33" y="8"/>
                    </a:cubicBezTo>
                    <a:cubicBezTo>
                      <a:pt x="31" y="7"/>
                      <a:pt x="28" y="7"/>
                      <a:pt x="26" y="7"/>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3" name="iṣļíde"/>
              <p:cNvSpPr/>
              <p:nvPr/>
            </p:nvSpPr>
            <p:spPr bwMode="auto">
              <a:xfrm>
                <a:off x="4522703" y="1909417"/>
                <a:ext cx="95299" cy="162874"/>
              </a:xfrm>
              <a:custGeom>
                <a:avLst/>
                <a:gdLst>
                  <a:gd name="T0" fmla="*/ 1 w 26"/>
                  <a:gd name="T1" fmla="*/ 19 h 45"/>
                  <a:gd name="T2" fmla="*/ 0 w 26"/>
                  <a:gd name="T3" fmla="*/ 36 h 45"/>
                  <a:gd name="T4" fmla="*/ 21 w 26"/>
                  <a:gd name="T5" fmla="*/ 41 h 45"/>
                  <a:gd name="T6" fmla="*/ 25 w 26"/>
                  <a:gd name="T7" fmla="*/ 16 h 45"/>
                  <a:gd name="T8" fmla="*/ 1 w 26"/>
                  <a:gd name="T9" fmla="*/ 19 h 45"/>
                </a:gdLst>
                <a:ahLst/>
                <a:cxnLst>
                  <a:cxn ang="0">
                    <a:pos x="T0" y="T1"/>
                  </a:cxn>
                  <a:cxn ang="0">
                    <a:pos x="T2" y="T3"/>
                  </a:cxn>
                  <a:cxn ang="0">
                    <a:pos x="T4" y="T5"/>
                  </a:cxn>
                  <a:cxn ang="0">
                    <a:pos x="T6" y="T7"/>
                  </a:cxn>
                  <a:cxn ang="0">
                    <a:pos x="T8" y="T9"/>
                  </a:cxn>
                </a:cxnLst>
                <a:rect l="0" t="0" r="r" b="b"/>
                <a:pathLst>
                  <a:path w="26" h="45">
                    <a:moveTo>
                      <a:pt x="1" y="19"/>
                    </a:moveTo>
                    <a:cubicBezTo>
                      <a:pt x="1" y="19"/>
                      <a:pt x="1" y="21"/>
                      <a:pt x="0" y="36"/>
                    </a:cubicBezTo>
                    <a:cubicBezTo>
                      <a:pt x="0" y="41"/>
                      <a:pt x="17" y="45"/>
                      <a:pt x="21" y="41"/>
                    </a:cubicBezTo>
                    <a:cubicBezTo>
                      <a:pt x="25" y="37"/>
                      <a:pt x="24" y="32"/>
                      <a:pt x="25" y="16"/>
                    </a:cubicBezTo>
                    <a:cubicBezTo>
                      <a:pt x="26" y="0"/>
                      <a:pt x="1" y="19"/>
                      <a:pt x="1" y="19"/>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4" name="íṩ1íḋé"/>
              <p:cNvSpPr/>
              <p:nvPr/>
            </p:nvSpPr>
            <p:spPr bwMode="auto">
              <a:xfrm>
                <a:off x="4522703" y="1968329"/>
                <a:ext cx="90101" cy="74507"/>
              </a:xfrm>
              <a:custGeom>
                <a:avLst/>
                <a:gdLst>
                  <a:gd name="T0" fmla="*/ 25 w 25"/>
                  <a:gd name="T1" fmla="*/ 0 h 21"/>
                  <a:gd name="T2" fmla="*/ 0 w 25"/>
                  <a:gd name="T3" fmla="*/ 21 h 21"/>
                  <a:gd name="T4" fmla="*/ 1 w 25"/>
                  <a:gd name="T5" fmla="*/ 7 h 21"/>
                  <a:gd name="T6" fmla="*/ 25 w 25"/>
                  <a:gd name="T7" fmla="*/ 0 h 21"/>
                </a:gdLst>
                <a:ahLst/>
                <a:cxnLst>
                  <a:cxn ang="0">
                    <a:pos x="T0" y="T1"/>
                  </a:cxn>
                  <a:cxn ang="0">
                    <a:pos x="T2" y="T3"/>
                  </a:cxn>
                  <a:cxn ang="0">
                    <a:pos x="T4" y="T5"/>
                  </a:cxn>
                  <a:cxn ang="0">
                    <a:pos x="T6" y="T7"/>
                  </a:cxn>
                </a:cxnLst>
                <a:rect l="0" t="0" r="r" b="b"/>
                <a:pathLst>
                  <a:path w="25" h="21">
                    <a:moveTo>
                      <a:pt x="25" y="0"/>
                    </a:moveTo>
                    <a:cubicBezTo>
                      <a:pt x="25" y="0"/>
                      <a:pt x="21" y="15"/>
                      <a:pt x="0" y="21"/>
                    </a:cubicBezTo>
                    <a:cubicBezTo>
                      <a:pt x="1" y="7"/>
                      <a:pt x="1" y="7"/>
                      <a:pt x="1" y="7"/>
                    </a:cubicBezTo>
                    <a:lnTo>
                      <a:pt x="25" y="0"/>
                    </a:lnTo>
                    <a:close/>
                  </a:path>
                </a:pathLst>
              </a:custGeom>
              <a:solidFill>
                <a:srgbClr val="EA9C9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5" name="iṥḻiḍe"/>
              <p:cNvSpPr/>
              <p:nvPr/>
            </p:nvSpPr>
            <p:spPr bwMode="auto">
              <a:xfrm>
                <a:off x="4382354" y="1715354"/>
                <a:ext cx="296293" cy="296293"/>
              </a:xfrm>
              <a:custGeom>
                <a:avLst/>
                <a:gdLst>
                  <a:gd name="T0" fmla="*/ 77 w 82"/>
                  <a:gd name="T1" fmla="*/ 32 h 82"/>
                  <a:gd name="T2" fmla="*/ 50 w 82"/>
                  <a:gd name="T3" fmla="*/ 77 h 82"/>
                  <a:gd name="T4" fmla="*/ 5 w 82"/>
                  <a:gd name="T5" fmla="*/ 50 h 82"/>
                  <a:gd name="T6" fmla="*/ 32 w 82"/>
                  <a:gd name="T7" fmla="*/ 5 h 82"/>
                  <a:gd name="T8" fmla="*/ 77 w 82"/>
                  <a:gd name="T9" fmla="*/ 32 h 82"/>
                </a:gdLst>
                <a:ahLst/>
                <a:cxnLst>
                  <a:cxn ang="0">
                    <a:pos x="T0" y="T1"/>
                  </a:cxn>
                  <a:cxn ang="0">
                    <a:pos x="T2" y="T3"/>
                  </a:cxn>
                  <a:cxn ang="0">
                    <a:pos x="T4" y="T5"/>
                  </a:cxn>
                  <a:cxn ang="0">
                    <a:pos x="T6" y="T7"/>
                  </a:cxn>
                  <a:cxn ang="0">
                    <a:pos x="T8" y="T9"/>
                  </a:cxn>
                </a:cxnLst>
                <a:rect l="0" t="0" r="r" b="b"/>
                <a:pathLst>
                  <a:path w="82" h="82">
                    <a:moveTo>
                      <a:pt x="77" y="32"/>
                    </a:moveTo>
                    <a:cubicBezTo>
                      <a:pt x="82" y="51"/>
                      <a:pt x="70" y="72"/>
                      <a:pt x="50" y="77"/>
                    </a:cubicBezTo>
                    <a:cubicBezTo>
                      <a:pt x="30" y="82"/>
                      <a:pt x="10" y="70"/>
                      <a:pt x="5" y="50"/>
                    </a:cubicBezTo>
                    <a:cubicBezTo>
                      <a:pt x="0" y="30"/>
                      <a:pt x="12" y="10"/>
                      <a:pt x="32" y="5"/>
                    </a:cubicBezTo>
                    <a:cubicBezTo>
                      <a:pt x="51" y="0"/>
                      <a:pt x="71" y="12"/>
                      <a:pt x="77" y="32"/>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6" name="ïŝ1íḓè"/>
              <p:cNvSpPr/>
              <p:nvPr/>
            </p:nvSpPr>
            <p:spPr bwMode="auto">
              <a:xfrm>
                <a:off x="4385820" y="1834911"/>
                <a:ext cx="173271" cy="64111"/>
              </a:xfrm>
              <a:custGeom>
                <a:avLst/>
                <a:gdLst>
                  <a:gd name="T0" fmla="*/ 48 w 48"/>
                  <a:gd name="T1" fmla="*/ 9 h 18"/>
                  <a:gd name="T2" fmla="*/ 14 w 48"/>
                  <a:gd name="T3" fmla="*/ 18 h 18"/>
                  <a:gd name="T4" fmla="*/ 3 w 48"/>
                  <a:gd name="T5" fmla="*/ 6 h 18"/>
                  <a:gd name="T6" fmla="*/ 45 w 48"/>
                  <a:gd name="T7" fmla="*/ 0 h 18"/>
                  <a:gd name="T8" fmla="*/ 48 w 48"/>
                  <a:gd name="T9" fmla="*/ 9 h 18"/>
                </a:gdLst>
                <a:ahLst/>
                <a:cxnLst>
                  <a:cxn ang="0">
                    <a:pos x="T0" y="T1"/>
                  </a:cxn>
                  <a:cxn ang="0">
                    <a:pos x="T2" y="T3"/>
                  </a:cxn>
                  <a:cxn ang="0">
                    <a:pos x="T4" y="T5"/>
                  </a:cxn>
                  <a:cxn ang="0">
                    <a:pos x="T6" y="T7"/>
                  </a:cxn>
                  <a:cxn ang="0">
                    <a:pos x="T8" y="T9"/>
                  </a:cxn>
                </a:cxnLst>
                <a:rect l="0" t="0" r="r" b="b"/>
                <a:pathLst>
                  <a:path w="48" h="18">
                    <a:moveTo>
                      <a:pt x="48" y="9"/>
                    </a:moveTo>
                    <a:cubicBezTo>
                      <a:pt x="48" y="9"/>
                      <a:pt x="28" y="18"/>
                      <a:pt x="14" y="18"/>
                    </a:cubicBezTo>
                    <a:cubicBezTo>
                      <a:pt x="0" y="18"/>
                      <a:pt x="3" y="6"/>
                      <a:pt x="3" y="6"/>
                    </a:cubicBezTo>
                    <a:cubicBezTo>
                      <a:pt x="45" y="0"/>
                      <a:pt x="45" y="0"/>
                      <a:pt x="45" y="0"/>
                    </a:cubicBezTo>
                    <a:lnTo>
                      <a:pt x="48" y="9"/>
                    </a:lnTo>
                    <a:close/>
                  </a:path>
                </a:pathLst>
              </a:custGeom>
              <a:solidFill>
                <a:srgbClr val="EA9C9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7" name="íŝlíďe"/>
              <p:cNvSpPr/>
              <p:nvPr/>
            </p:nvSpPr>
            <p:spPr bwMode="auto">
              <a:xfrm>
                <a:off x="4314778" y="1618323"/>
                <a:ext cx="414117" cy="327482"/>
              </a:xfrm>
              <a:custGeom>
                <a:avLst/>
                <a:gdLst>
                  <a:gd name="T0" fmla="*/ 30 w 115"/>
                  <a:gd name="T1" fmla="*/ 72 h 91"/>
                  <a:gd name="T2" fmla="*/ 63 w 115"/>
                  <a:gd name="T3" fmla="*/ 67 h 91"/>
                  <a:gd name="T4" fmla="*/ 72 w 115"/>
                  <a:gd name="T5" fmla="*/ 73 h 91"/>
                  <a:gd name="T6" fmla="*/ 75 w 115"/>
                  <a:gd name="T7" fmla="*/ 75 h 91"/>
                  <a:gd name="T8" fmla="*/ 88 w 115"/>
                  <a:gd name="T9" fmla="*/ 64 h 91"/>
                  <a:gd name="T10" fmla="*/ 92 w 115"/>
                  <a:gd name="T11" fmla="*/ 74 h 91"/>
                  <a:gd name="T12" fmla="*/ 91 w 115"/>
                  <a:gd name="T13" fmla="*/ 90 h 91"/>
                  <a:gd name="T14" fmla="*/ 96 w 115"/>
                  <a:gd name="T15" fmla="*/ 38 h 91"/>
                  <a:gd name="T16" fmla="*/ 22 w 115"/>
                  <a:gd name="T17" fmla="*/ 28 h 91"/>
                  <a:gd name="T18" fmla="*/ 7 w 115"/>
                  <a:gd name="T19" fmla="*/ 29 h 91"/>
                  <a:gd name="T20" fmla="*/ 30 w 115"/>
                  <a:gd name="T21" fmla="*/ 72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5" h="91">
                    <a:moveTo>
                      <a:pt x="30" y="72"/>
                    </a:moveTo>
                    <a:cubicBezTo>
                      <a:pt x="30" y="72"/>
                      <a:pt x="47" y="64"/>
                      <a:pt x="63" y="67"/>
                    </a:cubicBezTo>
                    <a:cubicBezTo>
                      <a:pt x="67" y="68"/>
                      <a:pt x="70" y="70"/>
                      <a:pt x="72" y="73"/>
                    </a:cubicBezTo>
                    <a:cubicBezTo>
                      <a:pt x="73" y="74"/>
                      <a:pt x="74" y="75"/>
                      <a:pt x="75" y="75"/>
                    </a:cubicBezTo>
                    <a:cubicBezTo>
                      <a:pt x="78" y="75"/>
                      <a:pt x="82" y="64"/>
                      <a:pt x="88" y="64"/>
                    </a:cubicBezTo>
                    <a:cubicBezTo>
                      <a:pt x="93" y="63"/>
                      <a:pt x="97" y="67"/>
                      <a:pt x="92" y="74"/>
                    </a:cubicBezTo>
                    <a:cubicBezTo>
                      <a:pt x="88" y="81"/>
                      <a:pt x="89" y="89"/>
                      <a:pt x="91" y="90"/>
                    </a:cubicBezTo>
                    <a:cubicBezTo>
                      <a:pt x="93" y="91"/>
                      <a:pt x="115" y="75"/>
                      <a:pt x="96" y="38"/>
                    </a:cubicBezTo>
                    <a:cubicBezTo>
                      <a:pt x="77" y="0"/>
                      <a:pt x="29" y="20"/>
                      <a:pt x="22" y="28"/>
                    </a:cubicBezTo>
                    <a:cubicBezTo>
                      <a:pt x="22" y="28"/>
                      <a:pt x="14" y="35"/>
                      <a:pt x="7" y="29"/>
                    </a:cubicBezTo>
                    <a:cubicBezTo>
                      <a:pt x="7" y="29"/>
                      <a:pt x="0" y="82"/>
                      <a:pt x="30" y="72"/>
                    </a:cubicBezTo>
                    <a:close/>
                  </a:path>
                </a:pathLst>
              </a:custGeom>
              <a:solidFill>
                <a:srgbClr val="FF2C9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8" name="iṡľïḓe"/>
              <p:cNvSpPr/>
              <p:nvPr/>
            </p:nvSpPr>
            <p:spPr bwMode="auto">
              <a:xfrm>
                <a:off x="4448197" y="2373782"/>
                <a:ext cx="337878" cy="417583"/>
              </a:xfrm>
              <a:custGeom>
                <a:avLst/>
                <a:gdLst>
                  <a:gd name="T0" fmla="*/ 61 w 94"/>
                  <a:gd name="T1" fmla="*/ 16 h 116"/>
                  <a:gd name="T2" fmla="*/ 61 w 94"/>
                  <a:gd name="T3" fmla="*/ 44 h 116"/>
                  <a:gd name="T4" fmla="*/ 57 w 94"/>
                  <a:gd name="T5" fmla="*/ 53 h 116"/>
                  <a:gd name="T6" fmla="*/ 0 w 94"/>
                  <a:gd name="T7" fmla="*/ 105 h 116"/>
                  <a:gd name="T8" fmla="*/ 6 w 94"/>
                  <a:gd name="T9" fmla="*/ 116 h 116"/>
                  <a:gd name="T10" fmla="*/ 82 w 94"/>
                  <a:gd name="T11" fmla="*/ 60 h 116"/>
                  <a:gd name="T12" fmla="*/ 89 w 94"/>
                  <a:gd name="T13" fmla="*/ 49 h 116"/>
                  <a:gd name="T14" fmla="*/ 94 w 94"/>
                  <a:gd name="T15" fmla="*/ 0 h 116"/>
                  <a:gd name="T16" fmla="*/ 61 w 94"/>
                  <a:gd name="T17" fmla="*/ 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 h="116">
                    <a:moveTo>
                      <a:pt x="61" y="16"/>
                    </a:moveTo>
                    <a:cubicBezTo>
                      <a:pt x="61" y="44"/>
                      <a:pt x="61" y="44"/>
                      <a:pt x="61" y="44"/>
                    </a:cubicBezTo>
                    <a:cubicBezTo>
                      <a:pt x="61" y="48"/>
                      <a:pt x="60" y="51"/>
                      <a:pt x="57" y="53"/>
                    </a:cubicBezTo>
                    <a:cubicBezTo>
                      <a:pt x="0" y="105"/>
                      <a:pt x="0" y="105"/>
                      <a:pt x="0" y="105"/>
                    </a:cubicBezTo>
                    <a:cubicBezTo>
                      <a:pt x="6" y="116"/>
                      <a:pt x="6" y="116"/>
                      <a:pt x="6" y="116"/>
                    </a:cubicBezTo>
                    <a:cubicBezTo>
                      <a:pt x="82" y="60"/>
                      <a:pt x="82" y="60"/>
                      <a:pt x="82" y="60"/>
                    </a:cubicBezTo>
                    <a:cubicBezTo>
                      <a:pt x="86" y="58"/>
                      <a:pt x="88" y="54"/>
                      <a:pt x="89" y="49"/>
                    </a:cubicBezTo>
                    <a:cubicBezTo>
                      <a:pt x="94" y="0"/>
                      <a:pt x="94" y="0"/>
                      <a:pt x="94" y="0"/>
                    </a:cubicBezTo>
                    <a:lnTo>
                      <a:pt x="61" y="16"/>
                    </a:ln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9" name="iṡ1ïḍè"/>
              <p:cNvSpPr/>
              <p:nvPr/>
            </p:nvSpPr>
            <p:spPr bwMode="auto">
              <a:xfrm>
                <a:off x="4605873" y="2108679"/>
                <a:ext cx="230450" cy="381195"/>
              </a:xfrm>
              <a:custGeom>
                <a:avLst/>
                <a:gdLst>
                  <a:gd name="T0" fmla="*/ 40 w 64"/>
                  <a:gd name="T1" fmla="*/ 0 h 106"/>
                  <a:gd name="T2" fmla="*/ 64 w 64"/>
                  <a:gd name="T3" fmla="*/ 96 h 106"/>
                  <a:gd name="T4" fmla="*/ 17 w 64"/>
                  <a:gd name="T5" fmla="*/ 100 h 106"/>
                  <a:gd name="T6" fmla="*/ 40 w 64"/>
                  <a:gd name="T7" fmla="*/ 0 h 106"/>
                </a:gdLst>
                <a:ahLst/>
                <a:cxnLst>
                  <a:cxn ang="0">
                    <a:pos x="T0" y="T1"/>
                  </a:cxn>
                  <a:cxn ang="0">
                    <a:pos x="T2" y="T3"/>
                  </a:cxn>
                  <a:cxn ang="0">
                    <a:pos x="T4" y="T5"/>
                  </a:cxn>
                  <a:cxn ang="0">
                    <a:pos x="T6" y="T7"/>
                  </a:cxn>
                </a:cxnLst>
                <a:rect l="0" t="0" r="r" b="b"/>
                <a:pathLst>
                  <a:path w="64" h="106">
                    <a:moveTo>
                      <a:pt x="40" y="0"/>
                    </a:moveTo>
                    <a:cubicBezTo>
                      <a:pt x="40" y="0"/>
                      <a:pt x="57" y="27"/>
                      <a:pt x="64" y="96"/>
                    </a:cubicBezTo>
                    <a:cubicBezTo>
                      <a:pt x="64" y="96"/>
                      <a:pt x="34" y="106"/>
                      <a:pt x="17" y="100"/>
                    </a:cubicBezTo>
                    <a:cubicBezTo>
                      <a:pt x="0" y="95"/>
                      <a:pt x="40" y="0"/>
                      <a:pt x="40" y="0"/>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0" name="îsľïďè"/>
              <p:cNvSpPr/>
              <p:nvPr/>
            </p:nvSpPr>
            <p:spPr bwMode="auto">
              <a:xfrm>
                <a:off x="4628398" y="2229968"/>
                <a:ext cx="27723" cy="230450"/>
              </a:xfrm>
              <a:custGeom>
                <a:avLst/>
                <a:gdLst>
                  <a:gd name="T0" fmla="*/ 8 w 8"/>
                  <a:gd name="T1" fmla="*/ 0 h 64"/>
                  <a:gd name="T2" fmla="*/ 1 w 8"/>
                  <a:gd name="T3" fmla="*/ 54 h 64"/>
                  <a:gd name="T4" fmla="*/ 8 w 8"/>
                  <a:gd name="T5" fmla="*/ 64 h 64"/>
                  <a:gd name="T6" fmla="*/ 8 w 8"/>
                  <a:gd name="T7" fmla="*/ 64 h 64"/>
                  <a:gd name="T8" fmla="*/ 8 w 8"/>
                  <a:gd name="T9" fmla="*/ 0 h 64"/>
                </a:gdLst>
                <a:ahLst/>
                <a:cxnLst>
                  <a:cxn ang="0">
                    <a:pos x="T0" y="T1"/>
                  </a:cxn>
                  <a:cxn ang="0">
                    <a:pos x="T2" y="T3"/>
                  </a:cxn>
                  <a:cxn ang="0">
                    <a:pos x="T4" y="T5"/>
                  </a:cxn>
                  <a:cxn ang="0">
                    <a:pos x="T6" y="T7"/>
                  </a:cxn>
                  <a:cxn ang="0">
                    <a:pos x="T8" y="T9"/>
                  </a:cxn>
                </a:cxnLst>
                <a:rect l="0" t="0" r="r" b="b"/>
                <a:pathLst>
                  <a:path w="8" h="64">
                    <a:moveTo>
                      <a:pt x="8" y="0"/>
                    </a:moveTo>
                    <a:cubicBezTo>
                      <a:pt x="8" y="0"/>
                      <a:pt x="1" y="36"/>
                      <a:pt x="1" y="54"/>
                    </a:cubicBezTo>
                    <a:cubicBezTo>
                      <a:pt x="0" y="58"/>
                      <a:pt x="3" y="63"/>
                      <a:pt x="8" y="64"/>
                    </a:cubicBezTo>
                    <a:cubicBezTo>
                      <a:pt x="8" y="64"/>
                      <a:pt x="8" y="64"/>
                      <a:pt x="8" y="64"/>
                    </a:cubicBezTo>
                    <a:lnTo>
                      <a:pt x="8" y="0"/>
                    </a:lnTo>
                    <a:close/>
                  </a:path>
                </a:pathLst>
              </a:custGeom>
              <a:solidFill>
                <a:srgbClr val="6614C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1" name="iŝ1ïďé"/>
              <p:cNvSpPr/>
              <p:nvPr/>
            </p:nvSpPr>
            <p:spPr bwMode="auto">
              <a:xfrm>
                <a:off x="3983832" y="2701264"/>
                <a:ext cx="618576" cy="363868"/>
              </a:xfrm>
              <a:custGeom>
                <a:avLst/>
                <a:gdLst>
                  <a:gd name="T0" fmla="*/ 172 w 172"/>
                  <a:gd name="T1" fmla="*/ 51 h 101"/>
                  <a:gd name="T2" fmla="*/ 159 w 172"/>
                  <a:gd name="T3" fmla="*/ 49 h 101"/>
                  <a:gd name="T4" fmla="*/ 77 w 172"/>
                  <a:gd name="T5" fmla="*/ 2 h 101"/>
                  <a:gd name="T6" fmla="*/ 66 w 172"/>
                  <a:gd name="T7" fmla="*/ 2 h 101"/>
                  <a:gd name="T8" fmla="*/ 8 w 172"/>
                  <a:gd name="T9" fmla="*/ 36 h 101"/>
                  <a:gd name="T10" fmla="*/ 0 w 172"/>
                  <a:gd name="T11" fmla="*/ 35 h 101"/>
                  <a:gd name="T12" fmla="*/ 0 w 172"/>
                  <a:gd name="T13" fmla="*/ 43 h 101"/>
                  <a:gd name="T14" fmla="*/ 0 w 172"/>
                  <a:gd name="T15" fmla="*/ 43 h 101"/>
                  <a:gd name="T16" fmla="*/ 2 w 172"/>
                  <a:gd name="T17" fmla="*/ 45 h 101"/>
                  <a:gd name="T18" fmla="*/ 96 w 172"/>
                  <a:gd name="T19" fmla="*/ 99 h 101"/>
                  <a:gd name="T20" fmla="*/ 106 w 172"/>
                  <a:gd name="T21" fmla="*/ 99 h 101"/>
                  <a:gd name="T22" fmla="*/ 169 w 172"/>
                  <a:gd name="T23" fmla="*/ 62 h 101"/>
                  <a:gd name="T24" fmla="*/ 172 w 172"/>
                  <a:gd name="T25" fmla="*/ 59 h 101"/>
                  <a:gd name="T26" fmla="*/ 172 w 172"/>
                  <a:gd name="T27" fmla="*/ 59 h 101"/>
                  <a:gd name="T28" fmla="*/ 172 w 172"/>
                  <a:gd name="T29" fmla="*/ 5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2" h="101">
                    <a:moveTo>
                      <a:pt x="172" y="51"/>
                    </a:moveTo>
                    <a:cubicBezTo>
                      <a:pt x="159" y="49"/>
                      <a:pt x="159" y="49"/>
                      <a:pt x="159" y="49"/>
                    </a:cubicBezTo>
                    <a:cubicBezTo>
                      <a:pt x="77" y="2"/>
                      <a:pt x="77" y="2"/>
                      <a:pt x="77" y="2"/>
                    </a:cubicBezTo>
                    <a:cubicBezTo>
                      <a:pt x="74" y="0"/>
                      <a:pt x="70" y="0"/>
                      <a:pt x="66" y="2"/>
                    </a:cubicBezTo>
                    <a:cubicBezTo>
                      <a:pt x="8" y="36"/>
                      <a:pt x="8" y="36"/>
                      <a:pt x="8" y="36"/>
                    </a:cubicBezTo>
                    <a:cubicBezTo>
                      <a:pt x="0" y="35"/>
                      <a:pt x="0" y="35"/>
                      <a:pt x="0" y="35"/>
                    </a:cubicBezTo>
                    <a:cubicBezTo>
                      <a:pt x="0" y="43"/>
                      <a:pt x="0" y="43"/>
                      <a:pt x="0" y="43"/>
                    </a:cubicBezTo>
                    <a:cubicBezTo>
                      <a:pt x="0" y="43"/>
                      <a:pt x="0" y="43"/>
                      <a:pt x="0" y="43"/>
                    </a:cubicBezTo>
                    <a:cubicBezTo>
                      <a:pt x="0" y="44"/>
                      <a:pt x="1" y="45"/>
                      <a:pt x="2" y="45"/>
                    </a:cubicBezTo>
                    <a:cubicBezTo>
                      <a:pt x="96" y="99"/>
                      <a:pt x="96" y="99"/>
                      <a:pt x="96" y="99"/>
                    </a:cubicBezTo>
                    <a:cubicBezTo>
                      <a:pt x="98" y="101"/>
                      <a:pt x="103" y="100"/>
                      <a:pt x="106" y="99"/>
                    </a:cubicBezTo>
                    <a:cubicBezTo>
                      <a:pt x="169" y="62"/>
                      <a:pt x="169" y="62"/>
                      <a:pt x="169" y="62"/>
                    </a:cubicBezTo>
                    <a:cubicBezTo>
                      <a:pt x="171" y="61"/>
                      <a:pt x="172" y="60"/>
                      <a:pt x="172" y="59"/>
                    </a:cubicBezTo>
                    <a:cubicBezTo>
                      <a:pt x="172" y="59"/>
                      <a:pt x="172" y="59"/>
                      <a:pt x="172" y="59"/>
                    </a:cubicBezTo>
                    <a:lnTo>
                      <a:pt x="172" y="51"/>
                    </a:lnTo>
                    <a:close/>
                  </a:path>
                </a:pathLst>
              </a:custGeom>
              <a:solidFill>
                <a:srgbClr val="173D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2" name="ïṧḻidè"/>
              <p:cNvSpPr/>
              <p:nvPr/>
            </p:nvSpPr>
            <p:spPr bwMode="auto">
              <a:xfrm>
                <a:off x="3983832" y="2767107"/>
                <a:ext cx="395057" cy="294560"/>
              </a:xfrm>
              <a:custGeom>
                <a:avLst/>
                <a:gdLst>
                  <a:gd name="T0" fmla="*/ 110 w 110"/>
                  <a:gd name="T1" fmla="*/ 3 h 82"/>
                  <a:gd name="T2" fmla="*/ 104 w 110"/>
                  <a:gd name="T3" fmla="*/ 0 h 82"/>
                  <a:gd name="T4" fmla="*/ 40 w 110"/>
                  <a:gd name="T5" fmla="*/ 0 h 82"/>
                  <a:gd name="T6" fmla="*/ 8 w 110"/>
                  <a:gd name="T7" fmla="*/ 18 h 82"/>
                  <a:gd name="T8" fmla="*/ 0 w 110"/>
                  <a:gd name="T9" fmla="*/ 17 h 82"/>
                  <a:gd name="T10" fmla="*/ 0 w 110"/>
                  <a:gd name="T11" fmla="*/ 25 h 82"/>
                  <a:gd name="T12" fmla="*/ 0 w 110"/>
                  <a:gd name="T13" fmla="*/ 25 h 82"/>
                  <a:gd name="T14" fmla="*/ 2 w 110"/>
                  <a:gd name="T15" fmla="*/ 27 h 82"/>
                  <a:gd name="T16" fmla="*/ 96 w 110"/>
                  <a:gd name="T17" fmla="*/ 81 h 82"/>
                  <a:gd name="T18" fmla="*/ 101 w 110"/>
                  <a:gd name="T19" fmla="*/ 82 h 82"/>
                  <a:gd name="T20" fmla="*/ 110 w 110"/>
                  <a:gd name="T21" fmla="*/ 3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82">
                    <a:moveTo>
                      <a:pt x="110" y="3"/>
                    </a:moveTo>
                    <a:cubicBezTo>
                      <a:pt x="104" y="0"/>
                      <a:pt x="104" y="0"/>
                      <a:pt x="104" y="0"/>
                    </a:cubicBezTo>
                    <a:cubicBezTo>
                      <a:pt x="40" y="0"/>
                      <a:pt x="40" y="0"/>
                      <a:pt x="40" y="0"/>
                    </a:cubicBezTo>
                    <a:cubicBezTo>
                      <a:pt x="8" y="18"/>
                      <a:pt x="8" y="18"/>
                      <a:pt x="8" y="18"/>
                    </a:cubicBezTo>
                    <a:cubicBezTo>
                      <a:pt x="0" y="17"/>
                      <a:pt x="0" y="17"/>
                      <a:pt x="0" y="17"/>
                    </a:cubicBezTo>
                    <a:cubicBezTo>
                      <a:pt x="0" y="25"/>
                      <a:pt x="0" y="25"/>
                      <a:pt x="0" y="25"/>
                    </a:cubicBezTo>
                    <a:cubicBezTo>
                      <a:pt x="0" y="25"/>
                      <a:pt x="0" y="25"/>
                      <a:pt x="0" y="25"/>
                    </a:cubicBezTo>
                    <a:cubicBezTo>
                      <a:pt x="0" y="26"/>
                      <a:pt x="1" y="27"/>
                      <a:pt x="2" y="27"/>
                    </a:cubicBezTo>
                    <a:cubicBezTo>
                      <a:pt x="96" y="81"/>
                      <a:pt x="96" y="81"/>
                      <a:pt x="96" y="81"/>
                    </a:cubicBezTo>
                    <a:cubicBezTo>
                      <a:pt x="97" y="82"/>
                      <a:pt x="99" y="82"/>
                      <a:pt x="101" y="82"/>
                    </a:cubicBezTo>
                    <a:lnTo>
                      <a:pt x="110" y="3"/>
                    </a:lnTo>
                    <a:close/>
                  </a:path>
                </a:pathLst>
              </a:custGeom>
              <a:solidFill>
                <a:srgbClr val="396CA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3" name="ïsļiḋê"/>
              <p:cNvSpPr/>
              <p:nvPr/>
            </p:nvSpPr>
            <p:spPr bwMode="auto">
              <a:xfrm>
                <a:off x="3983832" y="2827751"/>
                <a:ext cx="13862" cy="39853"/>
              </a:xfrm>
              <a:custGeom>
                <a:avLst/>
                <a:gdLst>
                  <a:gd name="T0" fmla="*/ 4 w 4"/>
                  <a:gd name="T1" fmla="*/ 0 h 11"/>
                  <a:gd name="T2" fmla="*/ 0 w 4"/>
                  <a:gd name="T3" fmla="*/ 0 h 11"/>
                  <a:gd name="T4" fmla="*/ 0 w 4"/>
                  <a:gd name="T5" fmla="*/ 8 h 11"/>
                  <a:gd name="T6" fmla="*/ 0 w 4"/>
                  <a:gd name="T7" fmla="*/ 8 h 11"/>
                  <a:gd name="T8" fmla="*/ 2 w 4"/>
                  <a:gd name="T9" fmla="*/ 10 h 11"/>
                  <a:gd name="T10" fmla="*/ 4 w 4"/>
                  <a:gd name="T11" fmla="*/ 11 h 11"/>
                  <a:gd name="T12" fmla="*/ 4 w 4"/>
                  <a:gd name="T13" fmla="*/ 0 h 11"/>
                </a:gdLst>
                <a:ahLst/>
                <a:cxnLst>
                  <a:cxn ang="0">
                    <a:pos x="T0" y="T1"/>
                  </a:cxn>
                  <a:cxn ang="0">
                    <a:pos x="T2" y="T3"/>
                  </a:cxn>
                  <a:cxn ang="0">
                    <a:pos x="T4" y="T5"/>
                  </a:cxn>
                  <a:cxn ang="0">
                    <a:pos x="T6" y="T7"/>
                  </a:cxn>
                  <a:cxn ang="0">
                    <a:pos x="T8" y="T9"/>
                  </a:cxn>
                  <a:cxn ang="0">
                    <a:pos x="T10" y="T11"/>
                  </a:cxn>
                  <a:cxn ang="0">
                    <a:pos x="T12" y="T13"/>
                  </a:cxn>
                </a:cxnLst>
                <a:rect l="0" t="0" r="r" b="b"/>
                <a:pathLst>
                  <a:path w="4" h="11">
                    <a:moveTo>
                      <a:pt x="4" y="0"/>
                    </a:moveTo>
                    <a:cubicBezTo>
                      <a:pt x="0" y="0"/>
                      <a:pt x="0" y="0"/>
                      <a:pt x="0" y="0"/>
                    </a:cubicBezTo>
                    <a:cubicBezTo>
                      <a:pt x="0" y="8"/>
                      <a:pt x="0" y="8"/>
                      <a:pt x="0" y="8"/>
                    </a:cubicBezTo>
                    <a:cubicBezTo>
                      <a:pt x="0" y="8"/>
                      <a:pt x="0" y="8"/>
                      <a:pt x="0" y="8"/>
                    </a:cubicBezTo>
                    <a:cubicBezTo>
                      <a:pt x="0" y="9"/>
                      <a:pt x="1" y="10"/>
                      <a:pt x="2" y="10"/>
                    </a:cubicBezTo>
                    <a:cubicBezTo>
                      <a:pt x="4" y="11"/>
                      <a:pt x="4" y="11"/>
                      <a:pt x="4" y="11"/>
                    </a:cubicBezTo>
                    <a:lnTo>
                      <a:pt x="4" y="0"/>
                    </a:lnTo>
                    <a:close/>
                  </a:path>
                </a:pathLst>
              </a:custGeom>
              <a:solidFill>
                <a:srgbClr val="5793C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4" name="íṡḷîde"/>
              <p:cNvSpPr/>
              <p:nvPr/>
            </p:nvSpPr>
            <p:spPr bwMode="auto">
              <a:xfrm>
                <a:off x="4328640" y="3011418"/>
                <a:ext cx="32922" cy="50249"/>
              </a:xfrm>
              <a:custGeom>
                <a:avLst/>
                <a:gdLst>
                  <a:gd name="T0" fmla="*/ 0 w 9"/>
                  <a:gd name="T1" fmla="*/ 14 h 14"/>
                  <a:gd name="T2" fmla="*/ 9 w 9"/>
                  <a:gd name="T3" fmla="*/ 13 h 14"/>
                  <a:gd name="T4" fmla="*/ 9 w 9"/>
                  <a:gd name="T5" fmla="*/ 0 h 14"/>
                  <a:gd name="T6" fmla="*/ 0 w 9"/>
                  <a:gd name="T7" fmla="*/ 0 h 14"/>
                  <a:gd name="T8" fmla="*/ 0 w 9"/>
                  <a:gd name="T9" fmla="*/ 14 h 14"/>
                </a:gdLst>
                <a:ahLst/>
                <a:cxnLst>
                  <a:cxn ang="0">
                    <a:pos x="T0" y="T1"/>
                  </a:cxn>
                  <a:cxn ang="0">
                    <a:pos x="T2" y="T3"/>
                  </a:cxn>
                  <a:cxn ang="0">
                    <a:pos x="T4" y="T5"/>
                  </a:cxn>
                  <a:cxn ang="0">
                    <a:pos x="T6" y="T7"/>
                  </a:cxn>
                  <a:cxn ang="0">
                    <a:pos x="T8" y="T9"/>
                  </a:cxn>
                </a:cxnLst>
                <a:rect l="0" t="0" r="r" b="b"/>
                <a:pathLst>
                  <a:path w="9" h="14">
                    <a:moveTo>
                      <a:pt x="0" y="14"/>
                    </a:moveTo>
                    <a:cubicBezTo>
                      <a:pt x="3" y="14"/>
                      <a:pt x="7" y="14"/>
                      <a:pt x="9" y="13"/>
                    </a:cubicBezTo>
                    <a:cubicBezTo>
                      <a:pt x="9" y="0"/>
                      <a:pt x="9" y="0"/>
                      <a:pt x="9" y="0"/>
                    </a:cubicBezTo>
                    <a:cubicBezTo>
                      <a:pt x="0" y="0"/>
                      <a:pt x="0" y="0"/>
                      <a:pt x="0" y="0"/>
                    </a:cubicBezTo>
                    <a:lnTo>
                      <a:pt x="0" y="14"/>
                    </a:lnTo>
                    <a:close/>
                  </a:path>
                </a:pathLst>
              </a:custGeom>
              <a:solidFill>
                <a:srgbClr val="274F8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5" name="ïSlîďé"/>
              <p:cNvSpPr/>
              <p:nvPr/>
            </p:nvSpPr>
            <p:spPr bwMode="auto">
              <a:xfrm>
                <a:off x="3983832" y="2677006"/>
                <a:ext cx="622042" cy="360403"/>
              </a:xfrm>
              <a:custGeom>
                <a:avLst/>
                <a:gdLst>
                  <a:gd name="T0" fmla="*/ 96 w 173"/>
                  <a:gd name="T1" fmla="*/ 98 h 100"/>
                  <a:gd name="T2" fmla="*/ 2 w 173"/>
                  <a:gd name="T3" fmla="*/ 45 h 100"/>
                  <a:gd name="T4" fmla="*/ 3 w 173"/>
                  <a:gd name="T5" fmla="*/ 39 h 100"/>
                  <a:gd name="T6" fmla="*/ 66 w 173"/>
                  <a:gd name="T7" fmla="*/ 2 h 100"/>
                  <a:gd name="T8" fmla="*/ 77 w 173"/>
                  <a:gd name="T9" fmla="*/ 2 h 100"/>
                  <a:gd name="T10" fmla="*/ 170 w 173"/>
                  <a:gd name="T11" fmla="*/ 55 h 100"/>
                  <a:gd name="T12" fmla="*/ 169 w 173"/>
                  <a:gd name="T13" fmla="*/ 61 h 100"/>
                  <a:gd name="T14" fmla="*/ 106 w 173"/>
                  <a:gd name="T15" fmla="*/ 98 h 100"/>
                  <a:gd name="T16" fmla="*/ 96 w 173"/>
                  <a:gd name="T17" fmla="*/ 98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 h="100">
                    <a:moveTo>
                      <a:pt x="96" y="98"/>
                    </a:moveTo>
                    <a:cubicBezTo>
                      <a:pt x="2" y="45"/>
                      <a:pt x="2" y="45"/>
                      <a:pt x="2" y="45"/>
                    </a:cubicBezTo>
                    <a:cubicBezTo>
                      <a:pt x="0" y="43"/>
                      <a:pt x="0" y="40"/>
                      <a:pt x="3" y="39"/>
                    </a:cubicBezTo>
                    <a:cubicBezTo>
                      <a:pt x="66" y="2"/>
                      <a:pt x="66" y="2"/>
                      <a:pt x="66" y="2"/>
                    </a:cubicBezTo>
                    <a:cubicBezTo>
                      <a:pt x="70" y="0"/>
                      <a:pt x="74" y="0"/>
                      <a:pt x="77" y="2"/>
                    </a:cubicBezTo>
                    <a:cubicBezTo>
                      <a:pt x="170" y="55"/>
                      <a:pt x="170" y="55"/>
                      <a:pt x="170" y="55"/>
                    </a:cubicBezTo>
                    <a:cubicBezTo>
                      <a:pt x="173" y="57"/>
                      <a:pt x="172" y="60"/>
                      <a:pt x="169" y="61"/>
                    </a:cubicBezTo>
                    <a:cubicBezTo>
                      <a:pt x="106" y="98"/>
                      <a:pt x="106" y="98"/>
                      <a:pt x="106" y="98"/>
                    </a:cubicBezTo>
                    <a:cubicBezTo>
                      <a:pt x="103" y="100"/>
                      <a:pt x="98" y="100"/>
                      <a:pt x="96" y="98"/>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6" name="iṥḷîde"/>
              <p:cNvSpPr/>
              <p:nvPr/>
            </p:nvSpPr>
            <p:spPr bwMode="auto">
              <a:xfrm>
                <a:off x="4034080" y="2748047"/>
                <a:ext cx="450503" cy="259906"/>
              </a:xfrm>
              <a:custGeom>
                <a:avLst/>
                <a:gdLst>
                  <a:gd name="T0" fmla="*/ 80 w 125"/>
                  <a:gd name="T1" fmla="*/ 70 h 72"/>
                  <a:gd name="T2" fmla="*/ 2 w 125"/>
                  <a:gd name="T3" fmla="*/ 25 h 72"/>
                  <a:gd name="T4" fmla="*/ 3 w 125"/>
                  <a:gd name="T5" fmla="*/ 21 h 72"/>
                  <a:gd name="T6" fmla="*/ 37 w 125"/>
                  <a:gd name="T7" fmla="*/ 1 h 72"/>
                  <a:gd name="T8" fmla="*/ 46 w 125"/>
                  <a:gd name="T9" fmla="*/ 1 h 72"/>
                  <a:gd name="T10" fmla="*/ 123 w 125"/>
                  <a:gd name="T11" fmla="*/ 46 h 72"/>
                  <a:gd name="T12" fmla="*/ 123 w 125"/>
                  <a:gd name="T13" fmla="*/ 51 h 72"/>
                  <a:gd name="T14" fmla="*/ 88 w 125"/>
                  <a:gd name="T15" fmla="*/ 70 h 72"/>
                  <a:gd name="T16" fmla="*/ 80 w 125"/>
                  <a:gd name="T17" fmla="*/ 7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5" h="72">
                    <a:moveTo>
                      <a:pt x="80" y="70"/>
                    </a:moveTo>
                    <a:cubicBezTo>
                      <a:pt x="2" y="25"/>
                      <a:pt x="2" y="25"/>
                      <a:pt x="2" y="25"/>
                    </a:cubicBezTo>
                    <a:cubicBezTo>
                      <a:pt x="0" y="24"/>
                      <a:pt x="0" y="22"/>
                      <a:pt x="3" y="21"/>
                    </a:cubicBezTo>
                    <a:cubicBezTo>
                      <a:pt x="37" y="1"/>
                      <a:pt x="37" y="1"/>
                      <a:pt x="37" y="1"/>
                    </a:cubicBezTo>
                    <a:cubicBezTo>
                      <a:pt x="40" y="0"/>
                      <a:pt x="43" y="0"/>
                      <a:pt x="46" y="1"/>
                    </a:cubicBezTo>
                    <a:cubicBezTo>
                      <a:pt x="123" y="46"/>
                      <a:pt x="123" y="46"/>
                      <a:pt x="123" y="46"/>
                    </a:cubicBezTo>
                    <a:cubicBezTo>
                      <a:pt x="125" y="47"/>
                      <a:pt x="125" y="49"/>
                      <a:pt x="123" y="51"/>
                    </a:cubicBezTo>
                    <a:cubicBezTo>
                      <a:pt x="88" y="70"/>
                      <a:pt x="88" y="70"/>
                      <a:pt x="88" y="70"/>
                    </a:cubicBezTo>
                    <a:cubicBezTo>
                      <a:pt x="86" y="71"/>
                      <a:pt x="82" y="72"/>
                      <a:pt x="80" y="70"/>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7" name="ïSļïďe"/>
              <p:cNvSpPr/>
              <p:nvPr/>
            </p:nvSpPr>
            <p:spPr bwMode="auto">
              <a:xfrm>
                <a:off x="4228143" y="2651015"/>
                <a:ext cx="83170" cy="155943"/>
              </a:xfrm>
              <a:custGeom>
                <a:avLst/>
                <a:gdLst>
                  <a:gd name="T0" fmla="*/ 2 w 23"/>
                  <a:gd name="T1" fmla="*/ 7 h 43"/>
                  <a:gd name="T2" fmla="*/ 1 w 23"/>
                  <a:gd name="T3" fmla="*/ 14 h 43"/>
                  <a:gd name="T4" fmla="*/ 2 w 23"/>
                  <a:gd name="T5" fmla="*/ 30 h 43"/>
                  <a:gd name="T6" fmla="*/ 3 w 23"/>
                  <a:gd name="T7" fmla="*/ 36 h 43"/>
                  <a:gd name="T8" fmla="*/ 9 w 23"/>
                  <a:gd name="T9" fmla="*/ 42 h 43"/>
                  <a:gd name="T10" fmla="*/ 9 w 23"/>
                  <a:gd name="T11" fmla="*/ 42 h 43"/>
                  <a:gd name="T12" fmla="*/ 14 w 23"/>
                  <a:gd name="T13" fmla="*/ 38 h 43"/>
                  <a:gd name="T14" fmla="*/ 16 w 23"/>
                  <a:gd name="T15" fmla="*/ 24 h 43"/>
                  <a:gd name="T16" fmla="*/ 21 w 23"/>
                  <a:gd name="T17" fmla="*/ 29 h 43"/>
                  <a:gd name="T18" fmla="*/ 15 w 23"/>
                  <a:gd name="T19" fmla="*/ 8 h 43"/>
                  <a:gd name="T20" fmla="*/ 2 w 23"/>
                  <a:gd name="T21" fmla="*/ 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 h="43">
                    <a:moveTo>
                      <a:pt x="2" y="7"/>
                    </a:moveTo>
                    <a:cubicBezTo>
                      <a:pt x="1" y="14"/>
                      <a:pt x="1" y="14"/>
                      <a:pt x="1" y="14"/>
                    </a:cubicBezTo>
                    <a:cubicBezTo>
                      <a:pt x="0" y="19"/>
                      <a:pt x="0" y="25"/>
                      <a:pt x="2" y="30"/>
                    </a:cubicBezTo>
                    <a:cubicBezTo>
                      <a:pt x="3" y="36"/>
                      <a:pt x="3" y="36"/>
                      <a:pt x="3" y="36"/>
                    </a:cubicBezTo>
                    <a:cubicBezTo>
                      <a:pt x="3" y="39"/>
                      <a:pt x="6" y="41"/>
                      <a:pt x="9" y="42"/>
                    </a:cubicBezTo>
                    <a:cubicBezTo>
                      <a:pt x="9" y="42"/>
                      <a:pt x="9" y="42"/>
                      <a:pt x="9" y="42"/>
                    </a:cubicBezTo>
                    <a:cubicBezTo>
                      <a:pt x="12" y="43"/>
                      <a:pt x="14" y="41"/>
                      <a:pt x="14" y="38"/>
                    </a:cubicBezTo>
                    <a:cubicBezTo>
                      <a:pt x="16" y="24"/>
                      <a:pt x="16" y="24"/>
                      <a:pt x="16" y="24"/>
                    </a:cubicBezTo>
                    <a:cubicBezTo>
                      <a:pt x="16" y="24"/>
                      <a:pt x="19" y="29"/>
                      <a:pt x="21" y="29"/>
                    </a:cubicBezTo>
                    <a:cubicBezTo>
                      <a:pt x="23" y="29"/>
                      <a:pt x="19" y="15"/>
                      <a:pt x="15" y="8"/>
                    </a:cubicBezTo>
                    <a:cubicBezTo>
                      <a:pt x="11" y="0"/>
                      <a:pt x="2" y="7"/>
                      <a:pt x="2" y="7"/>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8" name="iṧľîďè"/>
              <p:cNvSpPr/>
              <p:nvPr/>
            </p:nvSpPr>
            <p:spPr bwMode="auto">
              <a:xfrm>
                <a:off x="4214281" y="2236899"/>
                <a:ext cx="136884" cy="443573"/>
              </a:xfrm>
              <a:custGeom>
                <a:avLst/>
                <a:gdLst>
                  <a:gd name="T0" fmla="*/ 38 w 38"/>
                  <a:gd name="T1" fmla="*/ 20 h 123"/>
                  <a:gd name="T2" fmla="*/ 28 w 38"/>
                  <a:gd name="T3" fmla="*/ 40 h 123"/>
                  <a:gd name="T4" fmla="*/ 24 w 38"/>
                  <a:gd name="T5" fmla="*/ 55 h 123"/>
                  <a:gd name="T6" fmla="*/ 19 w 38"/>
                  <a:gd name="T7" fmla="*/ 123 h 123"/>
                  <a:gd name="T8" fmla="*/ 6 w 38"/>
                  <a:gd name="T9" fmla="*/ 122 h 123"/>
                  <a:gd name="T10" fmla="*/ 0 w 38"/>
                  <a:gd name="T11" fmla="*/ 46 h 123"/>
                  <a:gd name="T12" fmla="*/ 0 w 38"/>
                  <a:gd name="T13" fmla="*/ 39 h 123"/>
                  <a:gd name="T14" fmla="*/ 7 w 38"/>
                  <a:gd name="T15" fmla="*/ 0 h 123"/>
                  <a:gd name="T16" fmla="*/ 38 w 38"/>
                  <a:gd name="T17" fmla="*/ 2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123">
                    <a:moveTo>
                      <a:pt x="38" y="20"/>
                    </a:moveTo>
                    <a:cubicBezTo>
                      <a:pt x="28" y="40"/>
                      <a:pt x="28" y="40"/>
                      <a:pt x="28" y="40"/>
                    </a:cubicBezTo>
                    <a:cubicBezTo>
                      <a:pt x="25" y="44"/>
                      <a:pt x="24" y="50"/>
                      <a:pt x="24" y="55"/>
                    </a:cubicBezTo>
                    <a:cubicBezTo>
                      <a:pt x="19" y="123"/>
                      <a:pt x="19" y="123"/>
                      <a:pt x="19" y="123"/>
                    </a:cubicBezTo>
                    <a:cubicBezTo>
                      <a:pt x="6" y="122"/>
                      <a:pt x="6" y="122"/>
                      <a:pt x="6" y="122"/>
                    </a:cubicBezTo>
                    <a:cubicBezTo>
                      <a:pt x="0" y="46"/>
                      <a:pt x="0" y="46"/>
                      <a:pt x="0" y="46"/>
                    </a:cubicBezTo>
                    <a:cubicBezTo>
                      <a:pt x="0" y="44"/>
                      <a:pt x="0" y="41"/>
                      <a:pt x="0" y="39"/>
                    </a:cubicBezTo>
                    <a:cubicBezTo>
                      <a:pt x="7" y="0"/>
                      <a:pt x="7" y="0"/>
                      <a:pt x="7" y="0"/>
                    </a:cubicBezTo>
                    <a:lnTo>
                      <a:pt x="38" y="20"/>
                    </a:ln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9" name="îṩḻîḍé"/>
              <p:cNvSpPr/>
              <p:nvPr/>
            </p:nvSpPr>
            <p:spPr bwMode="auto">
              <a:xfrm>
                <a:off x="3957841" y="2533191"/>
                <a:ext cx="381195" cy="518079"/>
              </a:xfrm>
              <a:custGeom>
                <a:avLst/>
                <a:gdLst>
                  <a:gd name="T0" fmla="*/ 99 w 106"/>
                  <a:gd name="T1" fmla="*/ 144 h 144"/>
                  <a:gd name="T2" fmla="*/ 92 w 106"/>
                  <a:gd name="T3" fmla="*/ 133 h 144"/>
                  <a:gd name="T4" fmla="*/ 9 w 106"/>
                  <a:gd name="T5" fmla="*/ 86 h 144"/>
                  <a:gd name="T6" fmla="*/ 4 w 106"/>
                  <a:gd name="T7" fmla="*/ 77 h 144"/>
                  <a:gd name="T8" fmla="*/ 5 w 106"/>
                  <a:gd name="T9" fmla="*/ 9 h 144"/>
                  <a:gd name="T10" fmla="*/ 0 w 106"/>
                  <a:gd name="T11" fmla="*/ 3 h 144"/>
                  <a:gd name="T12" fmla="*/ 4 w 106"/>
                  <a:gd name="T13" fmla="*/ 1 h 144"/>
                  <a:gd name="T14" fmla="*/ 4 w 106"/>
                  <a:gd name="T15" fmla="*/ 1 h 144"/>
                  <a:gd name="T16" fmla="*/ 8 w 106"/>
                  <a:gd name="T17" fmla="*/ 1 h 144"/>
                  <a:gd name="T18" fmla="*/ 101 w 106"/>
                  <a:gd name="T19" fmla="*/ 55 h 144"/>
                  <a:gd name="T20" fmla="*/ 106 w 106"/>
                  <a:gd name="T21" fmla="*/ 64 h 144"/>
                  <a:gd name="T22" fmla="*/ 105 w 106"/>
                  <a:gd name="T23" fmla="*/ 137 h 144"/>
                  <a:gd name="T24" fmla="*/ 104 w 106"/>
                  <a:gd name="T25" fmla="*/ 141 h 144"/>
                  <a:gd name="T26" fmla="*/ 104 w 106"/>
                  <a:gd name="T27" fmla="*/ 141 h 144"/>
                  <a:gd name="T28" fmla="*/ 99 w 106"/>
                  <a:gd name="T29"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6" h="144">
                    <a:moveTo>
                      <a:pt x="99" y="144"/>
                    </a:moveTo>
                    <a:cubicBezTo>
                      <a:pt x="92" y="133"/>
                      <a:pt x="92" y="133"/>
                      <a:pt x="92" y="133"/>
                    </a:cubicBezTo>
                    <a:cubicBezTo>
                      <a:pt x="9" y="86"/>
                      <a:pt x="9" y="86"/>
                      <a:pt x="9" y="86"/>
                    </a:cubicBezTo>
                    <a:cubicBezTo>
                      <a:pt x="7" y="84"/>
                      <a:pt x="4" y="80"/>
                      <a:pt x="4" y="77"/>
                    </a:cubicBezTo>
                    <a:cubicBezTo>
                      <a:pt x="5" y="9"/>
                      <a:pt x="5" y="9"/>
                      <a:pt x="5" y="9"/>
                    </a:cubicBezTo>
                    <a:cubicBezTo>
                      <a:pt x="0" y="3"/>
                      <a:pt x="0" y="3"/>
                      <a:pt x="0" y="3"/>
                    </a:cubicBezTo>
                    <a:cubicBezTo>
                      <a:pt x="4" y="1"/>
                      <a:pt x="4" y="1"/>
                      <a:pt x="4" y="1"/>
                    </a:cubicBezTo>
                    <a:cubicBezTo>
                      <a:pt x="4" y="1"/>
                      <a:pt x="4" y="1"/>
                      <a:pt x="4" y="1"/>
                    </a:cubicBezTo>
                    <a:cubicBezTo>
                      <a:pt x="5" y="0"/>
                      <a:pt x="6" y="0"/>
                      <a:pt x="8" y="1"/>
                    </a:cubicBezTo>
                    <a:cubicBezTo>
                      <a:pt x="101" y="55"/>
                      <a:pt x="101" y="55"/>
                      <a:pt x="101" y="55"/>
                    </a:cubicBezTo>
                    <a:cubicBezTo>
                      <a:pt x="103" y="56"/>
                      <a:pt x="106" y="60"/>
                      <a:pt x="106" y="64"/>
                    </a:cubicBezTo>
                    <a:cubicBezTo>
                      <a:pt x="105" y="137"/>
                      <a:pt x="105" y="137"/>
                      <a:pt x="105" y="137"/>
                    </a:cubicBezTo>
                    <a:cubicBezTo>
                      <a:pt x="105" y="139"/>
                      <a:pt x="105" y="141"/>
                      <a:pt x="104" y="141"/>
                    </a:cubicBezTo>
                    <a:cubicBezTo>
                      <a:pt x="104" y="141"/>
                      <a:pt x="104" y="141"/>
                      <a:pt x="104" y="141"/>
                    </a:cubicBezTo>
                    <a:lnTo>
                      <a:pt x="99" y="144"/>
                    </a:lnTo>
                    <a:close/>
                  </a:path>
                </a:pathLst>
              </a:custGeom>
              <a:solidFill>
                <a:srgbClr val="173D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0" name="ïṩḷiďê"/>
              <p:cNvSpPr/>
              <p:nvPr/>
            </p:nvSpPr>
            <p:spPr bwMode="auto">
              <a:xfrm>
                <a:off x="3957841" y="2533191"/>
                <a:ext cx="374264" cy="377730"/>
              </a:xfrm>
              <a:custGeom>
                <a:avLst/>
                <a:gdLst>
                  <a:gd name="T0" fmla="*/ 42 w 104"/>
                  <a:gd name="T1" fmla="*/ 105 h 105"/>
                  <a:gd name="T2" fmla="*/ 37 w 104"/>
                  <a:gd name="T3" fmla="*/ 102 h 105"/>
                  <a:gd name="T4" fmla="*/ 5 w 104"/>
                  <a:gd name="T5" fmla="*/ 46 h 105"/>
                  <a:gd name="T6" fmla="*/ 5 w 104"/>
                  <a:gd name="T7" fmla="*/ 9 h 105"/>
                  <a:gd name="T8" fmla="*/ 0 w 104"/>
                  <a:gd name="T9" fmla="*/ 3 h 105"/>
                  <a:gd name="T10" fmla="*/ 4 w 104"/>
                  <a:gd name="T11" fmla="*/ 1 h 105"/>
                  <a:gd name="T12" fmla="*/ 4 w 104"/>
                  <a:gd name="T13" fmla="*/ 1 h 105"/>
                  <a:gd name="T14" fmla="*/ 8 w 104"/>
                  <a:gd name="T15" fmla="*/ 1 h 105"/>
                  <a:gd name="T16" fmla="*/ 101 w 104"/>
                  <a:gd name="T17" fmla="*/ 55 h 105"/>
                  <a:gd name="T18" fmla="*/ 104 w 104"/>
                  <a:gd name="T19" fmla="*/ 59 h 105"/>
                  <a:gd name="T20" fmla="*/ 42 w 104"/>
                  <a:gd name="T21" fmla="*/ 10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4" h="105">
                    <a:moveTo>
                      <a:pt x="42" y="105"/>
                    </a:moveTo>
                    <a:cubicBezTo>
                      <a:pt x="37" y="102"/>
                      <a:pt x="37" y="102"/>
                      <a:pt x="37" y="102"/>
                    </a:cubicBezTo>
                    <a:cubicBezTo>
                      <a:pt x="5" y="46"/>
                      <a:pt x="5" y="46"/>
                      <a:pt x="5" y="46"/>
                    </a:cubicBezTo>
                    <a:cubicBezTo>
                      <a:pt x="5" y="9"/>
                      <a:pt x="5" y="9"/>
                      <a:pt x="5" y="9"/>
                    </a:cubicBezTo>
                    <a:cubicBezTo>
                      <a:pt x="0" y="3"/>
                      <a:pt x="0" y="3"/>
                      <a:pt x="0" y="3"/>
                    </a:cubicBezTo>
                    <a:cubicBezTo>
                      <a:pt x="4" y="1"/>
                      <a:pt x="4" y="1"/>
                      <a:pt x="4" y="1"/>
                    </a:cubicBezTo>
                    <a:cubicBezTo>
                      <a:pt x="4" y="1"/>
                      <a:pt x="4" y="1"/>
                      <a:pt x="4" y="1"/>
                    </a:cubicBezTo>
                    <a:cubicBezTo>
                      <a:pt x="5" y="0"/>
                      <a:pt x="6" y="0"/>
                      <a:pt x="8" y="1"/>
                    </a:cubicBezTo>
                    <a:cubicBezTo>
                      <a:pt x="101" y="55"/>
                      <a:pt x="101" y="55"/>
                      <a:pt x="101" y="55"/>
                    </a:cubicBezTo>
                    <a:cubicBezTo>
                      <a:pt x="102" y="56"/>
                      <a:pt x="103" y="57"/>
                      <a:pt x="104" y="59"/>
                    </a:cubicBezTo>
                    <a:lnTo>
                      <a:pt x="42" y="105"/>
                    </a:lnTo>
                    <a:close/>
                  </a:path>
                </a:pathLst>
              </a:custGeom>
              <a:solidFill>
                <a:srgbClr val="396CA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1" name="ísḻídè"/>
              <p:cNvSpPr/>
              <p:nvPr/>
            </p:nvSpPr>
            <p:spPr bwMode="auto">
              <a:xfrm>
                <a:off x="3957841" y="2533191"/>
                <a:ext cx="32922" cy="20792"/>
              </a:xfrm>
              <a:custGeom>
                <a:avLst/>
                <a:gdLst>
                  <a:gd name="T0" fmla="*/ 2 w 9"/>
                  <a:gd name="T1" fmla="*/ 6 h 6"/>
                  <a:gd name="T2" fmla="*/ 0 w 9"/>
                  <a:gd name="T3" fmla="*/ 3 h 6"/>
                  <a:gd name="T4" fmla="*/ 4 w 9"/>
                  <a:gd name="T5" fmla="*/ 1 h 6"/>
                  <a:gd name="T6" fmla="*/ 4 w 9"/>
                  <a:gd name="T7" fmla="*/ 1 h 6"/>
                  <a:gd name="T8" fmla="*/ 8 w 9"/>
                  <a:gd name="T9" fmla="*/ 1 h 6"/>
                  <a:gd name="T10" fmla="*/ 9 w 9"/>
                  <a:gd name="T11" fmla="*/ 2 h 6"/>
                  <a:gd name="T12" fmla="*/ 2 w 9"/>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9" h="6">
                    <a:moveTo>
                      <a:pt x="2" y="6"/>
                    </a:moveTo>
                    <a:cubicBezTo>
                      <a:pt x="0" y="3"/>
                      <a:pt x="0" y="3"/>
                      <a:pt x="0" y="3"/>
                    </a:cubicBezTo>
                    <a:cubicBezTo>
                      <a:pt x="4" y="1"/>
                      <a:pt x="4" y="1"/>
                      <a:pt x="4" y="1"/>
                    </a:cubicBezTo>
                    <a:cubicBezTo>
                      <a:pt x="4" y="1"/>
                      <a:pt x="4" y="1"/>
                      <a:pt x="4" y="1"/>
                    </a:cubicBezTo>
                    <a:cubicBezTo>
                      <a:pt x="5" y="0"/>
                      <a:pt x="6" y="0"/>
                      <a:pt x="8" y="1"/>
                    </a:cubicBezTo>
                    <a:cubicBezTo>
                      <a:pt x="9" y="2"/>
                      <a:pt x="9" y="2"/>
                      <a:pt x="9" y="2"/>
                    </a:cubicBezTo>
                    <a:lnTo>
                      <a:pt x="2" y="6"/>
                    </a:lnTo>
                    <a:close/>
                  </a:path>
                </a:pathLst>
              </a:custGeom>
              <a:solidFill>
                <a:srgbClr val="5793C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2" name="îśḻíde"/>
              <p:cNvSpPr/>
              <p:nvPr/>
            </p:nvSpPr>
            <p:spPr bwMode="auto">
              <a:xfrm>
                <a:off x="4288788" y="2730720"/>
                <a:ext cx="46784" cy="46784"/>
              </a:xfrm>
              <a:custGeom>
                <a:avLst/>
                <a:gdLst>
                  <a:gd name="T0" fmla="*/ 10 w 13"/>
                  <a:gd name="T1" fmla="*/ 0 h 13"/>
                  <a:gd name="T2" fmla="*/ 13 w 13"/>
                  <a:gd name="T3" fmla="*/ 8 h 13"/>
                  <a:gd name="T4" fmla="*/ 4 w 13"/>
                  <a:gd name="T5" fmla="*/ 13 h 13"/>
                  <a:gd name="T6" fmla="*/ 0 w 13"/>
                  <a:gd name="T7" fmla="*/ 6 h 13"/>
                  <a:gd name="T8" fmla="*/ 10 w 13"/>
                  <a:gd name="T9" fmla="*/ 0 h 13"/>
                </a:gdLst>
                <a:ahLst/>
                <a:cxnLst>
                  <a:cxn ang="0">
                    <a:pos x="T0" y="T1"/>
                  </a:cxn>
                  <a:cxn ang="0">
                    <a:pos x="T2" y="T3"/>
                  </a:cxn>
                  <a:cxn ang="0">
                    <a:pos x="T4" y="T5"/>
                  </a:cxn>
                  <a:cxn ang="0">
                    <a:pos x="T6" y="T7"/>
                  </a:cxn>
                  <a:cxn ang="0">
                    <a:pos x="T8" y="T9"/>
                  </a:cxn>
                </a:cxnLst>
                <a:rect l="0" t="0" r="r" b="b"/>
                <a:pathLst>
                  <a:path w="13" h="13">
                    <a:moveTo>
                      <a:pt x="10" y="0"/>
                    </a:moveTo>
                    <a:cubicBezTo>
                      <a:pt x="12" y="2"/>
                      <a:pt x="13" y="5"/>
                      <a:pt x="13" y="8"/>
                    </a:cubicBezTo>
                    <a:cubicBezTo>
                      <a:pt x="4" y="13"/>
                      <a:pt x="4" y="13"/>
                      <a:pt x="4" y="13"/>
                    </a:cubicBezTo>
                    <a:cubicBezTo>
                      <a:pt x="0" y="6"/>
                      <a:pt x="0" y="6"/>
                      <a:pt x="0" y="6"/>
                    </a:cubicBezTo>
                    <a:lnTo>
                      <a:pt x="10" y="0"/>
                    </a:lnTo>
                    <a:close/>
                  </a:path>
                </a:pathLst>
              </a:custGeom>
              <a:solidFill>
                <a:srgbClr val="274F8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3" name="íṩľîḍe"/>
              <p:cNvSpPr/>
              <p:nvPr/>
            </p:nvSpPr>
            <p:spPr bwMode="auto">
              <a:xfrm>
                <a:off x="3950910" y="2540122"/>
                <a:ext cx="370799" cy="514614"/>
              </a:xfrm>
              <a:custGeom>
                <a:avLst/>
                <a:gdLst>
                  <a:gd name="T0" fmla="*/ 98 w 103"/>
                  <a:gd name="T1" fmla="*/ 55 h 143"/>
                  <a:gd name="T2" fmla="*/ 5 w 103"/>
                  <a:gd name="T3" fmla="*/ 1 h 143"/>
                  <a:gd name="T4" fmla="*/ 0 w 103"/>
                  <a:gd name="T5" fmla="*/ 5 h 143"/>
                  <a:gd name="T6" fmla="*/ 0 w 103"/>
                  <a:gd name="T7" fmla="*/ 78 h 143"/>
                  <a:gd name="T8" fmla="*/ 5 w 103"/>
                  <a:gd name="T9" fmla="*/ 87 h 143"/>
                  <a:gd name="T10" fmla="*/ 98 w 103"/>
                  <a:gd name="T11" fmla="*/ 141 h 143"/>
                  <a:gd name="T12" fmla="*/ 103 w 103"/>
                  <a:gd name="T13" fmla="*/ 138 h 143"/>
                  <a:gd name="T14" fmla="*/ 103 w 103"/>
                  <a:gd name="T15" fmla="*/ 64 h 143"/>
                  <a:gd name="T16" fmla="*/ 98 w 103"/>
                  <a:gd name="T17" fmla="*/ 55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 h="143">
                    <a:moveTo>
                      <a:pt x="98" y="55"/>
                    </a:moveTo>
                    <a:cubicBezTo>
                      <a:pt x="5" y="1"/>
                      <a:pt x="5" y="1"/>
                      <a:pt x="5" y="1"/>
                    </a:cubicBezTo>
                    <a:cubicBezTo>
                      <a:pt x="2" y="0"/>
                      <a:pt x="0" y="1"/>
                      <a:pt x="0" y="5"/>
                    </a:cubicBezTo>
                    <a:cubicBezTo>
                      <a:pt x="0" y="78"/>
                      <a:pt x="0" y="78"/>
                      <a:pt x="0" y="78"/>
                    </a:cubicBezTo>
                    <a:cubicBezTo>
                      <a:pt x="0" y="82"/>
                      <a:pt x="2" y="86"/>
                      <a:pt x="5" y="87"/>
                    </a:cubicBezTo>
                    <a:cubicBezTo>
                      <a:pt x="98" y="141"/>
                      <a:pt x="98" y="141"/>
                      <a:pt x="98" y="141"/>
                    </a:cubicBezTo>
                    <a:cubicBezTo>
                      <a:pt x="101" y="143"/>
                      <a:pt x="103" y="141"/>
                      <a:pt x="103" y="138"/>
                    </a:cubicBezTo>
                    <a:cubicBezTo>
                      <a:pt x="103" y="64"/>
                      <a:pt x="103" y="64"/>
                      <a:pt x="103" y="64"/>
                    </a:cubicBezTo>
                    <a:cubicBezTo>
                      <a:pt x="103" y="61"/>
                      <a:pt x="101" y="57"/>
                      <a:pt x="98" y="5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4" name="îś1ïdè"/>
              <p:cNvSpPr/>
              <p:nvPr/>
            </p:nvSpPr>
            <p:spPr bwMode="auto">
              <a:xfrm>
                <a:off x="4358096" y="2751512"/>
                <a:ext cx="110893" cy="109161"/>
              </a:xfrm>
              <a:custGeom>
                <a:avLst/>
                <a:gdLst>
                  <a:gd name="T0" fmla="*/ 31 w 31"/>
                  <a:gd name="T1" fmla="*/ 11 h 30"/>
                  <a:gd name="T2" fmla="*/ 30 w 31"/>
                  <a:gd name="T3" fmla="*/ 14 h 30"/>
                  <a:gd name="T4" fmla="*/ 22 w 31"/>
                  <a:gd name="T5" fmla="*/ 22 h 30"/>
                  <a:gd name="T6" fmla="*/ 13 w 31"/>
                  <a:gd name="T7" fmla="*/ 28 h 30"/>
                  <a:gd name="T8" fmla="*/ 3 w 31"/>
                  <a:gd name="T9" fmla="*/ 28 h 30"/>
                  <a:gd name="T10" fmla="*/ 3 w 31"/>
                  <a:gd name="T11" fmla="*/ 28 h 30"/>
                  <a:gd name="T12" fmla="*/ 2 w 31"/>
                  <a:gd name="T13" fmla="*/ 19 h 30"/>
                  <a:gd name="T14" fmla="*/ 12 w 31"/>
                  <a:gd name="T15" fmla="*/ 9 h 30"/>
                  <a:gd name="T16" fmla="*/ 5 w 31"/>
                  <a:gd name="T17" fmla="*/ 12 h 30"/>
                  <a:gd name="T18" fmla="*/ 15 w 31"/>
                  <a:gd name="T19" fmla="*/ 5 h 30"/>
                  <a:gd name="T20" fmla="*/ 25 w 31"/>
                  <a:gd name="T21" fmla="*/ 0 h 30"/>
                  <a:gd name="T22" fmla="*/ 31 w 31"/>
                  <a:gd name="T23" fmla="*/ 1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 h="30">
                    <a:moveTo>
                      <a:pt x="31" y="11"/>
                    </a:moveTo>
                    <a:cubicBezTo>
                      <a:pt x="30" y="14"/>
                      <a:pt x="30" y="14"/>
                      <a:pt x="30" y="14"/>
                    </a:cubicBezTo>
                    <a:cubicBezTo>
                      <a:pt x="28" y="17"/>
                      <a:pt x="25" y="20"/>
                      <a:pt x="22" y="22"/>
                    </a:cubicBezTo>
                    <a:cubicBezTo>
                      <a:pt x="13" y="28"/>
                      <a:pt x="13" y="28"/>
                      <a:pt x="13" y="28"/>
                    </a:cubicBezTo>
                    <a:cubicBezTo>
                      <a:pt x="10" y="30"/>
                      <a:pt x="6" y="30"/>
                      <a:pt x="3" y="28"/>
                    </a:cubicBezTo>
                    <a:cubicBezTo>
                      <a:pt x="3" y="28"/>
                      <a:pt x="3" y="28"/>
                      <a:pt x="3" y="28"/>
                    </a:cubicBezTo>
                    <a:cubicBezTo>
                      <a:pt x="0" y="26"/>
                      <a:pt x="0" y="22"/>
                      <a:pt x="2" y="19"/>
                    </a:cubicBezTo>
                    <a:cubicBezTo>
                      <a:pt x="12" y="9"/>
                      <a:pt x="12" y="9"/>
                      <a:pt x="12" y="9"/>
                    </a:cubicBezTo>
                    <a:cubicBezTo>
                      <a:pt x="12" y="9"/>
                      <a:pt x="6" y="14"/>
                      <a:pt x="5" y="12"/>
                    </a:cubicBezTo>
                    <a:cubicBezTo>
                      <a:pt x="4" y="11"/>
                      <a:pt x="10" y="5"/>
                      <a:pt x="15" y="5"/>
                    </a:cubicBezTo>
                    <a:cubicBezTo>
                      <a:pt x="20" y="4"/>
                      <a:pt x="25" y="0"/>
                      <a:pt x="25" y="0"/>
                    </a:cubicBezTo>
                    <a:lnTo>
                      <a:pt x="31" y="11"/>
                    </a:ln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5" name="îṥ1íďé"/>
              <p:cNvSpPr/>
              <p:nvPr/>
            </p:nvSpPr>
            <p:spPr bwMode="auto">
              <a:xfrm>
                <a:off x="4202153" y="1982191"/>
                <a:ext cx="256440" cy="407186"/>
              </a:xfrm>
              <a:custGeom>
                <a:avLst/>
                <a:gdLst>
                  <a:gd name="T0" fmla="*/ 50 w 71"/>
                  <a:gd name="T1" fmla="*/ 0 h 113"/>
                  <a:gd name="T2" fmla="*/ 0 w 71"/>
                  <a:gd name="T3" fmla="*/ 74 h 113"/>
                  <a:gd name="T4" fmla="*/ 42 w 71"/>
                  <a:gd name="T5" fmla="*/ 105 h 113"/>
                  <a:gd name="T6" fmla="*/ 50 w 71"/>
                  <a:gd name="T7" fmla="*/ 0 h 113"/>
                </a:gdLst>
                <a:ahLst/>
                <a:cxnLst>
                  <a:cxn ang="0">
                    <a:pos x="T0" y="T1"/>
                  </a:cxn>
                  <a:cxn ang="0">
                    <a:pos x="T2" y="T3"/>
                  </a:cxn>
                  <a:cxn ang="0">
                    <a:pos x="T4" y="T5"/>
                  </a:cxn>
                  <a:cxn ang="0">
                    <a:pos x="T6" y="T7"/>
                  </a:cxn>
                </a:cxnLst>
                <a:rect l="0" t="0" r="r" b="b"/>
                <a:pathLst>
                  <a:path w="71" h="113">
                    <a:moveTo>
                      <a:pt x="50" y="0"/>
                    </a:moveTo>
                    <a:cubicBezTo>
                      <a:pt x="50" y="0"/>
                      <a:pt x="14" y="39"/>
                      <a:pt x="0" y="74"/>
                    </a:cubicBezTo>
                    <a:cubicBezTo>
                      <a:pt x="0" y="74"/>
                      <a:pt x="12" y="96"/>
                      <a:pt x="42" y="105"/>
                    </a:cubicBezTo>
                    <a:cubicBezTo>
                      <a:pt x="71" y="113"/>
                      <a:pt x="50" y="0"/>
                      <a:pt x="50" y="0"/>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6" name="îṧ1îḍé"/>
              <p:cNvSpPr/>
              <p:nvPr/>
            </p:nvSpPr>
            <p:spPr bwMode="auto">
              <a:xfrm>
                <a:off x="4300917" y="2151996"/>
                <a:ext cx="50249" cy="197528"/>
              </a:xfrm>
              <a:custGeom>
                <a:avLst/>
                <a:gdLst>
                  <a:gd name="T0" fmla="*/ 8 w 14"/>
                  <a:gd name="T1" fmla="*/ 55 h 55"/>
                  <a:gd name="T2" fmla="*/ 14 w 14"/>
                  <a:gd name="T3" fmla="*/ 0 h 55"/>
                  <a:gd name="T4" fmla="*/ 0 w 14"/>
                  <a:gd name="T5" fmla="*/ 52 h 55"/>
                  <a:gd name="T6" fmla="*/ 8 w 14"/>
                  <a:gd name="T7" fmla="*/ 55 h 55"/>
                </a:gdLst>
                <a:ahLst/>
                <a:cxnLst>
                  <a:cxn ang="0">
                    <a:pos x="T0" y="T1"/>
                  </a:cxn>
                  <a:cxn ang="0">
                    <a:pos x="T2" y="T3"/>
                  </a:cxn>
                  <a:cxn ang="0">
                    <a:pos x="T4" y="T5"/>
                  </a:cxn>
                  <a:cxn ang="0">
                    <a:pos x="T6" y="T7"/>
                  </a:cxn>
                </a:cxnLst>
                <a:rect l="0" t="0" r="r" b="b"/>
                <a:pathLst>
                  <a:path w="14" h="55">
                    <a:moveTo>
                      <a:pt x="8" y="55"/>
                    </a:moveTo>
                    <a:cubicBezTo>
                      <a:pt x="14" y="0"/>
                      <a:pt x="14" y="0"/>
                      <a:pt x="14" y="0"/>
                    </a:cubicBezTo>
                    <a:cubicBezTo>
                      <a:pt x="0" y="52"/>
                      <a:pt x="0" y="52"/>
                      <a:pt x="0" y="52"/>
                    </a:cubicBezTo>
                    <a:cubicBezTo>
                      <a:pt x="3" y="53"/>
                      <a:pt x="5" y="54"/>
                      <a:pt x="8" y="55"/>
                    </a:cubicBezTo>
                    <a:close/>
                  </a:path>
                </a:pathLst>
              </a:custGeom>
              <a:solidFill>
                <a:srgbClr val="6614C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7" name="išḷïdé"/>
              <p:cNvSpPr/>
              <p:nvPr/>
            </p:nvSpPr>
            <p:spPr bwMode="auto">
              <a:xfrm>
                <a:off x="4444732" y="1945805"/>
                <a:ext cx="67576" cy="36387"/>
              </a:xfrm>
              <a:custGeom>
                <a:avLst/>
                <a:gdLst>
                  <a:gd name="T0" fmla="*/ 9 w 19"/>
                  <a:gd name="T1" fmla="*/ 2 h 10"/>
                  <a:gd name="T2" fmla="*/ 0 w 19"/>
                  <a:gd name="T3" fmla="*/ 0 h 10"/>
                  <a:gd name="T4" fmla="*/ 11 w 19"/>
                  <a:gd name="T5" fmla="*/ 9 h 10"/>
                  <a:gd name="T6" fmla="*/ 19 w 19"/>
                  <a:gd name="T7" fmla="*/ 5 h 10"/>
                  <a:gd name="T8" fmla="*/ 9 w 19"/>
                  <a:gd name="T9" fmla="*/ 2 h 10"/>
                </a:gdLst>
                <a:ahLst/>
                <a:cxnLst>
                  <a:cxn ang="0">
                    <a:pos x="T0" y="T1"/>
                  </a:cxn>
                  <a:cxn ang="0">
                    <a:pos x="T2" y="T3"/>
                  </a:cxn>
                  <a:cxn ang="0">
                    <a:pos x="T4" y="T5"/>
                  </a:cxn>
                  <a:cxn ang="0">
                    <a:pos x="T6" y="T7"/>
                  </a:cxn>
                  <a:cxn ang="0">
                    <a:pos x="T8" y="T9"/>
                  </a:cxn>
                </a:cxnLst>
                <a:rect l="0" t="0" r="r" b="b"/>
                <a:pathLst>
                  <a:path w="19" h="10">
                    <a:moveTo>
                      <a:pt x="9" y="2"/>
                    </a:moveTo>
                    <a:cubicBezTo>
                      <a:pt x="0" y="0"/>
                      <a:pt x="0" y="0"/>
                      <a:pt x="0" y="0"/>
                    </a:cubicBezTo>
                    <a:cubicBezTo>
                      <a:pt x="0" y="0"/>
                      <a:pt x="4" y="7"/>
                      <a:pt x="11" y="9"/>
                    </a:cubicBezTo>
                    <a:cubicBezTo>
                      <a:pt x="17" y="10"/>
                      <a:pt x="19" y="5"/>
                      <a:pt x="19" y="5"/>
                    </a:cubicBezTo>
                    <a:lnTo>
                      <a:pt x="9" y="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8" name="íṩlîḋe"/>
              <p:cNvSpPr/>
              <p:nvPr/>
            </p:nvSpPr>
            <p:spPr bwMode="auto">
              <a:xfrm>
                <a:off x="6955421" y="5116656"/>
                <a:ext cx="734667" cy="424513"/>
              </a:xfrm>
              <a:custGeom>
                <a:avLst/>
                <a:gdLst>
                  <a:gd name="T0" fmla="*/ 167 w 204"/>
                  <a:gd name="T1" fmla="*/ 97 h 118"/>
                  <a:gd name="T2" fmla="*/ 36 w 204"/>
                  <a:gd name="T3" fmla="*/ 97 h 118"/>
                  <a:gd name="T4" fmla="*/ 36 w 204"/>
                  <a:gd name="T5" fmla="*/ 21 h 118"/>
                  <a:gd name="T6" fmla="*/ 167 w 204"/>
                  <a:gd name="T7" fmla="*/ 21 h 118"/>
                  <a:gd name="T8" fmla="*/ 167 w 204"/>
                  <a:gd name="T9" fmla="*/ 97 h 118"/>
                </a:gdLst>
                <a:ahLst/>
                <a:cxnLst>
                  <a:cxn ang="0">
                    <a:pos x="T0" y="T1"/>
                  </a:cxn>
                  <a:cxn ang="0">
                    <a:pos x="T2" y="T3"/>
                  </a:cxn>
                  <a:cxn ang="0">
                    <a:pos x="T4" y="T5"/>
                  </a:cxn>
                  <a:cxn ang="0">
                    <a:pos x="T6" y="T7"/>
                  </a:cxn>
                  <a:cxn ang="0">
                    <a:pos x="T8" y="T9"/>
                  </a:cxn>
                </a:cxnLst>
                <a:rect l="0" t="0" r="r" b="b"/>
                <a:pathLst>
                  <a:path w="204" h="118">
                    <a:moveTo>
                      <a:pt x="167" y="97"/>
                    </a:moveTo>
                    <a:cubicBezTo>
                      <a:pt x="131" y="118"/>
                      <a:pt x="72" y="118"/>
                      <a:pt x="36" y="97"/>
                    </a:cubicBezTo>
                    <a:cubicBezTo>
                      <a:pt x="0" y="76"/>
                      <a:pt x="0" y="42"/>
                      <a:pt x="36" y="21"/>
                    </a:cubicBezTo>
                    <a:cubicBezTo>
                      <a:pt x="72" y="0"/>
                      <a:pt x="131" y="0"/>
                      <a:pt x="167" y="21"/>
                    </a:cubicBezTo>
                    <a:cubicBezTo>
                      <a:pt x="204" y="42"/>
                      <a:pt x="204" y="76"/>
                      <a:pt x="167" y="97"/>
                    </a:cubicBezTo>
                    <a:close/>
                  </a:path>
                </a:pathLst>
              </a:custGeom>
              <a:solidFill>
                <a:srgbClr val="B2D3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9" name="is1îḍé"/>
              <p:cNvSpPr/>
              <p:nvPr/>
            </p:nvSpPr>
            <p:spPr bwMode="auto">
              <a:xfrm>
                <a:off x="5016525" y="3411674"/>
                <a:ext cx="3224564" cy="1859193"/>
              </a:xfrm>
              <a:custGeom>
                <a:avLst/>
                <a:gdLst>
                  <a:gd name="T0" fmla="*/ 330 w 895"/>
                  <a:gd name="T1" fmla="*/ 512 h 517"/>
                  <a:gd name="T2" fmla="*/ 10 w 895"/>
                  <a:gd name="T3" fmla="*/ 327 h 517"/>
                  <a:gd name="T4" fmla="*/ 12 w 895"/>
                  <a:gd name="T5" fmla="*/ 306 h 517"/>
                  <a:gd name="T6" fmla="*/ 528 w 895"/>
                  <a:gd name="T7" fmla="*/ 7 h 517"/>
                  <a:gd name="T8" fmla="*/ 565 w 895"/>
                  <a:gd name="T9" fmla="*/ 5 h 517"/>
                  <a:gd name="T10" fmla="*/ 885 w 895"/>
                  <a:gd name="T11" fmla="*/ 190 h 517"/>
                  <a:gd name="T12" fmla="*/ 882 w 895"/>
                  <a:gd name="T13" fmla="*/ 211 h 517"/>
                  <a:gd name="T14" fmla="*/ 367 w 895"/>
                  <a:gd name="T15" fmla="*/ 510 h 517"/>
                  <a:gd name="T16" fmla="*/ 330 w 895"/>
                  <a:gd name="T17" fmla="*/ 512 h 5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5" h="517">
                    <a:moveTo>
                      <a:pt x="330" y="512"/>
                    </a:moveTo>
                    <a:cubicBezTo>
                      <a:pt x="10" y="327"/>
                      <a:pt x="10" y="327"/>
                      <a:pt x="10" y="327"/>
                    </a:cubicBezTo>
                    <a:cubicBezTo>
                      <a:pt x="0" y="322"/>
                      <a:pt x="1" y="312"/>
                      <a:pt x="12" y="306"/>
                    </a:cubicBezTo>
                    <a:cubicBezTo>
                      <a:pt x="528" y="7"/>
                      <a:pt x="528" y="7"/>
                      <a:pt x="528" y="7"/>
                    </a:cubicBezTo>
                    <a:cubicBezTo>
                      <a:pt x="539" y="0"/>
                      <a:pt x="556" y="0"/>
                      <a:pt x="565" y="5"/>
                    </a:cubicBezTo>
                    <a:cubicBezTo>
                      <a:pt x="885" y="190"/>
                      <a:pt x="885" y="190"/>
                      <a:pt x="885" y="190"/>
                    </a:cubicBezTo>
                    <a:cubicBezTo>
                      <a:pt x="895" y="195"/>
                      <a:pt x="893" y="205"/>
                      <a:pt x="882" y="211"/>
                    </a:cubicBezTo>
                    <a:cubicBezTo>
                      <a:pt x="367" y="510"/>
                      <a:pt x="367" y="510"/>
                      <a:pt x="367" y="510"/>
                    </a:cubicBezTo>
                    <a:cubicBezTo>
                      <a:pt x="356" y="517"/>
                      <a:pt x="339" y="517"/>
                      <a:pt x="330" y="512"/>
                    </a:cubicBezTo>
                    <a:close/>
                  </a:path>
                </a:pathLst>
              </a:custGeom>
              <a:solidFill>
                <a:srgbClr val="B2D3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0" name="ïṩ1îḑé"/>
              <p:cNvSpPr/>
              <p:nvPr/>
            </p:nvSpPr>
            <p:spPr bwMode="auto">
              <a:xfrm>
                <a:off x="7203199" y="3262661"/>
                <a:ext cx="289362" cy="370799"/>
              </a:xfrm>
              <a:custGeom>
                <a:avLst/>
                <a:gdLst>
                  <a:gd name="T0" fmla="*/ 80 w 80"/>
                  <a:gd name="T1" fmla="*/ 0 h 103"/>
                  <a:gd name="T2" fmla="*/ 74 w 80"/>
                  <a:gd name="T3" fmla="*/ 73 h 103"/>
                  <a:gd name="T4" fmla="*/ 0 w 80"/>
                  <a:gd name="T5" fmla="*/ 51 h 103"/>
                  <a:gd name="T6" fmla="*/ 0 w 80"/>
                  <a:gd name="T7" fmla="*/ 18 h 103"/>
                  <a:gd name="T8" fmla="*/ 80 w 80"/>
                  <a:gd name="T9" fmla="*/ 0 h 103"/>
                </a:gdLst>
                <a:ahLst/>
                <a:cxnLst>
                  <a:cxn ang="0">
                    <a:pos x="T0" y="T1"/>
                  </a:cxn>
                  <a:cxn ang="0">
                    <a:pos x="T2" y="T3"/>
                  </a:cxn>
                  <a:cxn ang="0">
                    <a:pos x="T4" y="T5"/>
                  </a:cxn>
                  <a:cxn ang="0">
                    <a:pos x="T6" y="T7"/>
                  </a:cxn>
                  <a:cxn ang="0">
                    <a:pos x="T8" y="T9"/>
                  </a:cxn>
                </a:cxnLst>
                <a:rect l="0" t="0" r="r" b="b"/>
                <a:pathLst>
                  <a:path w="80" h="103">
                    <a:moveTo>
                      <a:pt x="80" y="0"/>
                    </a:moveTo>
                    <a:cubicBezTo>
                      <a:pt x="80" y="0"/>
                      <a:pt x="78" y="44"/>
                      <a:pt x="74" y="73"/>
                    </a:cubicBezTo>
                    <a:cubicBezTo>
                      <a:pt x="71" y="103"/>
                      <a:pt x="0" y="51"/>
                      <a:pt x="0" y="51"/>
                    </a:cubicBezTo>
                    <a:cubicBezTo>
                      <a:pt x="0" y="18"/>
                      <a:pt x="0" y="18"/>
                      <a:pt x="0" y="18"/>
                    </a:cubicBezTo>
                    <a:lnTo>
                      <a:pt x="80" y="0"/>
                    </a:lnTo>
                    <a:close/>
                  </a:path>
                </a:pathLst>
              </a:custGeom>
              <a:solidFill>
                <a:srgbClr val="6614C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1" name="íślíḓè"/>
              <p:cNvSpPr/>
              <p:nvPr/>
            </p:nvSpPr>
            <p:spPr bwMode="auto">
              <a:xfrm>
                <a:off x="7139088" y="5116656"/>
                <a:ext cx="240847" cy="223520"/>
              </a:xfrm>
              <a:custGeom>
                <a:avLst/>
                <a:gdLst>
                  <a:gd name="T0" fmla="*/ 60 w 67"/>
                  <a:gd name="T1" fmla="*/ 29 h 62"/>
                  <a:gd name="T2" fmla="*/ 22 w 67"/>
                  <a:gd name="T3" fmla="*/ 59 h 62"/>
                  <a:gd name="T4" fmla="*/ 5 w 67"/>
                  <a:gd name="T5" fmla="*/ 62 h 62"/>
                  <a:gd name="T6" fmla="*/ 1 w 67"/>
                  <a:gd name="T7" fmla="*/ 54 h 62"/>
                  <a:gd name="T8" fmla="*/ 36 w 67"/>
                  <a:gd name="T9" fmla="*/ 16 h 62"/>
                  <a:gd name="T10" fmla="*/ 60 w 67"/>
                  <a:gd name="T11" fmla="*/ 29 h 62"/>
                </a:gdLst>
                <a:ahLst/>
                <a:cxnLst>
                  <a:cxn ang="0">
                    <a:pos x="T0" y="T1"/>
                  </a:cxn>
                  <a:cxn ang="0">
                    <a:pos x="T2" y="T3"/>
                  </a:cxn>
                  <a:cxn ang="0">
                    <a:pos x="T4" y="T5"/>
                  </a:cxn>
                  <a:cxn ang="0">
                    <a:pos x="T6" y="T7"/>
                  </a:cxn>
                  <a:cxn ang="0">
                    <a:pos x="T8" y="T9"/>
                  </a:cxn>
                  <a:cxn ang="0">
                    <a:pos x="T10" y="T11"/>
                  </a:cxn>
                </a:cxnLst>
                <a:rect l="0" t="0" r="r" b="b"/>
                <a:pathLst>
                  <a:path w="67" h="62">
                    <a:moveTo>
                      <a:pt x="60" y="29"/>
                    </a:moveTo>
                    <a:cubicBezTo>
                      <a:pt x="59" y="32"/>
                      <a:pt x="41" y="54"/>
                      <a:pt x="22" y="59"/>
                    </a:cubicBezTo>
                    <a:cubicBezTo>
                      <a:pt x="14" y="62"/>
                      <a:pt x="9" y="62"/>
                      <a:pt x="5" y="62"/>
                    </a:cubicBezTo>
                    <a:cubicBezTo>
                      <a:pt x="2" y="61"/>
                      <a:pt x="0" y="58"/>
                      <a:pt x="1" y="54"/>
                    </a:cubicBezTo>
                    <a:cubicBezTo>
                      <a:pt x="4" y="45"/>
                      <a:pt x="13" y="27"/>
                      <a:pt x="36" y="16"/>
                    </a:cubicBezTo>
                    <a:cubicBezTo>
                      <a:pt x="67" y="0"/>
                      <a:pt x="60" y="29"/>
                      <a:pt x="60" y="29"/>
                    </a:cubicBezTo>
                    <a:close/>
                  </a:path>
                </a:pathLst>
              </a:custGeom>
              <a:solidFill>
                <a:srgbClr val="173D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2" name="iŝḻïḑé"/>
              <p:cNvSpPr/>
              <p:nvPr/>
            </p:nvSpPr>
            <p:spPr bwMode="auto">
              <a:xfrm>
                <a:off x="7340082" y="5250073"/>
                <a:ext cx="133419" cy="223520"/>
              </a:xfrm>
              <a:custGeom>
                <a:avLst/>
                <a:gdLst>
                  <a:gd name="T0" fmla="*/ 10 w 37"/>
                  <a:gd name="T1" fmla="*/ 0 h 62"/>
                  <a:gd name="T2" fmla="*/ 1 w 37"/>
                  <a:gd name="T3" fmla="*/ 30 h 62"/>
                  <a:gd name="T4" fmla="*/ 8 w 37"/>
                  <a:gd name="T5" fmla="*/ 56 h 62"/>
                  <a:gd name="T6" fmla="*/ 20 w 37"/>
                  <a:gd name="T7" fmla="*/ 58 h 62"/>
                  <a:gd name="T8" fmla="*/ 35 w 37"/>
                  <a:gd name="T9" fmla="*/ 30 h 62"/>
                  <a:gd name="T10" fmla="*/ 35 w 37"/>
                  <a:gd name="T11" fmla="*/ 3 h 62"/>
                  <a:gd name="T12" fmla="*/ 10 w 37"/>
                  <a:gd name="T13" fmla="*/ 0 h 62"/>
                </a:gdLst>
                <a:ahLst/>
                <a:cxnLst>
                  <a:cxn ang="0">
                    <a:pos x="T0" y="T1"/>
                  </a:cxn>
                  <a:cxn ang="0">
                    <a:pos x="T2" y="T3"/>
                  </a:cxn>
                  <a:cxn ang="0">
                    <a:pos x="T4" y="T5"/>
                  </a:cxn>
                  <a:cxn ang="0">
                    <a:pos x="T6" y="T7"/>
                  </a:cxn>
                  <a:cxn ang="0">
                    <a:pos x="T8" y="T9"/>
                  </a:cxn>
                  <a:cxn ang="0">
                    <a:pos x="T10" y="T11"/>
                  </a:cxn>
                  <a:cxn ang="0">
                    <a:pos x="T12" y="T13"/>
                  </a:cxn>
                </a:cxnLst>
                <a:rect l="0" t="0" r="r" b="b"/>
                <a:pathLst>
                  <a:path w="37" h="62">
                    <a:moveTo>
                      <a:pt x="10" y="0"/>
                    </a:moveTo>
                    <a:cubicBezTo>
                      <a:pt x="10" y="0"/>
                      <a:pt x="3" y="17"/>
                      <a:pt x="1" y="30"/>
                    </a:cubicBezTo>
                    <a:cubicBezTo>
                      <a:pt x="0" y="38"/>
                      <a:pt x="4" y="49"/>
                      <a:pt x="8" y="56"/>
                    </a:cubicBezTo>
                    <a:cubicBezTo>
                      <a:pt x="10" y="61"/>
                      <a:pt x="16" y="62"/>
                      <a:pt x="20" y="58"/>
                    </a:cubicBezTo>
                    <a:cubicBezTo>
                      <a:pt x="26" y="53"/>
                      <a:pt x="34" y="43"/>
                      <a:pt x="35" y="30"/>
                    </a:cubicBezTo>
                    <a:cubicBezTo>
                      <a:pt x="37" y="7"/>
                      <a:pt x="35" y="3"/>
                      <a:pt x="35" y="3"/>
                    </a:cubicBezTo>
                    <a:lnTo>
                      <a:pt x="10" y="0"/>
                    </a:lnTo>
                    <a:close/>
                  </a:path>
                </a:pathLst>
              </a:custGeom>
              <a:solidFill>
                <a:srgbClr val="173D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3" name="íṧ1íḑé"/>
              <p:cNvSpPr/>
              <p:nvPr/>
            </p:nvSpPr>
            <p:spPr bwMode="auto">
              <a:xfrm>
                <a:off x="7132157" y="4177529"/>
                <a:ext cx="414117" cy="1119328"/>
              </a:xfrm>
              <a:custGeom>
                <a:avLst/>
                <a:gdLst>
                  <a:gd name="T0" fmla="*/ 112 w 115"/>
                  <a:gd name="T1" fmla="*/ 23 h 311"/>
                  <a:gd name="T2" fmla="*/ 112 w 115"/>
                  <a:gd name="T3" fmla="*/ 83 h 311"/>
                  <a:gd name="T4" fmla="*/ 100 w 115"/>
                  <a:gd name="T5" fmla="*/ 300 h 311"/>
                  <a:gd name="T6" fmla="*/ 79 w 115"/>
                  <a:gd name="T7" fmla="*/ 308 h 311"/>
                  <a:gd name="T8" fmla="*/ 60 w 115"/>
                  <a:gd name="T9" fmla="*/ 294 h 311"/>
                  <a:gd name="T10" fmla="*/ 30 w 115"/>
                  <a:gd name="T11" fmla="*/ 276 h 311"/>
                  <a:gd name="T12" fmla="*/ 0 w 115"/>
                  <a:gd name="T13" fmla="*/ 0 h 311"/>
                  <a:gd name="T14" fmla="*/ 112 w 115"/>
                  <a:gd name="T15" fmla="*/ 23 h 3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5" h="311">
                    <a:moveTo>
                      <a:pt x="112" y="23"/>
                    </a:moveTo>
                    <a:cubicBezTo>
                      <a:pt x="112" y="23"/>
                      <a:pt x="115" y="51"/>
                      <a:pt x="112" y="83"/>
                    </a:cubicBezTo>
                    <a:cubicBezTo>
                      <a:pt x="110" y="115"/>
                      <a:pt x="101" y="264"/>
                      <a:pt x="100" y="300"/>
                    </a:cubicBezTo>
                    <a:cubicBezTo>
                      <a:pt x="100" y="300"/>
                      <a:pt x="100" y="311"/>
                      <a:pt x="79" y="308"/>
                    </a:cubicBezTo>
                    <a:cubicBezTo>
                      <a:pt x="58" y="306"/>
                      <a:pt x="60" y="294"/>
                      <a:pt x="60" y="294"/>
                    </a:cubicBezTo>
                    <a:cubicBezTo>
                      <a:pt x="60" y="294"/>
                      <a:pt x="31" y="293"/>
                      <a:pt x="30" y="276"/>
                    </a:cubicBezTo>
                    <a:cubicBezTo>
                      <a:pt x="29" y="259"/>
                      <a:pt x="0" y="68"/>
                      <a:pt x="0" y="0"/>
                    </a:cubicBezTo>
                    <a:lnTo>
                      <a:pt x="112" y="23"/>
                    </a:lnTo>
                    <a:close/>
                  </a:path>
                </a:pathLst>
              </a:custGeom>
              <a:solidFill>
                <a:srgbClr val="FDD76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4" name="isľïḋê"/>
              <p:cNvSpPr/>
              <p:nvPr/>
            </p:nvSpPr>
            <p:spPr bwMode="auto">
              <a:xfrm>
                <a:off x="7048987" y="3723560"/>
                <a:ext cx="119557" cy="374264"/>
              </a:xfrm>
              <a:custGeom>
                <a:avLst/>
                <a:gdLst>
                  <a:gd name="T0" fmla="*/ 69 w 69"/>
                  <a:gd name="T1" fmla="*/ 0 h 216"/>
                  <a:gd name="T2" fmla="*/ 33 w 69"/>
                  <a:gd name="T3" fmla="*/ 216 h 216"/>
                  <a:gd name="T4" fmla="*/ 0 w 69"/>
                  <a:gd name="T5" fmla="*/ 216 h 216"/>
                  <a:gd name="T6" fmla="*/ 4 w 69"/>
                  <a:gd name="T7" fmla="*/ 17 h 216"/>
                  <a:gd name="T8" fmla="*/ 69 w 69"/>
                  <a:gd name="T9" fmla="*/ 0 h 216"/>
                </a:gdLst>
                <a:ahLst/>
                <a:cxnLst>
                  <a:cxn ang="0">
                    <a:pos x="T0" y="T1"/>
                  </a:cxn>
                  <a:cxn ang="0">
                    <a:pos x="T2" y="T3"/>
                  </a:cxn>
                  <a:cxn ang="0">
                    <a:pos x="T4" y="T5"/>
                  </a:cxn>
                  <a:cxn ang="0">
                    <a:pos x="T6" y="T7"/>
                  </a:cxn>
                  <a:cxn ang="0">
                    <a:pos x="T8" y="T9"/>
                  </a:cxn>
                </a:cxnLst>
                <a:rect l="0" t="0" r="r" b="b"/>
                <a:pathLst>
                  <a:path w="69" h="216">
                    <a:moveTo>
                      <a:pt x="69" y="0"/>
                    </a:moveTo>
                    <a:lnTo>
                      <a:pt x="33" y="216"/>
                    </a:lnTo>
                    <a:lnTo>
                      <a:pt x="0" y="216"/>
                    </a:lnTo>
                    <a:lnTo>
                      <a:pt x="4" y="17"/>
                    </a:lnTo>
                    <a:lnTo>
                      <a:pt x="69" y="0"/>
                    </a:ln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5" name="îSľíďe"/>
              <p:cNvSpPr/>
              <p:nvPr/>
            </p:nvSpPr>
            <p:spPr bwMode="auto">
              <a:xfrm>
                <a:off x="7031660" y="3389148"/>
                <a:ext cx="161142" cy="438375"/>
              </a:xfrm>
              <a:custGeom>
                <a:avLst/>
                <a:gdLst>
                  <a:gd name="T0" fmla="*/ 45 w 45"/>
                  <a:gd name="T1" fmla="*/ 1 h 122"/>
                  <a:gd name="T2" fmla="*/ 14 w 45"/>
                  <a:gd name="T3" fmla="*/ 33 h 122"/>
                  <a:gd name="T4" fmla="*/ 7 w 45"/>
                  <a:gd name="T5" fmla="*/ 111 h 122"/>
                  <a:gd name="T6" fmla="*/ 41 w 45"/>
                  <a:gd name="T7" fmla="*/ 110 h 122"/>
                  <a:gd name="T8" fmla="*/ 45 w 45"/>
                  <a:gd name="T9" fmla="*/ 1 h 122"/>
                </a:gdLst>
                <a:ahLst/>
                <a:cxnLst>
                  <a:cxn ang="0">
                    <a:pos x="T0" y="T1"/>
                  </a:cxn>
                  <a:cxn ang="0">
                    <a:pos x="T2" y="T3"/>
                  </a:cxn>
                  <a:cxn ang="0">
                    <a:pos x="T4" y="T5"/>
                  </a:cxn>
                  <a:cxn ang="0">
                    <a:pos x="T6" y="T7"/>
                  </a:cxn>
                  <a:cxn ang="0">
                    <a:pos x="T8" y="T9"/>
                  </a:cxn>
                </a:cxnLst>
                <a:rect l="0" t="0" r="r" b="b"/>
                <a:pathLst>
                  <a:path w="45" h="122">
                    <a:moveTo>
                      <a:pt x="45" y="1"/>
                    </a:moveTo>
                    <a:cubicBezTo>
                      <a:pt x="45" y="1"/>
                      <a:pt x="22" y="0"/>
                      <a:pt x="14" y="33"/>
                    </a:cubicBezTo>
                    <a:cubicBezTo>
                      <a:pt x="6" y="66"/>
                      <a:pt x="0" y="108"/>
                      <a:pt x="7" y="111"/>
                    </a:cubicBezTo>
                    <a:cubicBezTo>
                      <a:pt x="27" y="122"/>
                      <a:pt x="41" y="110"/>
                      <a:pt x="41" y="110"/>
                    </a:cubicBezTo>
                    <a:lnTo>
                      <a:pt x="45" y="1"/>
                    </a:lnTo>
                    <a:close/>
                  </a:path>
                </a:pathLst>
              </a:custGeom>
              <a:solidFill>
                <a:srgbClr val="8A2AE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6" name="îṣliḍê"/>
              <p:cNvSpPr/>
              <p:nvPr/>
            </p:nvSpPr>
            <p:spPr bwMode="auto">
              <a:xfrm>
                <a:off x="7081909" y="3389148"/>
                <a:ext cx="561397" cy="972048"/>
              </a:xfrm>
              <a:custGeom>
                <a:avLst/>
                <a:gdLst>
                  <a:gd name="T0" fmla="*/ 24 w 156"/>
                  <a:gd name="T1" fmla="*/ 2 h 270"/>
                  <a:gd name="T2" fmla="*/ 36 w 156"/>
                  <a:gd name="T3" fmla="*/ 1 h 270"/>
                  <a:gd name="T4" fmla="*/ 142 w 156"/>
                  <a:gd name="T5" fmla="*/ 39 h 270"/>
                  <a:gd name="T6" fmla="*/ 121 w 156"/>
                  <a:gd name="T7" fmla="*/ 140 h 270"/>
                  <a:gd name="T8" fmla="*/ 126 w 156"/>
                  <a:gd name="T9" fmla="*/ 212 h 270"/>
                  <a:gd name="T10" fmla="*/ 111 w 156"/>
                  <a:gd name="T11" fmla="*/ 260 h 270"/>
                  <a:gd name="T12" fmla="*/ 33 w 156"/>
                  <a:gd name="T13" fmla="*/ 251 h 270"/>
                  <a:gd name="T14" fmla="*/ 13 w 156"/>
                  <a:gd name="T15" fmla="*/ 205 h 270"/>
                  <a:gd name="T16" fmla="*/ 22 w 156"/>
                  <a:gd name="T17" fmla="*/ 114 h 270"/>
                  <a:gd name="T18" fmla="*/ 7 w 156"/>
                  <a:gd name="T19" fmla="*/ 97 h 270"/>
                  <a:gd name="T20" fmla="*/ 17 w 156"/>
                  <a:gd name="T21" fmla="*/ 52 h 270"/>
                  <a:gd name="T22" fmla="*/ 15 w 156"/>
                  <a:gd name="T23" fmla="*/ 12 h 270"/>
                  <a:gd name="T24" fmla="*/ 24 w 156"/>
                  <a:gd name="T25" fmla="*/ 2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270">
                    <a:moveTo>
                      <a:pt x="24" y="2"/>
                    </a:moveTo>
                    <a:cubicBezTo>
                      <a:pt x="28" y="1"/>
                      <a:pt x="32" y="0"/>
                      <a:pt x="36" y="1"/>
                    </a:cubicBezTo>
                    <a:cubicBezTo>
                      <a:pt x="56" y="7"/>
                      <a:pt x="129" y="29"/>
                      <a:pt x="142" y="39"/>
                    </a:cubicBezTo>
                    <a:cubicBezTo>
                      <a:pt x="156" y="51"/>
                      <a:pt x="121" y="118"/>
                      <a:pt x="121" y="140"/>
                    </a:cubicBezTo>
                    <a:cubicBezTo>
                      <a:pt x="122" y="162"/>
                      <a:pt x="124" y="188"/>
                      <a:pt x="126" y="212"/>
                    </a:cubicBezTo>
                    <a:cubicBezTo>
                      <a:pt x="128" y="236"/>
                      <a:pt x="131" y="249"/>
                      <a:pt x="111" y="260"/>
                    </a:cubicBezTo>
                    <a:cubicBezTo>
                      <a:pt x="91" y="270"/>
                      <a:pt x="58" y="270"/>
                      <a:pt x="33" y="251"/>
                    </a:cubicBezTo>
                    <a:cubicBezTo>
                      <a:pt x="8" y="232"/>
                      <a:pt x="12" y="219"/>
                      <a:pt x="13" y="205"/>
                    </a:cubicBezTo>
                    <a:cubicBezTo>
                      <a:pt x="14" y="191"/>
                      <a:pt x="23" y="131"/>
                      <a:pt x="22" y="114"/>
                    </a:cubicBezTo>
                    <a:cubicBezTo>
                      <a:pt x="22" y="114"/>
                      <a:pt x="13" y="108"/>
                      <a:pt x="7" y="97"/>
                    </a:cubicBezTo>
                    <a:cubicBezTo>
                      <a:pt x="0" y="86"/>
                      <a:pt x="12" y="65"/>
                      <a:pt x="17" y="52"/>
                    </a:cubicBezTo>
                    <a:cubicBezTo>
                      <a:pt x="21" y="38"/>
                      <a:pt x="14" y="23"/>
                      <a:pt x="15" y="12"/>
                    </a:cubicBezTo>
                    <a:cubicBezTo>
                      <a:pt x="16" y="7"/>
                      <a:pt x="20" y="4"/>
                      <a:pt x="24" y="2"/>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7" name="ísļiḍè"/>
              <p:cNvSpPr/>
              <p:nvPr/>
            </p:nvSpPr>
            <p:spPr bwMode="auto">
              <a:xfrm>
                <a:off x="7246516" y="3406475"/>
                <a:ext cx="209658" cy="169805"/>
              </a:xfrm>
              <a:custGeom>
                <a:avLst/>
                <a:gdLst>
                  <a:gd name="T0" fmla="*/ 1 w 58"/>
                  <a:gd name="T1" fmla="*/ 20 h 47"/>
                  <a:gd name="T2" fmla="*/ 26 w 58"/>
                  <a:gd name="T3" fmla="*/ 46 h 47"/>
                  <a:gd name="T4" fmla="*/ 57 w 58"/>
                  <a:gd name="T5" fmla="*/ 27 h 47"/>
                  <a:gd name="T6" fmla="*/ 32 w 58"/>
                  <a:gd name="T7" fmla="*/ 2 h 47"/>
                  <a:gd name="T8" fmla="*/ 1 w 58"/>
                  <a:gd name="T9" fmla="*/ 20 h 47"/>
                </a:gdLst>
                <a:ahLst/>
                <a:cxnLst>
                  <a:cxn ang="0">
                    <a:pos x="T0" y="T1"/>
                  </a:cxn>
                  <a:cxn ang="0">
                    <a:pos x="T2" y="T3"/>
                  </a:cxn>
                  <a:cxn ang="0">
                    <a:pos x="T4" y="T5"/>
                  </a:cxn>
                  <a:cxn ang="0">
                    <a:pos x="T6" y="T7"/>
                  </a:cxn>
                  <a:cxn ang="0">
                    <a:pos x="T8" y="T9"/>
                  </a:cxn>
                </a:cxnLst>
                <a:rect l="0" t="0" r="r" b="b"/>
                <a:pathLst>
                  <a:path w="58" h="47">
                    <a:moveTo>
                      <a:pt x="1" y="20"/>
                    </a:moveTo>
                    <a:cubicBezTo>
                      <a:pt x="0" y="32"/>
                      <a:pt x="11" y="44"/>
                      <a:pt x="26" y="46"/>
                    </a:cubicBezTo>
                    <a:cubicBezTo>
                      <a:pt x="42" y="47"/>
                      <a:pt x="55" y="39"/>
                      <a:pt x="57" y="27"/>
                    </a:cubicBezTo>
                    <a:cubicBezTo>
                      <a:pt x="58" y="15"/>
                      <a:pt x="47" y="4"/>
                      <a:pt x="32" y="2"/>
                    </a:cubicBezTo>
                    <a:cubicBezTo>
                      <a:pt x="17" y="0"/>
                      <a:pt x="3" y="8"/>
                      <a:pt x="1" y="2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8" name="iśļídé"/>
              <p:cNvSpPr/>
              <p:nvPr/>
            </p:nvSpPr>
            <p:spPr bwMode="auto">
              <a:xfrm>
                <a:off x="7275972" y="3432466"/>
                <a:ext cx="150746" cy="123023"/>
              </a:xfrm>
              <a:custGeom>
                <a:avLst/>
                <a:gdLst>
                  <a:gd name="T0" fmla="*/ 1 w 42"/>
                  <a:gd name="T1" fmla="*/ 14 h 34"/>
                  <a:gd name="T2" fmla="*/ 19 w 42"/>
                  <a:gd name="T3" fmla="*/ 32 h 34"/>
                  <a:gd name="T4" fmla="*/ 41 w 42"/>
                  <a:gd name="T5" fmla="*/ 19 h 34"/>
                  <a:gd name="T6" fmla="*/ 23 w 42"/>
                  <a:gd name="T7" fmla="*/ 1 h 34"/>
                  <a:gd name="T8" fmla="*/ 1 w 42"/>
                  <a:gd name="T9" fmla="*/ 14 h 34"/>
                </a:gdLst>
                <a:ahLst/>
                <a:cxnLst>
                  <a:cxn ang="0">
                    <a:pos x="T0" y="T1"/>
                  </a:cxn>
                  <a:cxn ang="0">
                    <a:pos x="T2" y="T3"/>
                  </a:cxn>
                  <a:cxn ang="0">
                    <a:pos x="T4" y="T5"/>
                  </a:cxn>
                  <a:cxn ang="0">
                    <a:pos x="T6" y="T7"/>
                  </a:cxn>
                  <a:cxn ang="0">
                    <a:pos x="T8" y="T9"/>
                  </a:cxn>
                </a:cxnLst>
                <a:rect l="0" t="0" r="r" b="b"/>
                <a:pathLst>
                  <a:path w="42" h="34">
                    <a:moveTo>
                      <a:pt x="1" y="14"/>
                    </a:moveTo>
                    <a:cubicBezTo>
                      <a:pt x="0" y="23"/>
                      <a:pt x="8" y="31"/>
                      <a:pt x="19" y="32"/>
                    </a:cubicBezTo>
                    <a:cubicBezTo>
                      <a:pt x="30" y="34"/>
                      <a:pt x="40" y="28"/>
                      <a:pt x="41" y="19"/>
                    </a:cubicBezTo>
                    <a:cubicBezTo>
                      <a:pt x="42" y="10"/>
                      <a:pt x="34" y="2"/>
                      <a:pt x="23" y="1"/>
                    </a:cubicBezTo>
                    <a:cubicBezTo>
                      <a:pt x="12" y="0"/>
                      <a:pt x="2" y="5"/>
                      <a:pt x="1" y="14"/>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9" name="îṡḻîḍé"/>
              <p:cNvSpPr/>
              <p:nvPr/>
            </p:nvSpPr>
            <p:spPr bwMode="auto">
              <a:xfrm>
                <a:off x="7293300" y="3342365"/>
                <a:ext cx="102230" cy="150746"/>
              </a:xfrm>
              <a:custGeom>
                <a:avLst/>
                <a:gdLst>
                  <a:gd name="T0" fmla="*/ 7 w 28"/>
                  <a:gd name="T1" fmla="*/ 11 h 42"/>
                  <a:gd name="T2" fmla="*/ 23 w 28"/>
                  <a:gd name="T3" fmla="*/ 5 h 42"/>
                  <a:gd name="T4" fmla="*/ 28 w 28"/>
                  <a:gd name="T5" fmla="*/ 35 h 42"/>
                  <a:gd name="T6" fmla="*/ 1 w 28"/>
                  <a:gd name="T7" fmla="*/ 42 h 42"/>
                  <a:gd name="T8" fmla="*/ 5 w 28"/>
                  <a:gd name="T9" fmla="*/ 18 h 42"/>
                  <a:gd name="T10" fmla="*/ 7 w 28"/>
                  <a:gd name="T11" fmla="*/ 11 h 42"/>
                </a:gdLst>
                <a:ahLst/>
                <a:cxnLst>
                  <a:cxn ang="0">
                    <a:pos x="T0" y="T1"/>
                  </a:cxn>
                  <a:cxn ang="0">
                    <a:pos x="T2" y="T3"/>
                  </a:cxn>
                  <a:cxn ang="0">
                    <a:pos x="T4" y="T5"/>
                  </a:cxn>
                  <a:cxn ang="0">
                    <a:pos x="T6" y="T7"/>
                  </a:cxn>
                  <a:cxn ang="0">
                    <a:pos x="T8" y="T9"/>
                  </a:cxn>
                  <a:cxn ang="0">
                    <a:pos x="T10" y="T11"/>
                  </a:cxn>
                </a:cxnLst>
                <a:rect l="0" t="0" r="r" b="b"/>
                <a:pathLst>
                  <a:path w="28" h="42">
                    <a:moveTo>
                      <a:pt x="7" y="11"/>
                    </a:moveTo>
                    <a:cubicBezTo>
                      <a:pt x="7" y="11"/>
                      <a:pt x="20" y="0"/>
                      <a:pt x="23" y="5"/>
                    </a:cubicBezTo>
                    <a:cubicBezTo>
                      <a:pt x="26" y="11"/>
                      <a:pt x="28" y="35"/>
                      <a:pt x="28" y="35"/>
                    </a:cubicBezTo>
                    <a:cubicBezTo>
                      <a:pt x="1" y="42"/>
                      <a:pt x="1" y="42"/>
                      <a:pt x="1" y="42"/>
                    </a:cubicBezTo>
                    <a:cubicBezTo>
                      <a:pt x="5" y="18"/>
                      <a:pt x="5" y="18"/>
                      <a:pt x="5" y="18"/>
                    </a:cubicBezTo>
                    <a:cubicBezTo>
                      <a:pt x="5" y="18"/>
                      <a:pt x="0" y="13"/>
                      <a:pt x="7" y="11"/>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0" name="íṩ1íḓé"/>
              <p:cNvSpPr/>
              <p:nvPr/>
            </p:nvSpPr>
            <p:spPr bwMode="auto">
              <a:xfrm>
                <a:off x="7168545" y="3134441"/>
                <a:ext cx="291095" cy="291095"/>
              </a:xfrm>
              <a:custGeom>
                <a:avLst/>
                <a:gdLst>
                  <a:gd name="T0" fmla="*/ 1 w 81"/>
                  <a:gd name="T1" fmla="*/ 43 h 81"/>
                  <a:gd name="T2" fmla="*/ 43 w 81"/>
                  <a:gd name="T3" fmla="*/ 80 h 81"/>
                  <a:gd name="T4" fmla="*/ 80 w 81"/>
                  <a:gd name="T5" fmla="*/ 38 h 81"/>
                  <a:gd name="T6" fmla="*/ 38 w 81"/>
                  <a:gd name="T7" fmla="*/ 1 h 81"/>
                  <a:gd name="T8" fmla="*/ 1 w 81"/>
                  <a:gd name="T9" fmla="*/ 43 h 81"/>
                </a:gdLst>
                <a:ahLst/>
                <a:cxnLst>
                  <a:cxn ang="0">
                    <a:pos x="T0" y="T1"/>
                  </a:cxn>
                  <a:cxn ang="0">
                    <a:pos x="T2" y="T3"/>
                  </a:cxn>
                  <a:cxn ang="0">
                    <a:pos x="T4" y="T5"/>
                  </a:cxn>
                  <a:cxn ang="0">
                    <a:pos x="T6" y="T7"/>
                  </a:cxn>
                  <a:cxn ang="0">
                    <a:pos x="T8" y="T9"/>
                  </a:cxn>
                </a:cxnLst>
                <a:rect l="0" t="0" r="r" b="b"/>
                <a:pathLst>
                  <a:path w="81" h="81">
                    <a:moveTo>
                      <a:pt x="1" y="43"/>
                    </a:moveTo>
                    <a:cubicBezTo>
                      <a:pt x="2" y="64"/>
                      <a:pt x="21" y="81"/>
                      <a:pt x="43" y="80"/>
                    </a:cubicBezTo>
                    <a:cubicBezTo>
                      <a:pt x="64" y="78"/>
                      <a:pt x="81" y="60"/>
                      <a:pt x="80" y="38"/>
                    </a:cubicBezTo>
                    <a:cubicBezTo>
                      <a:pt x="78" y="16"/>
                      <a:pt x="60" y="0"/>
                      <a:pt x="38" y="1"/>
                    </a:cubicBezTo>
                    <a:cubicBezTo>
                      <a:pt x="16" y="2"/>
                      <a:pt x="0" y="21"/>
                      <a:pt x="1" y="43"/>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1" name="ïṧḻïḋê"/>
              <p:cNvSpPr/>
              <p:nvPr/>
            </p:nvSpPr>
            <p:spPr bwMode="auto">
              <a:xfrm>
                <a:off x="7301963" y="3375286"/>
                <a:ext cx="86635" cy="97032"/>
              </a:xfrm>
              <a:custGeom>
                <a:avLst/>
                <a:gdLst>
                  <a:gd name="T0" fmla="*/ 23 w 24"/>
                  <a:gd name="T1" fmla="*/ 3 h 27"/>
                  <a:gd name="T2" fmla="*/ 24 w 24"/>
                  <a:gd name="T3" fmla="*/ 7 h 27"/>
                  <a:gd name="T4" fmla="*/ 0 w 24"/>
                  <a:gd name="T5" fmla="*/ 27 h 27"/>
                  <a:gd name="T6" fmla="*/ 3 w 24"/>
                  <a:gd name="T7" fmla="*/ 9 h 27"/>
                  <a:gd name="T8" fmla="*/ 2 w 24"/>
                  <a:gd name="T9" fmla="*/ 4 h 27"/>
                  <a:gd name="T10" fmla="*/ 23 w 24"/>
                  <a:gd name="T11" fmla="*/ 3 h 27"/>
                </a:gdLst>
                <a:ahLst/>
                <a:cxnLst>
                  <a:cxn ang="0">
                    <a:pos x="T0" y="T1"/>
                  </a:cxn>
                  <a:cxn ang="0">
                    <a:pos x="T2" y="T3"/>
                  </a:cxn>
                  <a:cxn ang="0">
                    <a:pos x="T4" y="T5"/>
                  </a:cxn>
                  <a:cxn ang="0">
                    <a:pos x="T6" y="T7"/>
                  </a:cxn>
                  <a:cxn ang="0">
                    <a:pos x="T8" y="T9"/>
                  </a:cxn>
                  <a:cxn ang="0">
                    <a:pos x="T10" y="T11"/>
                  </a:cxn>
                </a:cxnLst>
                <a:rect l="0" t="0" r="r" b="b"/>
                <a:pathLst>
                  <a:path w="24" h="27">
                    <a:moveTo>
                      <a:pt x="23" y="3"/>
                    </a:moveTo>
                    <a:cubicBezTo>
                      <a:pt x="23" y="4"/>
                      <a:pt x="23" y="6"/>
                      <a:pt x="24" y="7"/>
                    </a:cubicBezTo>
                    <a:cubicBezTo>
                      <a:pt x="21" y="21"/>
                      <a:pt x="0" y="27"/>
                      <a:pt x="0" y="27"/>
                    </a:cubicBezTo>
                    <a:cubicBezTo>
                      <a:pt x="3" y="9"/>
                      <a:pt x="3" y="9"/>
                      <a:pt x="3" y="9"/>
                    </a:cubicBezTo>
                    <a:cubicBezTo>
                      <a:pt x="3" y="9"/>
                      <a:pt x="1" y="6"/>
                      <a:pt x="2" y="4"/>
                    </a:cubicBezTo>
                    <a:cubicBezTo>
                      <a:pt x="10" y="2"/>
                      <a:pt x="20" y="0"/>
                      <a:pt x="23" y="3"/>
                    </a:cubicBezTo>
                    <a:close/>
                  </a:path>
                </a:pathLst>
              </a:custGeom>
              <a:solidFill>
                <a:srgbClr val="EA9C9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2" name="íṡľíďè"/>
              <p:cNvSpPr/>
              <p:nvPr/>
            </p:nvSpPr>
            <p:spPr bwMode="auto">
              <a:xfrm>
                <a:off x="7168545" y="3134441"/>
                <a:ext cx="291095" cy="291095"/>
              </a:xfrm>
              <a:custGeom>
                <a:avLst/>
                <a:gdLst>
                  <a:gd name="T0" fmla="*/ 1 w 81"/>
                  <a:gd name="T1" fmla="*/ 43 h 81"/>
                  <a:gd name="T2" fmla="*/ 43 w 81"/>
                  <a:gd name="T3" fmla="*/ 80 h 81"/>
                  <a:gd name="T4" fmla="*/ 80 w 81"/>
                  <a:gd name="T5" fmla="*/ 38 h 81"/>
                  <a:gd name="T6" fmla="*/ 38 w 81"/>
                  <a:gd name="T7" fmla="*/ 1 h 81"/>
                  <a:gd name="T8" fmla="*/ 1 w 81"/>
                  <a:gd name="T9" fmla="*/ 43 h 81"/>
                </a:gdLst>
                <a:ahLst/>
                <a:cxnLst>
                  <a:cxn ang="0">
                    <a:pos x="T0" y="T1"/>
                  </a:cxn>
                  <a:cxn ang="0">
                    <a:pos x="T2" y="T3"/>
                  </a:cxn>
                  <a:cxn ang="0">
                    <a:pos x="T4" y="T5"/>
                  </a:cxn>
                  <a:cxn ang="0">
                    <a:pos x="T6" y="T7"/>
                  </a:cxn>
                  <a:cxn ang="0">
                    <a:pos x="T8" y="T9"/>
                  </a:cxn>
                </a:cxnLst>
                <a:rect l="0" t="0" r="r" b="b"/>
                <a:pathLst>
                  <a:path w="81" h="81">
                    <a:moveTo>
                      <a:pt x="1" y="43"/>
                    </a:moveTo>
                    <a:cubicBezTo>
                      <a:pt x="2" y="64"/>
                      <a:pt x="21" y="81"/>
                      <a:pt x="43" y="80"/>
                    </a:cubicBezTo>
                    <a:cubicBezTo>
                      <a:pt x="64" y="78"/>
                      <a:pt x="81" y="60"/>
                      <a:pt x="80" y="38"/>
                    </a:cubicBezTo>
                    <a:cubicBezTo>
                      <a:pt x="78" y="16"/>
                      <a:pt x="60" y="0"/>
                      <a:pt x="38" y="1"/>
                    </a:cubicBezTo>
                    <a:cubicBezTo>
                      <a:pt x="16" y="2"/>
                      <a:pt x="0" y="21"/>
                      <a:pt x="1" y="43"/>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3" name="ïSļïďê"/>
              <p:cNvSpPr/>
              <p:nvPr/>
            </p:nvSpPr>
            <p:spPr bwMode="auto">
              <a:xfrm>
                <a:off x="7553205" y="3879504"/>
                <a:ext cx="109161" cy="384661"/>
              </a:xfrm>
              <a:custGeom>
                <a:avLst/>
                <a:gdLst>
                  <a:gd name="T0" fmla="*/ 63 w 63"/>
                  <a:gd name="T1" fmla="*/ 0 h 222"/>
                  <a:gd name="T2" fmla="*/ 54 w 63"/>
                  <a:gd name="T3" fmla="*/ 218 h 222"/>
                  <a:gd name="T4" fmla="*/ 21 w 63"/>
                  <a:gd name="T5" fmla="*/ 222 h 222"/>
                  <a:gd name="T6" fmla="*/ 0 w 63"/>
                  <a:gd name="T7" fmla="*/ 24 h 222"/>
                  <a:gd name="T8" fmla="*/ 63 w 63"/>
                  <a:gd name="T9" fmla="*/ 0 h 222"/>
                </a:gdLst>
                <a:ahLst/>
                <a:cxnLst>
                  <a:cxn ang="0">
                    <a:pos x="T0" y="T1"/>
                  </a:cxn>
                  <a:cxn ang="0">
                    <a:pos x="T2" y="T3"/>
                  </a:cxn>
                  <a:cxn ang="0">
                    <a:pos x="T4" y="T5"/>
                  </a:cxn>
                  <a:cxn ang="0">
                    <a:pos x="T6" y="T7"/>
                  </a:cxn>
                  <a:cxn ang="0">
                    <a:pos x="T8" y="T9"/>
                  </a:cxn>
                </a:cxnLst>
                <a:rect l="0" t="0" r="r" b="b"/>
                <a:pathLst>
                  <a:path w="63" h="222">
                    <a:moveTo>
                      <a:pt x="63" y="0"/>
                    </a:moveTo>
                    <a:lnTo>
                      <a:pt x="54" y="218"/>
                    </a:lnTo>
                    <a:lnTo>
                      <a:pt x="21" y="222"/>
                    </a:lnTo>
                    <a:lnTo>
                      <a:pt x="0" y="24"/>
                    </a:lnTo>
                    <a:lnTo>
                      <a:pt x="63" y="0"/>
                    </a:ln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4" name="ís1ïḓè"/>
              <p:cNvSpPr/>
              <p:nvPr/>
            </p:nvSpPr>
            <p:spPr bwMode="auto">
              <a:xfrm>
                <a:off x="7463105" y="3586676"/>
                <a:ext cx="86635" cy="457434"/>
              </a:xfrm>
              <a:custGeom>
                <a:avLst/>
                <a:gdLst>
                  <a:gd name="T0" fmla="*/ 5 w 24"/>
                  <a:gd name="T1" fmla="*/ 72 h 127"/>
                  <a:gd name="T2" fmla="*/ 20 w 24"/>
                  <a:gd name="T3" fmla="*/ 0 h 127"/>
                  <a:gd name="T4" fmla="*/ 24 w 24"/>
                  <a:gd name="T5" fmla="*/ 49 h 127"/>
                  <a:gd name="T6" fmla="*/ 15 w 24"/>
                  <a:gd name="T7" fmla="*/ 85 h 127"/>
                  <a:gd name="T8" fmla="*/ 17 w 24"/>
                  <a:gd name="T9" fmla="*/ 127 h 127"/>
                  <a:gd name="T10" fmla="*/ 17 w 24"/>
                  <a:gd name="T11" fmla="*/ 127 h 127"/>
                  <a:gd name="T12" fmla="*/ 5 w 24"/>
                  <a:gd name="T13" fmla="*/ 72 h 127"/>
                </a:gdLst>
                <a:ahLst/>
                <a:cxnLst>
                  <a:cxn ang="0">
                    <a:pos x="T0" y="T1"/>
                  </a:cxn>
                  <a:cxn ang="0">
                    <a:pos x="T2" y="T3"/>
                  </a:cxn>
                  <a:cxn ang="0">
                    <a:pos x="T4" y="T5"/>
                  </a:cxn>
                  <a:cxn ang="0">
                    <a:pos x="T6" y="T7"/>
                  </a:cxn>
                  <a:cxn ang="0">
                    <a:pos x="T8" y="T9"/>
                  </a:cxn>
                  <a:cxn ang="0">
                    <a:pos x="T10" y="T11"/>
                  </a:cxn>
                  <a:cxn ang="0">
                    <a:pos x="T12" y="T13"/>
                  </a:cxn>
                </a:cxnLst>
                <a:rect l="0" t="0" r="r" b="b"/>
                <a:pathLst>
                  <a:path w="24" h="127">
                    <a:moveTo>
                      <a:pt x="5" y="72"/>
                    </a:moveTo>
                    <a:cubicBezTo>
                      <a:pt x="10" y="50"/>
                      <a:pt x="20" y="0"/>
                      <a:pt x="20" y="0"/>
                    </a:cubicBezTo>
                    <a:cubicBezTo>
                      <a:pt x="24" y="49"/>
                      <a:pt x="24" y="49"/>
                      <a:pt x="24" y="49"/>
                    </a:cubicBezTo>
                    <a:cubicBezTo>
                      <a:pt x="19" y="64"/>
                      <a:pt x="15" y="78"/>
                      <a:pt x="15" y="85"/>
                    </a:cubicBezTo>
                    <a:cubicBezTo>
                      <a:pt x="15" y="98"/>
                      <a:pt x="16" y="113"/>
                      <a:pt x="17" y="127"/>
                    </a:cubicBezTo>
                    <a:cubicBezTo>
                      <a:pt x="17" y="127"/>
                      <a:pt x="17" y="127"/>
                      <a:pt x="17" y="127"/>
                    </a:cubicBezTo>
                    <a:cubicBezTo>
                      <a:pt x="17" y="127"/>
                      <a:pt x="0" y="95"/>
                      <a:pt x="5" y="72"/>
                    </a:cubicBezTo>
                    <a:close/>
                  </a:path>
                </a:pathLst>
              </a:custGeom>
              <a:solidFill>
                <a:srgbClr val="8A2AE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5" name="iS1îďê"/>
              <p:cNvSpPr/>
              <p:nvPr/>
            </p:nvSpPr>
            <p:spPr bwMode="auto">
              <a:xfrm>
                <a:off x="7528947" y="3522567"/>
                <a:ext cx="164608" cy="474761"/>
              </a:xfrm>
              <a:custGeom>
                <a:avLst/>
                <a:gdLst>
                  <a:gd name="T0" fmla="*/ 15 w 46"/>
                  <a:gd name="T1" fmla="*/ 0 h 132"/>
                  <a:gd name="T2" fmla="*/ 34 w 46"/>
                  <a:gd name="T3" fmla="*/ 42 h 132"/>
                  <a:gd name="T4" fmla="*/ 34 w 46"/>
                  <a:gd name="T5" fmla="*/ 123 h 132"/>
                  <a:gd name="T6" fmla="*/ 7 w 46"/>
                  <a:gd name="T7" fmla="*/ 121 h 132"/>
                  <a:gd name="T8" fmla="*/ 1 w 46"/>
                  <a:gd name="T9" fmla="*/ 45 h 132"/>
                  <a:gd name="T10" fmla="*/ 15 w 46"/>
                  <a:gd name="T11" fmla="*/ 0 h 132"/>
                </a:gdLst>
                <a:ahLst/>
                <a:cxnLst>
                  <a:cxn ang="0">
                    <a:pos x="T0" y="T1"/>
                  </a:cxn>
                  <a:cxn ang="0">
                    <a:pos x="T2" y="T3"/>
                  </a:cxn>
                  <a:cxn ang="0">
                    <a:pos x="T4" y="T5"/>
                  </a:cxn>
                  <a:cxn ang="0">
                    <a:pos x="T6" y="T7"/>
                  </a:cxn>
                  <a:cxn ang="0">
                    <a:pos x="T8" y="T9"/>
                  </a:cxn>
                  <a:cxn ang="0">
                    <a:pos x="T10" y="T11"/>
                  </a:cxn>
                </a:cxnLst>
                <a:rect l="0" t="0" r="r" b="b"/>
                <a:pathLst>
                  <a:path w="46" h="132">
                    <a:moveTo>
                      <a:pt x="15" y="0"/>
                    </a:moveTo>
                    <a:cubicBezTo>
                      <a:pt x="15" y="0"/>
                      <a:pt x="27" y="5"/>
                      <a:pt x="34" y="42"/>
                    </a:cubicBezTo>
                    <a:cubicBezTo>
                      <a:pt x="41" y="80"/>
                      <a:pt x="46" y="118"/>
                      <a:pt x="34" y="123"/>
                    </a:cubicBezTo>
                    <a:cubicBezTo>
                      <a:pt x="21" y="128"/>
                      <a:pt x="11" y="132"/>
                      <a:pt x="7" y="121"/>
                    </a:cubicBezTo>
                    <a:cubicBezTo>
                      <a:pt x="4" y="111"/>
                      <a:pt x="1" y="63"/>
                      <a:pt x="1" y="45"/>
                    </a:cubicBezTo>
                    <a:cubicBezTo>
                      <a:pt x="0" y="27"/>
                      <a:pt x="0" y="3"/>
                      <a:pt x="15" y="0"/>
                    </a:cubicBezTo>
                    <a:close/>
                  </a:path>
                </a:pathLst>
              </a:custGeom>
              <a:solidFill>
                <a:srgbClr val="B45E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6" name="ïšľïdé"/>
              <p:cNvSpPr/>
              <p:nvPr/>
            </p:nvSpPr>
            <p:spPr bwMode="auto">
              <a:xfrm>
                <a:off x="7298497" y="4397582"/>
                <a:ext cx="50249" cy="838629"/>
              </a:xfrm>
              <a:custGeom>
                <a:avLst/>
                <a:gdLst>
                  <a:gd name="T0" fmla="*/ 14 w 14"/>
                  <a:gd name="T1" fmla="*/ 233 h 233"/>
                  <a:gd name="T2" fmla="*/ 6 w 14"/>
                  <a:gd name="T3" fmla="*/ 232 h 233"/>
                  <a:gd name="T4" fmla="*/ 6 w 14"/>
                  <a:gd name="T5" fmla="*/ 232 h 233"/>
                  <a:gd name="T6" fmla="*/ 0 w 14"/>
                  <a:gd name="T7" fmla="*/ 0 h 233"/>
                  <a:gd name="T8" fmla="*/ 14 w 14"/>
                  <a:gd name="T9" fmla="*/ 233 h 233"/>
                </a:gdLst>
                <a:ahLst/>
                <a:cxnLst>
                  <a:cxn ang="0">
                    <a:pos x="T0" y="T1"/>
                  </a:cxn>
                  <a:cxn ang="0">
                    <a:pos x="T2" y="T3"/>
                  </a:cxn>
                  <a:cxn ang="0">
                    <a:pos x="T4" y="T5"/>
                  </a:cxn>
                  <a:cxn ang="0">
                    <a:pos x="T6" y="T7"/>
                  </a:cxn>
                  <a:cxn ang="0">
                    <a:pos x="T8" y="T9"/>
                  </a:cxn>
                </a:cxnLst>
                <a:rect l="0" t="0" r="r" b="b"/>
                <a:pathLst>
                  <a:path w="14" h="233">
                    <a:moveTo>
                      <a:pt x="14" y="233"/>
                    </a:moveTo>
                    <a:cubicBezTo>
                      <a:pt x="14" y="233"/>
                      <a:pt x="11" y="233"/>
                      <a:pt x="6" y="232"/>
                    </a:cubicBezTo>
                    <a:cubicBezTo>
                      <a:pt x="6" y="232"/>
                      <a:pt x="6" y="232"/>
                      <a:pt x="6" y="232"/>
                    </a:cubicBezTo>
                    <a:cubicBezTo>
                      <a:pt x="0" y="0"/>
                      <a:pt x="0" y="0"/>
                      <a:pt x="0" y="0"/>
                    </a:cubicBezTo>
                    <a:lnTo>
                      <a:pt x="14" y="233"/>
                    </a:lnTo>
                    <a:close/>
                  </a:path>
                </a:pathLst>
              </a:custGeom>
              <a:solidFill>
                <a:srgbClr val="D8892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7" name="îs1îdé"/>
              <p:cNvSpPr/>
              <p:nvPr/>
            </p:nvSpPr>
            <p:spPr bwMode="auto">
              <a:xfrm>
                <a:off x="7405925" y="4241639"/>
                <a:ext cx="400256" cy="544070"/>
              </a:xfrm>
              <a:custGeom>
                <a:avLst/>
                <a:gdLst>
                  <a:gd name="T0" fmla="*/ 6 w 111"/>
                  <a:gd name="T1" fmla="*/ 151 h 151"/>
                  <a:gd name="T2" fmla="*/ 15 w 111"/>
                  <a:gd name="T3" fmla="*/ 140 h 151"/>
                  <a:gd name="T4" fmla="*/ 101 w 111"/>
                  <a:gd name="T5" fmla="*/ 90 h 151"/>
                  <a:gd name="T6" fmla="*/ 106 w 111"/>
                  <a:gd name="T7" fmla="*/ 81 h 151"/>
                  <a:gd name="T8" fmla="*/ 106 w 111"/>
                  <a:gd name="T9" fmla="*/ 10 h 151"/>
                  <a:gd name="T10" fmla="*/ 111 w 111"/>
                  <a:gd name="T11" fmla="*/ 4 h 151"/>
                  <a:gd name="T12" fmla="*/ 106 w 111"/>
                  <a:gd name="T13" fmla="*/ 1 h 151"/>
                  <a:gd name="T14" fmla="*/ 106 w 111"/>
                  <a:gd name="T15" fmla="*/ 1 h 151"/>
                  <a:gd name="T16" fmla="*/ 103 w 111"/>
                  <a:gd name="T17" fmla="*/ 1 h 151"/>
                  <a:gd name="T18" fmla="*/ 5 w 111"/>
                  <a:gd name="T19" fmla="*/ 58 h 151"/>
                  <a:gd name="T20" fmla="*/ 0 w 111"/>
                  <a:gd name="T21" fmla="*/ 67 h 151"/>
                  <a:gd name="T22" fmla="*/ 0 w 111"/>
                  <a:gd name="T23" fmla="*/ 144 h 151"/>
                  <a:gd name="T24" fmla="*/ 2 w 111"/>
                  <a:gd name="T25" fmla="*/ 148 h 151"/>
                  <a:gd name="T26" fmla="*/ 2 w 111"/>
                  <a:gd name="T27" fmla="*/ 148 h 151"/>
                  <a:gd name="T28" fmla="*/ 6 w 111"/>
                  <a:gd name="T29" fmla="*/ 15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1" h="151">
                    <a:moveTo>
                      <a:pt x="6" y="151"/>
                    </a:moveTo>
                    <a:cubicBezTo>
                      <a:pt x="15" y="140"/>
                      <a:pt x="15" y="140"/>
                      <a:pt x="15" y="140"/>
                    </a:cubicBezTo>
                    <a:cubicBezTo>
                      <a:pt x="101" y="90"/>
                      <a:pt x="101" y="90"/>
                      <a:pt x="101" y="90"/>
                    </a:cubicBezTo>
                    <a:cubicBezTo>
                      <a:pt x="104" y="89"/>
                      <a:pt x="106" y="84"/>
                      <a:pt x="106" y="81"/>
                    </a:cubicBezTo>
                    <a:cubicBezTo>
                      <a:pt x="106" y="10"/>
                      <a:pt x="106" y="10"/>
                      <a:pt x="106" y="10"/>
                    </a:cubicBezTo>
                    <a:cubicBezTo>
                      <a:pt x="111" y="4"/>
                      <a:pt x="111" y="4"/>
                      <a:pt x="111" y="4"/>
                    </a:cubicBezTo>
                    <a:cubicBezTo>
                      <a:pt x="106" y="1"/>
                      <a:pt x="106" y="1"/>
                      <a:pt x="106" y="1"/>
                    </a:cubicBezTo>
                    <a:cubicBezTo>
                      <a:pt x="106" y="1"/>
                      <a:pt x="106" y="1"/>
                      <a:pt x="106" y="1"/>
                    </a:cubicBezTo>
                    <a:cubicBezTo>
                      <a:pt x="105" y="0"/>
                      <a:pt x="104" y="0"/>
                      <a:pt x="103" y="1"/>
                    </a:cubicBezTo>
                    <a:cubicBezTo>
                      <a:pt x="5" y="58"/>
                      <a:pt x="5" y="58"/>
                      <a:pt x="5" y="58"/>
                    </a:cubicBezTo>
                    <a:cubicBezTo>
                      <a:pt x="2" y="59"/>
                      <a:pt x="0" y="64"/>
                      <a:pt x="0" y="67"/>
                    </a:cubicBezTo>
                    <a:cubicBezTo>
                      <a:pt x="0" y="144"/>
                      <a:pt x="0" y="144"/>
                      <a:pt x="0" y="144"/>
                    </a:cubicBezTo>
                    <a:cubicBezTo>
                      <a:pt x="0" y="146"/>
                      <a:pt x="1" y="148"/>
                      <a:pt x="2" y="148"/>
                    </a:cubicBezTo>
                    <a:cubicBezTo>
                      <a:pt x="2" y="148"/>
                      <a:pt x="2" y="148"/>
                      <a:pt x="2" y="148"/>
                    </a:cubicBezTo>
                    <a:lnTo>
                      <a:pt x="6" y="151"/>
                    </a:ln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8" name="iśľîḑè"/>
              <p:cNvSpPr/>
              <p:nvPr/>
            </p:nvSpPr>
            <p:spPr bwMode="auto">
              <a:xfrm>
                <a:off x="7409390" y="4241639"/>
                <a:ext cx="396790" cy="396790"/>
              </a:xfrm>
              <a:custGeom>
                <a:avLst/>
                <a:gdLst>
                  <a:gd name="T0" fmla="*/ 65 w 110"/>
                  <a:gd name="T1" fmla="*/ 110 h 110"/>
                  <a:gd name="T2" fmla="*/ 71 w 110"/>
                  <a:gd name="T3" fmla="*/ 107 h 110"/>
                  <a:gd name="T4" fmla="*/ 105 w 110"/>
                  <a:gd name="T5" fmla="*/ 48 h 110"/>
                  <a:gd name="T6" fmla="*/ 105 w 110"/>
                  <a:gd name="T7" fmla="*/ 10 h 110"/>
                  <a:gd name="T8" fmla="*/ 110 w 110"/>
                  <a:gd name="T9" fmla="*/ 4 h 110"/>
                  <a:gd name="T10" fmla="*/ 105 w 110"/>
                  <a:gd name="T11" fmla="*/ 1 h 110"/>
                  <a:gd name="T12" fmla="*/ 105 w 110"/>
                  <a:gd name="T13" fmla="*/ 1 h 110"/>
                  <a:gd name="T14" fmla="*/ 102 w 110"/>
                  <a:gd name="T15" fmla="*/ 1 h 110"/>
                  <a:gd name="T16" fmla="*/ 4 w 110"/>
                  <a:gd name="T17" fmla="*/ 58 h 110"/>
                  <a:gd name="T18" fmla="*/ 0 w 110"/>
                  <a:gd name="T19" fmla="*/ 62 h 110"/>
                  <a:gd name="T20" fmla="*/ 65 w 110"/>
                  <a:gd name="T21"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110">
                    <a:moveTo>
                      <a:pt x="65" y="110"/>
                    </a:moveTo>
                    <a:cubicBezTo>
                      <a:pt x="71" y="107"/>
                      <a:pt x="71" y="107"/>
                      <a:pt x="71" y="107"/>
                    </a:cubicBezTo>
                    <a:cubicBezTo>
                      <a:pt x="105" y="48"/>
                      <a:pt x="105" y="48"/>
                      <a:pt x="105" y="48"/>
                    </a:cubicBezTo>
                    <a:cubicBezTo>
                      <a:pt x="105" y="10"/>
                      <a:pt x="105" y="10"/>
                      <a:pt x="105" y="10"/>
                    </a:cubicBezTo>
                    <a:cubicBezTo>
                      <a:pt x="110" y="4"/>
                      <a:pt x="110" y="4"/>
                      <a:pt x="110" y="4"/>
                    </a:cubicBezTo>
                    <a:cubicBezTo>
                      <a:pt x="105" y="1"/>
                      <a:pt x="105" y="1"/>
                      <a:pt x="105" y="1"/>
                    </a:cubicBezTo>
                    <a:cubicBezTo>
                      <a:pt x="105" y="1"/>
                      <a:pt x="105" y="1"/>
                      <a:pt x="105" y="1"/>
                    </a:cubicBezTo>
                    <a:cubicBezTo>
                      <a:pt x="104" y="0"/>
                      <a:pt x="103" y="0"/>
                      <a:pt x="102" y="1"/>
                    </a:cubicBezTo>
                    <a:cubicBezTo>
                      <a:pt x="4" y="58"/>
                      <a:pt x="4" y="58"/>
                      <a:pt x="4" y="58"/>
                    </a:cubicBezTo>
                    <a:cubicBezTo>
                      <a:pt x="3" y="58"/>
                      <a:pt x="1" y="60"/>
                      <a:pt x="0" y="62"/>
                    </a:cubicBezTo>
                    <a:lnTo>
                      <a:pt x="65" y="110"/>
                    </a:lnTo>
                    <a:close/>
                  </a:path>
                </a:pathLst>
              </a:custGeom>
              <a:solidFill>
                <a:srgbClr val="D29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9" name="ïṡļidé"/>
              <p:cNvSpPr/>
              <p:nvPr/>
            </p:nvSpPr>
            <p:spPr bwMode="auto">
              <a:xfrm>
                <a:off x="7769793" y="4241639"/>
                <a:ext cx="36387" cy="22526"/>
              </a:xfrm>
              <a:custGeom>
                <a:avLst/>
                <a:gdLst>
                  <a:gd name="T0" fmla="*/ 8 w 10"/>
                  <a:gd name="T1" fmla="*/ 6 h 6"/>
                  <a:gd name="T2" fmla="*/ 10 w 10"/>
                  <a:gd name="T3" fmla="*/ 4 h 6"/>
                  <a:gd name="T4" fmla="*/ 5 w 10"/>
                  <a:gd name="T5" fmla="*/ 1 h 6"/>
                  <a:gd name="T6" fmla="*/ 5 w 10"/>
                  <a:gd name="T7" fmla="*/ 1 h 6"/>
                  <a:gd name="T8" fmla="*/ 2 w 10"/>
                  <a:gd name="T9" fmla="*/ 1 h 6"/>
                  <a:gd name="T10" fmla="*/ 0 w 10"/>
                  <a:gd name="T11" fmla="*/ 2 h 6"/>
                  <a:gd name="T12" fmla="*/ 8 w 1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 h="6">
                    <a:moveTo>
                      <a:pt x="8" y="6"/>
                    </a:moveTo>
                    <a:cubicBezTo>
                      <a:pt x="10" y="4"/>
                      <a:pt x="10" y="4"/>
                      <a:pt x="10" y="4"/>
                    </a:cubicBezTo>
                    <a:cubicBezTo>
                      <a:pt x="5" y="1"/>
                      <a:pt x="5" y="1"/>
                      <a:pt x="5" y="1"/>
                    </a:cubicBezTo>
                    <a:cubicBezTo>
                      <a:pt x="5" y="1"/>
                      <a:pt x="5" y="1"/>
                      <a:pt x="5" y="1"/>
                    </a:cubicBezTo>
                    <a:cubicBezTo>
                      <a:pt x="4" y="0"/>
                      <a:pt x="3" y="0"/>
                      <a:pt x="2" y="1"/>
                    </a:cubicBezTo>
                    <a:cubicBezTo>
                      <a:pt x="0" y="2"/>
                      <a:pt x="0" y="2"/>
                      <a:pt x="0" y="2"/>
                    </a:cubicBezTo>
                    <a:lnTo>
                      <a:pt x="8" y="6"/>
                    </a:lnTo>
                    <a:close/>
                  </a:path>
                </a:pathLst>
              </a:custGeom>
              <a:solidFill>
                <a:srgbClr val="D29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0" name="îš1íďe"/>
              <p:cNvSpPr/>
              <p:nvPr/>
            </p:nvSpPr>
            <p:spPr bwMode="auto">
              <a:xfrm>
                <a:off x="7405925" y="4451297"/>
                <a:ext cx="50249" cy="50249"/>
              </a:xfrm>
              <a:custGeom>
                <a:avLst/>
                <a:gdLst>
                  <a:gd name="T0" fmla="*/ 4 w 14"/>
                  <a:gd name="T1" fmla="*/ 0 h 14"/>
                  <a:gd name="T2" fmla="*/ 0 w 14"/>
                  <a:gd name="T3" fmla="*/ 8 h 14"/>
                  <a:gd name="T4" fmla="*/ 10 w 14"/>
                  <a:gd name="T5" fmla="*/ 14 h 14"/>
                  <a:gd name="T6" fmla="*/ 14 w 14"/>
                  <a:gd name="T7" fmla="*/ 6 h 14"/>
                  <a:gd name="T8" fmla="*/ 4 w 14"/>
                  <a:gd name="T9" fmla="*/ 0 h 14"/>
                </a:gdLst>
                <a:ahLst/>
                <a:cxnLst>
                  <a:cxn ang="0">
                    <a:pos x="T0" y="T1"/>
                  </a:cxn>
                  <a:cxn ang="0">
                    <a:pos x="T2" y="T3"/>
                  </a:cxn>
                  <a:cxn ang="0">
                    <a:pos x="T4" y="T5"/>
                  </a:cxn>
                  <a:cxn ang="0">
                    <a:pos x="T6" y="T7"/>
                  </a:cxn>
                  <a:cxn ang="0">
                    <a:pos x="T8" y="T9"/>
                  </a:cxn>
                </a:cxnLst>
                <a:rect l="0" t="0" r="r" b="b"/>
                <a:pathLst>
                  <a:path w="14" h="14">
                    <a:moveTo>
                      <a:pt x="4" y="0"/>
                    </a:moveTo>
                    <a:cubicBezTo>
                      <a:pt x="2" y="2"/>
                      <a:pt x="0" y="5"/>
                      <a:pt x="0" y="8"/>
                    </a:cubicBezTo>
                    <a:cubicBezTo>
                      <a:pt x="10" y="14"/>
                      <a:pt x="10" y="14"/>
                      <a:pt x="10" y="14"/>
                    </a:cubicBezTo>
                    <a:cubicBezTo>
                      <a:pt x="14" y="6"/>
                      <a:pt x="14" y="6"/>
                      <a:pt x="14" y="6"/>
                    </a:cubicBezTo>
                    <a:lnTo>
                      <a:pt x="4" y="0"/>
                    </a:ln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1" name="ïŝļíḍe"/>
              <p:cNvSpPr/>
              <p:nvPr/>
            </p:nvSpPr>
            <p:spPr bwMode="auto">
              <a:xfrm>
                <a:off x="7423252" y="4248570"/>
                <a:ext cx="386394" cy="540604"/>
              </a:xfrm>
              <a:custGeom>
                <a:avLst/>
                <a:gdLst>
                  <a:gd name="T0" fmla="*/ 5 w 107"/>
                  <a:gd name="T1" fmla="*/ 58 h 150"/>
                  <a:gd name="T2" fmla="*/ 102 w 107"/>
                  <a:gd name="T3" fmla="*/ 2 h 150"/>
                  <a:gd name="T4" fmla="*/ 107 w 107"/>
                  <a:gd name="T5" fmla="*/ 6 h 150"/>
                  <a:gd name="T6" fmla="*/ 107 w 107"/>
                  <a:gd name="T7" fmla="*/ 82 h 150"/>
                  <a:gd name="T8" fmla="*/ 102 w 107"/>
                  <a:gd name="T9" fmla="*/ 92 h 150"/>
                  <a:gd name="T10" fmla="*/ 5 w 107"/>
                  <a:gd name="T11" fmla="*/ 149 h 150"/>
                  <a:gd name="T12" fmla="*/ 0 w 107"/>
                  <a:gd name="T13" fmla="*/ 145 h 150"/>
                  <a:gd name="T14" fmla="*/ 0 w 107"/>
                  <a:gd name="T15" fmla="*/ 68 h 150"/>
                  <a:gd name="T16" fmla="*/ 5 w 107"/>
                  <a:gd name="T17" fmla="*/ 5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7" h="150">
                    <a:moveTo>
                      <a:pt x="5" y="58"/>
                    </a:moveTo>
                    <a:cubicBezTo>
                      <a:pt x="102" y="2"/>
                      <a:pt x="102" y="2"/>
                      <a:pt x="102" y="2"/>
                    </a:cubicBezTo>
                    <a:cubicBezTo>
                      <a:pt x="105" y="0"/>
                      <a:pt x="107" y="2"/>
                      <a:pt x="107" y="6"/>
                    </a:cubicBezTo>
                    <a:cubicBezTo>
                      <a:pt x="107" y="82"/>
                      <a:pt x="107" y="82"/>
                      <a:pt x="107" y="82"/>
                    </a:cubicBezTo>
                    <a:cubicBezTo>
                      <a:pt x="107" y="86"/>
                      <a:pt x="105" y="90"/>
                      <a:pt x="102" y="92"/>
                    </a:cubicBezTo>
                    <a:cubicBezTo>
                      <a:pt x="5" y="149"/>
                      <a:pt x="5" y="149"/>
                      <a:pt x="5" y="149"/>
                    </a:cubicBezTo>
                    <a:cubicBezTo>
                      <a:pt x="2" y="150"/>
                      <a:pt x="0" y="148"/>
                      <a:pt x="0" y="145"/>
                    </a:cubicBezTo>
                    <a:cubicBezTo>
                      <a:pt x="0" y="68"/>
                      <a:pt x="0" y="68"/>
                      <a:pt x="0" y="68"/>
                    </a:cubicBezTo>
                    <a:cubicBezTo>
                      <a:pt x="0" y="64"/>
                      <a:pt x="2" y="60"/>
                      <a:pt x="5" y="58"/>
                    </a:cubicBezTo>
                    <a:close/>
                  </a:path>
                </a:pathLst>
              </a:custGeom>
              <a:solidFill>
                <a:srgbClr val="B45E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2" name="ïşḻïḋê"/>
              <p:cNvSpPr/>
              <p:nvPr/>
            </p:nvSpPr>
            <p:spPr bwMode="auto">
              <a:xfrm>
                <a:off x="7567067" y="4180995"/>
                <a:ext cx="95299" cy="266837"/>
              </a:xfrm>
              <a:custGeom>
                <a:avLst/>
                <a:gdLst>
                  <a:gd name="T0" fmla="*/ 22 w 26"/>
                  <a:gd name="T1" fmla="*/ 20 h 74"/>
                  <a:gd name="T2" fmla="*/ 25 w 26"/>
                  <a:gd name="T3" fmla="*/ 53 h 74"/>
                  <a:gd name="T4" fmla="*/ 17 w 26"/>
                  <a:gd name="T5" fmla="*/ 73 h 74"/>
                  <a:gd name="T6" fmla="*/ 11 w 26"/>
                  <a:gd name="T7" fmla="*/ 45 h 74"/>
                  <a:gd name="T8" fmla="*/ 3 w 26"/>
                  <a:gd name="T9" fmla="*/ 52 h 74"/>
                  <a:gd name="T10" fmla="*/ 5 w 26"/>
                  <a:gd name="T11" fmla="*/ 11 h 74"/>
                  <a:gd name="T12" fmla="*/ 22 w 26"/>
                  <a:gd name="T13" fmla="*/ 20 h 74"/>
                </a:gdLst>
                <a:ahLst/>
                <a:cxnLst>
                  <a:cxn ang="0">
                    <a:pos x="T0" y="T1"/>
                  </a:cxn>
                  <a:cxn ang="0">
                    <a:pos x="T2" y="T3"/>
                  </a:cxn>
                  <a:cxn ang="0">
                    <a:pos x="T4" y="T5"/>
                  </a:cxn>
                  <a:cxn ang="0">
                    <a:pos x="T6" y="T7"/>
                  </a:cxn>
                  <a:cxn ang="0">
                    <a:pos x="T8" y="T9"/>
                  </a:cxn>
                  <a:cxn ang="0">
                    <a:pos x="T10" y="T11"/>
                  </a:cxn>
                  <a:cxn ang="0">
                    <a:pos x="T12" y="T13"/>
                  </a:cxn>
                </a:cxnLst>
                <a:rect l="0" t="0" r="r" b="b"/>
                <a:pathLst>
                  <a:path w="26" h="74">
                    <a:moveTo>
                      <a:pt x="22" y="20"/>
                    </a:moveTo>
                    <a:cubicBezTo>
                      <a:pt x="22" y="20"/>
                      <a:pt x="26" y="45"/>
                      <a:pt x="25" y="53"/>
                    </a:cubicBezTo>
                    <a:cubicBezTo>
                      <a:pt x="25" y="61"/>
                      <a:pt x="20" y="74"/>
                      <a:pt x="17" y="73"/>
                    </a:cubicBezTo>
                    <a:cubicBezTo>
                      <a:pt x="14" y="73"/>
                      <a:pt x="17" y="42"/>
                      <a:pt x="11" y="45"/>
                    </a:cubicBezTo>
                    <a:cubicBezTo>
                      <a:pt x="6" y="48"/>
                      <a:pt x="5" y="53"/>
                      <a:pt x="3" y="52"/>
                    </a:cubicBezTo>
                    <a:cubicBezTo>
                      <a:pt x="0" y="50"/>
                      <a:pt x="7" y="23"/>
                      <a:pt x="5" y="11"/>
                    </a:cubicBezTo>
                    <a:cubicBezTo>
                      <a:pt x="3" y="0"/>
                      <a:pt x="22" y="20"/>
                      <a:pt x="22" y="20"/>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3" name="ïŝ1íḓè"/>
              <p:cNvSpPr/>
              <p:nvPr/>
            </p:nvSpPr>
            <p:spPr bwMode="auto">
              <a:xfrm>
                <a:off x="7035126" y="4023318"/>
                <a:ext cx="93566" cy="265104"/>
              </a:xfrm>
              <a:custGeom>
                <a:avLst/>
                <a:gdLst>
                  <a:gd name="T0" fmla="*/ 4 w 26"/>
                  <a:gd name="T1" fmla="*/ 21 h 74"/>
                  <a:gd name="T2" fmla="*/ 1 w 26"/>
                  <a:gd name="T3" fmla="*/ 53 h 74"/>
                  <a:gd name="T4" fmla="*/ 9 w 26"/>
                  <a:gd name="T5" fmla="*/ 74 h 74"/>
                  <a:gd name="T6" fmla="*/ 14 w 26"/>
                  <a:gd name="T7" fmla="*/ 45 h 74"/>
                  <a:gd name="T8" fmla="*/ 23 w 26"/>
                  <a:gd name="T9" fmla="*/ 52 h 74"/>
                  <a:gd name="T10" fmla="*/ 21 w 26"/>
                  <a:gd name="T11" fmla="*/ 11 h 74"/>
                  <a:gd name="T12" fmla="*/ 4 w 26"/>
                  <a:gd name="T13" fmla="*/ 21 h 74"/>
                </a:gdLst>
                <a:ahLst/>
                <a:cxnLst>
                  <a:cxn ang="0">
                    <a:pos x="T0" y="T1"/>
                  </a:cxn>
                  <a:cxn ang="0">
                    <a:pos x="T2" y="T3"/>
                  </a:cxn>
                  <a:cxn ang="0">
                    <a:pos x="T4" y="T5"/>
                  </a:cxn>
                  <a:cxn ang="0">
                    <a:pos x="T6" y="T7"/>
                  </a:cxn>
                  <a:cxn ang="0">
                    <a:pos x="T8" y="T9"/>
                  </a:cxn>
                  <a:cxn ang="0">
                    <a:pos x="T10" y="T11"/>
                  </a:cxn>
                  <a:cxn ang="0">
                    <a:pos x="T12" y="T13"/>
                  </a:cxn>
                </a:cxnLst>
                <a:rect l="0" t="0" r="r" b="b"/>
                <a:pathLst>
                  <a:path w="26" h="74">
                    <a:moveTo>
                      <a:pt x="4" y="21"/>
                    </a:moveTo>
                    <a:cubicBezTo>
                      <a:pt x="4" y="21"/>
                      <a:pt x="0" y="45"/>
                      <a:pt x="1" y="53"/>
                    </a:cubicBezTo>
                    <a:cubicBezTo>
                      <a:pt x="1" y="61"/>
                      <a:pt x="6" y="74"/>
                      <a:pt x="9" y="74"/>
                    </a:cubicBezTo>
                    <a:cubicBezTo>
                      <a:pt x="12" y="73"/>
                      <a:pt x="9" y="42"/>
                      <a:pt x="14" y="45"/>
                    </a:cubicBezTo>
                    <a:cubicBezTo>
                      <a:pt x="20" y="48"/>
                      <a:pt x="21" y="54"/>
                      <a:pt x="23" y="52"/>
                    </a:cubicBezTo>
                    <a:cubicBezTo>
                      <a:pt x="26" y="50"/>
                      <a:pt x="19" y="23"/>
                      <a:pt x="21" y="11"/>
                    </a:cubicBezTo>
                    <a:cubicBezTo>
                      <a:pt x="23" y="0"/>
                      <a:pt x="4" y="21"/>
                      <a:pt x="4" y="21"/>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4" name="iṩľîḑè"/>
              <p:cNvSpPr/>
              <p:nvPr/>
            </p:nvSpPr>
            <p:spPr bwMode="auto">
              <a:xfrm>
                <a:off x="7172010" y="3215877"/>
                <a:ext cx="190598" cy="102230"/>
              </a:xfrm>
              <a:custGeom>
                <a:avLst/>
                <a:gdLst>
                  <a:gd name="T0" fmla="*/ 24 w 53"/>
                  <a:gd name="T1" fmla="*/ 21 h 28"/>
                  <a:gd name="T2" fmla="*/ 0 w 53"/>
                  <a:gd name="T3" fmla="*/ 23 h 28"/>
                  <a:gd name="T4" fmla="*/ 0 w 53"/>
                  <a:gd name="T5" fmla="*/ 20 h 28"/>
                  <a:gd name="T6" fmla="*/ 1 w 53"/>
                  <a:gd name="T7" fmla="*/ 7 h 28"/>
                  <a:gd name="T8" fmla="*/ 53 w 53"/>
                  <a:gd name="T9" fmla="*/ 0 h 28"/>
                  <a:gd name="T10" fmla="*/ 24 w 53"/>
                  <a:gd name="T11" fmla="*/ 21 h 28"/>
                </a:gdLst>
                <a:ahLst/>
                <a:cxnLst>
                  <a:cxn ang="0">
                    <a:pos x="T0" y="T1"/>
                  </a:cxn>
                  <a:cxn ang="0">
                    <a:pos x="T2" y="T3"/>
                  </a:cxn>
                  <a:cxn ang="0">
                    <a:pos x="T4" y="T5"/>
                  </a:cxn>
                  <a:cxn ang="0">
                    <a:pos x="T6" y="T7"/>
                  </a:cxn>
                  <a:cxn ang="0">
                    <a:pos x="T8" y="T9"/>
                  </a:cxn>
                  <a:cxn ang="0">
                    <a:pos x="T10" y="T11"/>
                  </a:cxn>
                </a:cxnLst>
                <a:rect l="0" t="0" r="r" b="b"/>
                <a:pathLst>
                  <a:path w="53" h="28">
                    <a:moveTo>
                      <a:pt x="24" y="21"/>
                    </a:moveTo>
                    <a:cubicBezTo>
                      <a:pt x="4" y="28"/>
                      <a:pt x="1" y="23"/>
                      <a:pt x="0" y="23"/>
                    </a:cubicBezTo>
                    <a:cubicBezTo>
                      <a:pt x="0" y="22"/>
                      <a:pt x="0" y="21"/>
                      <a:pt x="0" y="20"/>
                    </a:cubicBezTo>
                    <a:cubicBezTo>
                      <a:pt x="0" y="15"/>
                      <a:pt x="0" y="11"/>
                      <a:pt x="1" y="7"/>
                    </a:cubicBezTo>
                    <a:cubicBezTo>
                      <a:pt x="53" y="0"/>
                      <a:pt x="53" y="0"/>
                      <a:pt x="53" y="0"/>
                    </a:cubicBezTo>
                    <a:cubicBezTo>
                      <a:pt x="53" y="0"/>
                      <a:pt x="44" y="14"/>
                      <a:pt x="24" y="21"/>
                    </a:cubicBezTo>
                    <a:close/>
                  </a:path>
                </a:pathLst>
              </a:custGeom>
              <a:solidFill>
                <a:srgbClr val="EA9C9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5" name="íŝḷïḋè"/>
              <p:cNvSpPr/>
              <p:nvPr/>
            </p:nvSpPr>
            <p:spPr bwMode="auto">
              <a:xfrm>
                <a:off x="7099237" y="3061667"/>
                <a:ext cx="400256" cy="370799"/>
              </a:xfrm>
              <a:custGeom>
                <a:avLst/>
                <a:gdLst>
                  <a:gd name="T0" fmla="*/ 19 w 111"/>
                  <a:gd name="T1" fmla="*/ 23 h 103"/>
                  <a:gd name="T2" fmla="*/ 70 w 111"/>
                  <a:gd name="T3" fmla="*/ 4 h 103"/>
                  <a:gd name="T4" fmla="*/ 108 w 111"/>
                  <a:gd name="T5" fmla="*/ 49 h 103"/>
                  <a:gd name="T6" fmla="*/ 90 w 111"/>
                  <a:gd name="T7" fmla="*/ 103 h 103"/>
                  <a:gd name="T8" fmla="*/ 88 w 111"/>
                  <a:gd name="T9" fmla="*/ 102 h 103"/>
                  <a:gd name="T10" fmla="*/ 80 w 111"/>
                  <a:gd name="T11" fmla="*/ 94 h 103"/>
                  <a:gd name="T12" fmla="*/ 78 w 111"/>
                  <a:gd name="T13" fmla="*/ 79 h 103"/>
                  <a:gd name="T14" fmla="*/ 82 w 111"/>
                  <a:gd name="T15" fmla="*/ 75 h 103"/>
                  <a:gd name="T16" fmla="*/ 87 w 111"/>
                  <a:gd name="T17" fmla="*/ 72 h 103"/>
                  <a:gd name="T18" fmla="*/ 81 w 111"/>
                  <a:gd name="T19" fmla="*/ 57 h 103"/>
                  <a:gd name="T20" fmla="*/ 74 w 111"/>
                  <a:gd name="T21" fmla="*/ 52 h 103"/>
                  <a:gd name="T22" fmla="*/ 69 w 111"/>
                  <a:gd name="T23" fmla="*/ 50 h 103"/>
                  <a:gd name="T24" fmla="*/ 20 w 111"/>
                  <a:gd name="T25" fmla="*/ 56 h 103"/>
                  <a:gd name="T26" fmla="*/ 19 w 111"/>
                  <a:gd name="T27" fmla="*/ 23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1" h="103">
                    <a:moveTo>
                      <a:pt x="19" y="23"/>
                    </a:moveTo>
                    <a:cubicBezTo>
                      <a:pt x="23" y="19"/>
                      <a:pt x="40" y="0"/>
                      <a:pt x="70" y="4"/>
                    </a:cubicBezTo>
                    <a:cubicBezTo>
                      <a:pt x="89" y="7"/>
                      <a:pt x="105" y="20"/>
                      <a:pt x="108" y="49"/>
                    </a:cubicBezTo>
                    <a:cubicBezTo>
                      <a:pt x="111" y="69"/>
                      <a:pt x="103" y="88"/>
                      <a:pt x="90" y="103"/>
                    </a:cubicBezTo>
                    <a:cubicBezTo>
                      <a:pt x="89" y="103"/>
                      <a:pt x="89" y="102"/>
                      <a:pt x="88" y="102"/>
                    </a:cubicBezTo>
                    <a:cubicBezTo>
                      <a:pt x="80" y="97"/>
                      <a:pt x="80" y="94"/>
                      <a:pt x="80" y="94"/>
                    </a:cubicBezTo>
                    <a:cubicBezTo>
                      <a:pt x="78" y="79"/>
                      <a:pt x="78" y="79"/>
                      <a:pt x="78" y="79"/>
                    </a:cubicBezTo>
                    <a:cubicBezTo>
                      <a:pt x="78" y="77"/>
                      <a:pt x="80" y="75"/>
                      <a:pt x="82" y="75"/>
                    </a:cubicBezTo>
                    <a:cubicBezTo>
                      <a:pt x="83" y="75"/>
                      <a:pt x="85" y="74"/>
                      <a:pt x="87" y="72"/>
                    </a:cubicBezTo>
                    <a:cubicBezTo>
                      <a:pt x="91" y="66"/>
                      <a:pt x="89" y="57"/>
                      <a:pt x="81" y="57"/>
                    </a:cubicBezTo>
                    <a:cubicBezTo>
                      <a:pt x="76" y="57"/>
                      <a:pt x="75" y="54"/>
                      <a:pt x="74" y="52"/>
                    </a:cubicBezTo>
                    <a:cubicBezTo>
                      <a:pt x="73" y="50"/>
                      <a:pt x="71" y="49"/>
                      <a:pt x="69" y="50"/>
                    </a:cubicBezTo>
                    <a:cubicBezTo>
                      <a:pt x="60" y="53"/>
                      <a:pt x="35" y="61"/>
                      <a:pt x="20" y="56"/>
                    </a:cubicBezTo>
                    <a:cubicBezTo>
                      <a:pt x="0" y="51"/>
                      <a:pt x="14" y="27"/>
                      <a:pt x="19" y="23"/>
                    </a:cubicBezTo>
                    <a:close/>
                  </a:path>
                </a:pathLst>
              </a:custGeom>
              <a:solidFill>
                <a:srgbClr val="6614C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6" name="î$lïḓè"/>
              <p:cNvSpPr/>
              <p:nvPr/>
            </p:nvSpPr>
            <p:spPr bwMode="auto">
              <a:xfrm>
                <a:off x="7203199" y="3342365"/>
                <a:ext cx="86635" cy="50249"/>
              </a:xfrm>
              <a:custGeom>
                <a:avLst/>
                <a:gdLst>
                  <a:gd name="T0" fmla="*/ 12 w 24"/>
                  <a:gd name="T1" fmla="*/ 4 h 14"/>
                  <a:gd name="T2" fmla="*/ 0 w 24"/>
                  <a:gd name="T3" fmla="*/ 0 h 14"/>
                  <a:gd name="T4" fmla="*/ 14 w 24"/>
                  <a:gd name="T5" fmla="*/ 12 h 14"/>
                  <a:gd name="T6" fmla="*/ 24 w 24"/>
                  <a:gd name="T7" fmla="*/ 7 h 14"/>
                  <a:gd name="T8" fmla="*/ 12 w 24"/>
                  <a:gd name="T9" fmla="*/ 4 h 14"/>
                </a:gdLst>
                <a:ahLst/>
                <a:cxnLst>
                  <a:cxn ang="0">
                    <a:pos x="T0" y="T1"/>
                  </a:cxn>
                  <a:cxn ang="0">
                    <a:pos x="T2" y="T3"/>
                  </a:cxn>
                  <a:cxn ang="0">
                    <a:pos x="T4" y="T5"/>
                  </a:cxn>
                  <a:cxn ang="0">
                    <a:pos x="T6" y="T7"/>
                  </a:cxn>
                  <a:cxn ang="0">
                    <a:pos x="T8" y="T9"/>
                  </a:cxn>
                </a:cxnLst>
                <a:rect l="0" t="0" r="r" b="b"/>
                <a:pathLst>
                  <a:path w="24" h="14">
                    <a:moveTo>
                      <a:pt x="12" y="4"/>
                    </a:moveTo>
                    <a:cubicBezTo>
                      <a:pt x="0" y="0"/>
                      <a:pt x="0" y="0"/>
                      <a:pt x="0" y="0"/>
                    </a:cubicBezTo>
                    <a:cubicBezTo>
                      <a:pt x="0" y="0"/>
                      <a:pt x="6" y="9"/>
                      <a:pt x="14" y="12"/>
                    </a:cubicBezTo>
                    <a:cubicBezTo>
                      <a:pt x="22" y="14"/>
                      <a:pt x="24" y="7"/>
                      <a:pt x="24" y="7"/>
                    </a:cubicBezTo>
                    <a:lnTo>
                      <a:pt x="12" y="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7" name="iŝḻíḑé"/>
              <p:cNvSpPr/>
              <p:nvPr/>
            </p:nvSpPr>
            <p:spPr bwMode="auto">
              <a:xfrm>
                <a:off x="7572265" y="4342136"/>
                <a:ext cx="38120" cy="29457"/>
              </a:xfrm>
              <a:custGeom>
                <a:avLst/>
                <a:gdLst>
                  <a:gd name="T0" fmla="*/ 0 w 22"/>
                  <a:gd name="T1" fmla="*/ 13 h 17"/>
                  <a:gd name="T2" fmla="*/ 22 w 22"/>
                  <a:gd name="T3" fmla="*/ 0 h 17"/>
                  <a:gd name="T4" fmla="*/ 14 w 22"/>
                  <a:gd name="T5" fmla="*/ 13 h 17"/>
                  <a:gd name="T6" fmla="*/ 2 w 22"/>
                  <a:gd name="T7" fmla="*/ 17 h 17"/>
                  <a:gd name="T8" fmla="*/ 0 w 22"/>
                  <a:gd name="T9" fmla="*/ 13 h 17"/>
                </a:gdLst>
                <a:ahLst/>
                <a:cxnLst>
                  <a:cxn ang="0">
                    <a:pos x="T0" y="T1"/>
                  </a:cxn>
                  <a:cxn ang="0">
                    <a:pos x="T2" y="T3"/>
                  </a:cxn>
                  <a:cxn ang="0">
                    <a:pos x="T4" y="T5"/>
                  </a:cxn>
                  <a:cxn ang="0">
                    <a:pos x="T6" y="T7"/>
                  </a:cxn>
                  <a:cxn ang="0">
                    <a:pos x="T8" y="T9"/>
                  </a:cxn>
                </a:cxnLst>
                <a:rect l="0" t="0" r="r" b="b"/>
                <a:pathLst>
                  <a:path w="22" h="17">
                    <a:moveTo>
                      <a:pt x="0" y="13"/>
                    </a:moveTo>
                    <a:lnTo>
                      <a:pt x="22" y="0"/>
                    </a:lnTo>
                    <a:lnTo>
                      <a:pt x="14" y="13"/>
                    </a:lnTo>
                    <a:lnTo>
                      <a:pt x="2" y="17"/>
                    </a:lnTo>
                    <a:lnTo>
                      <a:pt x="0" y="13"/>
                    </a:lnTo>
                    <a:close/>
                  </a:path>
                </a:pathLst>
              </a:custGeom>
              <a:solidFill>
                <a:srgbClr val="D29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8" name="îs1ïdè"/>
              <p:cNvSpPr/>
              <p:nvPr/>
            </p:nvSpPr>
            <p:spPr bwMode="auto">
              <a:xfrm>
                <a:off x="5049445" y="1316832"/>
                <a:ext cx="1912907" cy="3623088"/>
              </a:xfrm>
              <a:custGeom>
                <a:avLst/>
                <a:gdLst>
                  <a:gd name="T0" fmla="*/ 488 w 531"/>
                  <a:gd name="T1" fmla="*/ 176 h 1007"/>
                  <a:gd name="T2" fmla="*/ 208 w 531"/>
                  <a:gd name="T3" fmla="*/ 8 h 1007"/>
                  <a:gd name="T4" fmla="*/ 172 w 531"/>
                  <a:gd name="T5" fmla="*/ 5 h 1007"/>
                  <a:gd name="T6" fmla="*/ 172 w 531"/>
                  <a:gd name="T7" fmla="*/ 5 h 1007"/>
                  <a:gd name="T8" fmla="*/ 145 w 531"/>
                  <a:gd name="T9" fmla="*/ 14 h 1007"/>
                  <a:gd name="T10" fmla="*/ 165 w 531"/>
                  <a:gd name="T11" fmla="*/ 14 h 1007"/>
                  <a:gd name="T12" fmla="*/ 156 w 531"/>
                  <a:gd name="T13" fmla="*/ 38 h 1007"/>
                  <a:gd name="T14" fmla="*/ 8 w 531"/>
                  <a:gd name="T15" fmla="*/ 718 h 1007"/>
                  <a:gd name="T16" fmla="*/ 43 w 531"/>
                  <a:gd name="T17" fmla="*/ 817 h 1007"/>
                  <a:gd name="T18" fmla="*/ 324 w 531"/>
                  <a:gd name="T19" fmla="*/ 986 h 1007"/>
                  <a:gd name="T20" fmla="*/ 333 w 531"/>
                  <a:gd name="T21" fmla="*/ 990 h 1007"/>
                  <a:gd name="T22" fmla="*/ 322 w 531"/>
                  <a:gd name="T23" fmla="*/ 1007 h 1007"/>
                  <a:gd name="T24" fmla="*/ 345 w 531"/>
                  <a:gd name="T25" fmla="*/ 999 h 1007"/>
                  <a:gd name="T26" fmla="*/ 345 w 531"/>
                  <a:gd name="T27" fmla="*/ 999 h 1007"/>
                  <a:gd name="T28" fmla="*/ 375 w 531"/>
                  <a:gd name="T29" fmla="*/ 956 h 1007"/>
                  <a:gd name="T30" fmla="*/ 523 w 531"/>
                  <a:gd name="T31" fmla="*/ 276 h 1007"/>
                  <a:gd name="T32" fmla="*/ 488 w 531"/>
                  <a:gd name="T33" fmla="*/ 176 h 10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31" h="1007">
                    <a:moveTo>
                      <a:pt x="488" y="176"/>
                    </a:moveTo>
                    <a:cubicBezTo>
                      <a:pt x="208" y="8"/>
                      <a:pt x="208" y="8"/>
                      <a:pt x="208" y="8"/>
                    </a:cubicBezTo>
                    <a:cubicBezTo>
                      <a:pt x="195" y="0"/>
                      <a:pt x="183" y="0"/>
                      <a:pt x="172" y="5"/>
                    </a:cubicBezTo>
                    <a:cubicBezTo>
                      <a:pt x="172" y="5"/>
                      <a:pt x="172" y="5"/>
                      <a:pt x="172" y="5"/>
                    </a:cubicBezTo>
                    <a:cubicBezTo>
                      <a:pt x="145" y="14"/>
                      <a:pt x="145" y="14"/>
                      <a:pt x="145" y="14"/>
                    </a:cubicBezTo>
                    <a:cubicBezTo>
                      <a:pt x="165" y="14"/>
                      <a:pt x="165" y="14"/>
                      <a:pt x="165" y="14"/>
                    </a:cubicBezTo>
                    <a:cubicBezTo>
                      <a:pt x="161" y="21"/>
                      <a:pt x="158" y="29"/>
                      <a:pt x="156" y="38"/>
                    </a:cubicBezTo>
                    <a:cubicBezTo>
                      <a:pt x="8" y="718"/>
                      <a:pt x="8" y="718"/>
                      <a:pt x="8" y="718"/>
                    </a:cubicBezTo>
                    <a:cubicBezTo>
                      <a:pt x="0" y="756"/>
                      <a:pt x="16" y="801"/>
                      <a:pt x="43" y="817"/>
                    </a:cubicBezTo>
                    <a:cubicBezTo>
                      <a:pt x="324" y="986"/>
                      <a:pt x="324" y="986"/>
                      <a:pt x="324" y="986"/>
                    </a:cubicBezTo>
                    <a:cubicBezTo>
                      <a:pt x="327" y="988"/>
                      <a:pt x="330" y="989"/>
                      <a:pt x="333" y="990"/>
                    </a:cubicBezTo>
                    <a:cubicBezTo>
                      <a:pt x="322" y="1007"/>
                      <a:pt x="322" y="1007"/>
                      <a:pt x="322" y="1007"/>
                    </a:cubicBezTo>
                    <a:cubicBezTo>
                      <a:pt x="345" y="999"/>
                      <a:pt x="345" y="999"/>
                      <a:pt x="345" y="999"/>
                    </a:cubicBezTo>
                    <a:cubicBezTo>
                      <a:pt x="345" y="999"/>
                      <a:pt x="345" y="999"/>
                      <a:pt x="345" y="999"/>
                    </a:cubicBezTo>
                    <a:cubicBezTo>
                      <a:pt x="359" y="993"/>
                      <a:pt x="370" y="978"/>
                      <a:pt x="375" y="956"/>
                    </a:cubicBezTo>
                    <a:cubicBezTo>
                      <a:pt x="523" y="276"/>
                      <a:pt x="523" y="276"/>
                      <a:pt x="523" y="276"/>
                    </a:cubicBezTo>
                    <a:cubicBezTo>
                      <a:pt x="531" y="238"/>
                      <a:pt x="516" y="193"/>
                      <a:pt x="488" y="176"/>
                    </a:cubicBezTo>
                    <a:close/>
                  </a:path>
                </a:pathLst>
              </a:custGeom>
              <a:solidFill>
                <a:srgbClr val="173D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9" name="îś1îḍè"/>
              <p:cNvSpPr/>
              <p:nvPr/>
            </p:nvSpPr>
            <p:spPr bwMode="auto">
              <a:xfrm>
                <a:off x="4909097" y="1316832"/>
                <a:ext cx="1963156" cy="3673336"/>
              </a:xfrm>
              <a:custGeom>
                <a:avLst/>
                <a:gdLst>
                  <a:gd name="T0" fmla="*/ 323 w 545"/>
                  <a:gd name="T1" fmla="*/ 1004 h 1021"/>
                  <a:gd name="T2" fmla="*/ 43 w 545"/>
                  <a:gd name="T3" fmla="*/ 836 h 1021"/>
                  <a:gd name="T4" fmla="*/ 8 w 545"/>
                  <a:gd name="T5" fmla="*/ 736 h 1021"/>
                  <a:gd name="T6" fmla="*/ 156 w 545"/>
                  <a:gd name="T7" fmla="*/ 56 h 1021"/>
                  <a:gd name="T8" fmla="*/ 222 w 545"/>
                  <a:gd name="T9" fmla="*/ 17 h 1021"/>
                  <a:gd name="T10" fmla="*/ 502 w 545"/>
                  <a:gd name="T11" fmla="*/ 185 h 1021"/>
                  <a:gd name="T12" fmla="*/ 537 w 545"/>
                  <a:gd name="T13" fmla="*/ 285 h 1021"/>
                  <a:gd name="T14" fmla="*/ 389 w 545"/>
                  <a:gd name="T15" fmla="*/ 965 h 1021"/>
                  <a:gd name="T16" fmla="*/ 323 w 545"/>
                  <a:gd name="T17" fmla="*/ 1004 h 10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5" h="1021">
                    <a:moveTo>
                      <a:pt x="323" y="1004"/>
                    </a:moveTo>
                    <a:cubicBezTo>
                      <a:pt x="43" y="836"/>
                      <a:pt x="43" y="836"/>
                      <a:pt x="43" y="836"/>
                    </a:cubicBezTo>
                    <a:cubicBezTo>
                      <a:pt x="15" y="819"/>
                      <a:pt x="0" y="775"/>
                      <a:pt x="8" y="736"/>
                    </a:cubicBezTo>
                    <a:cubicBezTo>
                      <a:pt x="156" y="56"/>
                      <a:pt x="156" y="56"/>
                      <a:pt x="156" y="56"/>
                    </a:cubicBezTo>
                    <a:cubicBezTo>
                      <a:pt x="165" y="18"/>
                      <a:pt x="194" y="0"/>
                      <a:pt x="222" y="17"/>
                    </a:cubicBezTo>
                    <a:cubicBezTo>
                      <a:pt x="502" y="185"/>
                      <a:pt x="502" y="185"/>
                      <a:pt x="502" y="185"/>
                    </a:cubicBezTo>
                    <a:cubicBezTo>
                      <a:pt x="530" y="202"/>
                      <a:pt x="545" y="246"/>
                      <a:pt x="537" y="285"/>
                    </a:cubicBezTo>
                    <a:cubicBezTo>
                      <a:pt x="389" y="965"/>
                      <a:pt x="389" y="965"/>
                      <a:pt x="389" y="965"/>
                    </a:cubicBezTo>
                    <a:cubicBezTo>
                      <a:pt x="380" y="1003"/>
                      <a:pt x="351" y="1021"/>
                      <a:pt x="323" y="1004"/>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0" name="î$1idé"/>
              <p:cNvSpPr/>
              <p:nvPr/>
            </p:nvSpPr>
            <p:spPr bwMode="auto">
              <a:xfrm>
                <a:off x="4966275" y="1398270"/>
                <a:ext cx="1848797" cy="3510461"/>
              </a:xfrm>
              <a:custGeom>
                <a:avLst/>
                <a:gdLst>
                  <a:gd name="T0" fmla="*/ 308 w 513"/>
                  <a:gd name="T1" fmla="*/ 962 h 975"/>
                  <a:gd name="T2" fmla="*/ 34 w 513"/>
                  <a:gd name="T3" fmla="*/ 798 h 975"/>
                  <a:gd name="T4" fmla="*/ 7 w 513"/>
                  <a:gd name="T5" fmla="*/ 720 h 975"/>
                  <a:gd name="T6" fmla="*/ 154 w 513"/>
                  <a:gd name="T7" fmla="*/ 44 h 975"/>
                  <a:gd name="T8" fmla="*/ 205 w 513"/>
                  <a:gd name="T9" fmla="*/ 13 h 975"/>
                  <a:gd name="T10" fmla="*/ 479 w 513"/>
                  <a:gd name="T11" fmla="*/ 177 h 975"/>
                  <a:gd name="T12" fmla="*/ 506 w 513"/>
                  <a:gd name="T13" fmla="*/ 255 h 975"/>
                  <a:gd name="T14" fmla="*/ 359 w 513"/>
                  <a:gd name="T15" fmla="*/ 931 h 975"/>
                  <a:gd name="T16" fmla="*/ 308 w 513"/>
                  <a:gd name="T17" fmla="*/ 962 h 9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3" h="975">
                    <a:moveTo>
                      <a:pt x="308" y="962"/>
                    </a:moveTo>
                    <a:cubicBezTo>
                      <a:pt x="34" y="798"/>
                      <a:pt x="34" y="798"/>
                      <a:pt x="34" y="798"/>
                    </a:cubicBezTo>
                    <a:cubicBezTo>
                      <a:pt x="12" y="785"/>
                      <a:pt x="0" y="750"/>
                      <a:pt x="7" y="720"/>
                    </a:cubicBezTo>
                    <a:cubicBezTo>
                      <a:pt x="154" y="44"/>
                      <a:pt x="154" y="44"/>
                      <a:pt x="154" y="44"/>
                    </a:cubicBezTo>
                    <a:cubicBezTo>
                      <a:pt x="161" y="14"/>
                      <a:pt x="184" y="0"/>
                      <a:pt x="205" y="13"/>
                    </a:cubicBezTo>
                    <a:cubicBezTo>
                      <a:pt x="479" y="177"/>
                      <a:pt x="479" y="177"/>
                      <a:pt x="479" y="177"/>
                    </a:cubicBezTo>
                    <a:cubicBezTo>
                      <a:pt x="501" y="190"/>
                      <a:pt x="513" y="225"/>
                      <a:pt x="506" y="255"/>
                    </a:cubicBezTo>
                    <a:cubicBezTo>
                      <a:pt x="359" y="931"/>
                      <a:pt x="359" y="931"/>
                      <a:pt x="359" y="931"/>
                    </a:cubicBezTo>
                    <a:cubicBezTo>
                      <a:pt x="352" y="961"/>
                      <a:pt x="329" y="975"/>
                      <a:pt x="308" y="96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1" name="ísḷîḋe"/>
              <p:cNvSpPr/>
              <p:nvPr/>
            </p:nvSpPr>
            <p:spPr bwMode="auto">
              <a:xfrm>
                <a:off x="5863817" y="1838377"/>
                <a:ext cx="157677" cy="117824"/>
              </a:xfrm>
              <a:custGeom>
                <a:avLst/>
                <a:gdLst>
                  <a:gd name="T0" fmla="*/ 36 w 44"/>
                  <a:gd name="T1" fmla="*/ 32 h 33"/>
                  <a:gd name="T2" fmla="*/ 5 w 44"/>
                  <a:gd name="T3" fmla="*/ 14 h 33"/>
                  <a:gd name="T4" fmla="*/ 1 w 44"/>
                  <a:gd name="T5" fmla="*/ 5 h 33"/>
                  <a:gd name="T6" fmla="*/ 1 w 44"/>
                  <a:gd name="T7" fmla="*/ 5 h 33"/>
                  <a:gd name="T8" fmla="*/ 8 w 44"/>
                  <a:gd name="T9" fmla="*/ 1 h 33"/>
                  <a:gd name="T10" fmla="*/ 39 w 44"/>
                  <a:gd name="T11" fmla="*/ 19 h 33"/>
                  <a:gd name="T12" fmla="*/ 43 w 44"/>
                  <a:gd name="T13" fmla="*/ 29 h 33"/>
                  <a:gd name="T14" fmla="*/ 43 w 44"/>
                  <a:gd name="T15" fmla="*/ 29 h 33"/>
                  <a:gd name="T16" fmla="*/ 36 w 44"/>
                  <a:gd name="T17" fmla="*/ 32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33">
                    <a:moveTo>
                      <a:pt x="36" y="32"/>
                    </a:moveTo>
                    <a:cubicBezTo>
                      <a:pt x="5" y="14"/>
                      <a:pt x="5" y="14"/>
                      <a:pt x="5" y="14"/>
                    </a:cubicBezTo>
                    <a:cubicBezTo>
                      <a:pt x="2" y="12"/>
                      <a:pt x="0" y="8"/>
                      <a:pt x="1" y="5"/>
                    </a:cubicBezTo>
                    <a:cubicBezTo>
                      <a:pt x="1" y="5"/>
                      <a:pt x="1" y="5"/>
                      <a:pt x="1" y="5"/>
                    </a:cubicBezTo>
                    <a:cubicBezTo>
                      <a:pt x="2" y="1"/>
                      <a:pt x="5" y="0"/>
                      <a:pt x="8" y="1"/>
                    </a:cubicBezTo>
                    <a:cubicBezTo>
                      <a:pt x="39" y="19"/>
                      <a:pt x="39" y="19"/>
                      <a:pt x="39" y="19"/>
                    </a:cubicBezTo>
                    <a:cubicBezTo>
                      <a:pt x="42" y="21"/>
                      <a:pt x="44" y="25"/>
                      <a:pt x="43" y="29"/>
                    </a:cubicBezTo>
                    <a:cubicBezTo>
                      <a:pt x="43" y="29"/>
                      <a:pt x="43" y="29"/>
                      <a:pt x="43" y="29"/>
                    </a:cubicBezTo>
                    <a:cubicBezTo>
                      <a:pt x="42" y="32"/>
                      <a:pt x="39" y="33"/>
                      <a:pt x="36" y="32"/>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2" name="îšḻîḋe"/>
              <p:cNvSpPr/>
              <p:nvPr/>
            </p:nvSpPr>
            <p:spPr bwMode="auto">
              <a:xfrm>
                <a:off x="6080406" y="1959666"/>
                <a:ext cx="207925" cy="152478"/>
              </a:xfrm>
              <a:custGeom>
                <a:avLst/>
                <a:gdLst>
                  <a:gd name="T0" fmla="*/ 51 w 58"/>
                  <a:gd name="T1" fmla="*/ 41 h 42"/>
                  <a:gd name="T2" fmla="*/ 4 w 58"/>
                  <a:gd name="T3" fmla="*/ 14 h 42"/>
                  <a:gd name="T4" fmla="*/ 1 w 58"/>
                  <a:gd name="T5" fmla="*/ 5 h 42"/>
                  <a:gd name="T6" fmla="*/ 1 w 58"/>
                  <a:gd name="T7" fmla="*/ 5 h 42"/>
                  <a:gd name="T8" fmla="*/ 7 w 58"/>
                  <a:gd name="T9" fmla="*/ 2 h 42"/>
                  <a:gd name="T10" fmla="*/ 53 w 58"/>
                  <a:gd name="T11" fmla="*/ 28 h 42"/>
                  <a:gd name="T12" fmla="*/ 57 w 58"/>
                  <a:gd name="T13" fmla="*/ 38 h 42"/>
                  <a:gd name="T14" fmla="*/ 57 w 58"/>
                  <a:gd name="T15" fmla="*/ 38 h 42"/>
                  <a:gd name="T16" fmla="*/ 51 w 58"/>
                  <a:gd name="T17" fmla="*/ 4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42">
                    <a:moveTo>
                      <a:pt x="51" y="41"/>
                    </a:moveTo>
                    <a:cubicBezTo>
                      <a:pt x="4" y="14"/>
                      <a:pt x="4" y="14"/>
                      <a:pt x="4" y="14"/>
                    </a:cubicBezTo>
                    <a:cubicBezTo>
                      <a:pt x="2" y="12"/>
                      <a:pt x="0" y="8"/>
                      <a:pt x="1" y="5"/>
                    </a:cubicBezTo>
                    <a:cubicBezTo>
                      <a:pt x="1" y="5"/>
                      <a:pt x="1" y="5"/>
                      <a:pt x="1" y="5"/>
                    </a:cubicBezTo>
                    <a:cubicBezTo>
                      <a:pt x="1" y="1"/>
                      <a:pt x="4" y="0"/>
                      <a:pt x="7" y="2"/>
                    </a:cubicBezTo>
                    <a:cubicBezTo>
                      <a:pt x="53" y="28"/>
                      <a:pt x="53" y="28"/>
                      <a:pt x="53" y="28"/>
                    </a:cubicBezTo>
                    <a:cubicBezTo>
                      <a:pt x="56" y="30"/>
                      <a:pt x="58" y="34"/>
                      <a:pt x="57" y="38"/>
                    </a:cubicBezTo>
                    <a:cubicBezTo>
                      <a:pt x="57" y="38"/>
                      <a:pt x="57" y="38"/>
                      <a:pt x="57" y="38"/>
                    </a:cubicBezTo>
                    <a:cubicBezTo>
                      <a:pt x="56" y="41"/>
                      <a:pt x="53" y="42"/>
                      <a:pt x="51" y="41"/>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3" name="îŝḻïdé"/>
              <p:cNvSpPr/>
              <p:nvPr/>
            </p:nvSpPr>
            <p:spPr bwMode="auto">
              <a:xfrm>
                <a:off x="5669754" y="2359921"/>
                <a:ext cx="154211" cy="123023"/>
              </a:xfrm>
              <a:custGeom>
                <a:avLst/>
                <a:gdLst>
                  <a:gd name="T0" fmla="*/ 36 w 43"/>
                  <a:gd name="T1" fmla="*/ 33 h 34"/>
                  <a:gd name="T2" fmla="*/ 4 w 43"/>
                  <a:gd name="T3" fmla="*/ 15 h 34"/>
                  <a:gd name="T4" fmla="*/ 1 w 43"/>
                  <a:gd name="T5" fmla="*/ 5 h 34"/>
                  <a:gd name="T6" fmla="*/ 1 w 43"/>
                  <a:gd name="T7" fmla="*/ 5 h 34"/>
                  <a:gd name="T8" fmla="*/ 7 w 43"/>
                  <a:gd name="T9" fmla="*/ 2 h 34"/>
                  <a:gd name="T10" fmla="*/ 39 w 43"/>
                  <a:gd name="T11" fmla="*/ 20 h 34"/>
                  <a:gd name="T12" fmla="*/ 42 w 43"/>
                  <a:gd name="T13" fmla="*/ 29 h 34"/>
                  <a:gd name="T14" fmla="*/ 42 w 43"/>
                  <a:gd name="T15" fmla="*/ 29 h 34"/>
                  <a:gd name="T16" fmla="*/ 36 w 43"/>
                  <a:gd name="T17"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34">
                    <a:moveTo>
                      <a:pt x="36" y="33"/>
                    </a:moveTo>
                    <a:cubicBezTo>
                      <a:pt x="4" y="15"/>
                      <a:pt x="4" y="15"/>
                      <a:pt x="4" y="15"/>
                    </a:cubicBezTo>
                    <a:cubicBezTo>
                      <a:pt x="2" y="13"/>
                      <a:pt x="0" y="9"/>
                      <a:pt x="1" y="5"/>
                    </a:cubicBezTo>
                    <a:cubicBezTo>
                      <a:pt x="1" y="5"/>
                      <a:pt x="1" y="5"/>
                      <a:pt x="1" y="5"/>
                    </a:cubicBezTo>
                    <a:cubicBezTo>
                      <a:pt x="1" y="2"/>
                      <a:pt x="4" y="0"/>
                      <a:pt x="7" y="2"/>
                    </a:cubicBezTo>
                    <a:cubicBezTo>
                      <a:pt x="39" y="20"/>
                      <a:pt x="39" y="20"/>
                      <a:pt x="39" y="20"/>
                    </a:cubicBezTo>
                    <a:cubicBezTo>
                      <a:pt x="41" y="22"/>
                      <a:pt x="43" y="26"/>
                      <a:pt x="42" y="29"/>
                    </a:cubicBezTo>
                    <a:cubicBezTo>
                      <a:pt x="42" y="29"/>
                      <a:pt x="42" y="29"/>
                      <a:pt x="42" y="29"/>
                    </a:cubicBezTo>
                    <a:cubicBezTo>
                      <a:pt x="42" y="33"/>
                      <a:pt x="39" y="34"/>
                      <a:pt x="36" y="33"/>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4" name="íṥļíḍê"/>
              <p:cNvSpPr/>
              <p:nvPr/>
            </p:nvSpPr>
            <p:spPr bwMode="auto">
              <a:xfrm>
                <a:off x="5853421" y="2467348"/>
                <a:ext cx="211390" cy="155943"/>
              </a:xfrm>
              <a:custGeom>
                <a:avLst/>
                <a:gdLst>
                  <a:gd name="T0" fmla="*/ 51 w 59"/>
                  <a:gd name="T1" fmla="*/ 41 h 43"/>
                  <a:gd name="T2" fmla="*/ 5 w 59"/>
                  <a:gd name="T3" fmla="*/ 14 h 43"/>
                  <a:gd name="T4" fmla="*/ 1 w 59"/>
                  <a:gd name="T5" fmla="*/ 5 h 43"/>
                  <a:gd name="T6" fmla="*/ 1 w 59"/>
                  <a:gd name="T7" fmla="*/ 5 h 43"/>
                  <a:gd name="T8" fmla="*/ 8 w 59"/>
                  <a:gd name="T9" fmla="*/ 2 h 43"/>
                  <a:gd name="T10" fmla="*/ 54 w 59"/>
                  <a:gd name="T11" fmla="*/ 28 h 43"/>
                  <a:gd name="T12" fmla="*/ 58 w 59"/>
                  <a:gd name="T13" fmla="*/ 38 h 43"/>
                  <a:gd name="T14" fmla="*/ 58 w 59"/>
                  <a:gd name="T15" fmla="*/ 38 h 43"/>
                  <a:gd name="T16" fmla="*/ 51 w 59"/>
                  <a:gd name="T17" fmla="*/ 4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43">
                    <a:moveTo>
                      <a:pt x="51" y="41"/>
                    </a:moveTo>
                    <a:cubicBezTo>
                      <a:pt x="5" y="14"/>
                      <a:pt x="5" y="14"/>
                      <a:pt x="5" y="14"/>
                    </a:cubicBezTo>
                    <a:cubicBezTo>
                      <a:pt x="2" y="13"/>
                      <a:pt x="0" y="8"/>
                      <a:pt x="1" y="5"/>
                    </a:cubicBezTo>
                    <a:cubicBezTo>
                      <a:pt x="1" y="5"/>
                      <a:pt x="1" y="5"/>
                      <a:pt x="1" y="5"/>
                    </a:cubicBezTo>
                    <a:cubicBezTo>
                      <a:pt x="2" y="2"/>
                      <a:pt x="5" y="0"/>
                      <a:pt x="8" y="2"/>
                    </a:cubicBezTo>
                    <a:cubicBezTo>
                      <a:pt x="54" y="28"/>
                      <a:pt x="54" y="28"/>
                      <a:pt x="54" y="28"/>
                    </a:cubicBezTo>
                    <a:cubicBezTo>
                      <a:pt x="57" y="30"/>
                      <a:pt x="59" y="34"/>
                      <a:pt x="58" y="38"/>
                    </a:cubicBezTo>
                    <a:cubicBezTo>
                      <a:pt x="58" y="38"/>
                      <a:pt x="58" y="38"/>
                      <a:pt x="58" y="38"/>
                    </a:cubicBezTo>
                    <a:cubicBezTo>
                      <a:pt x="57" y="41"/>
                      <a:pt x="54" y="43"/>
                      <a:pt x="51" y="41"/>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5" name="iSḷïḍé"/>
              <p:cNvSpPr/>
              <p:nvPr/>
            </p:nvSpPr>
            <p:spPr bwMode="auto">
              <a:xfrm>
                <a:off x="5576188" y="1777732"/>
                <a:ext cx="110893" cy="97032"/>
              </a:xfrm>
              <a:custGeom>
                <a:avLst/>
                <a:gdLst>
                  <a:gd name="T0" fmla="*/ 24 w 31"/>
                  <a:gd name="T1" fmla="*/ 25 h 27"/>
                  <a:gd name="T2" fmla="*/ 5 w 31"/>
                  <a:gd name="T3" fmla="*/ 14 h 27"/>
                  <a:gd name="T4" fmla="*/ 1 w 31"/>
                  <a:gd name="T5" fmla="*/ 5 h 27"/>
                  <a:gd name="T6" fmla="*/ 1 w 31"/>
                  <a:gd name="T7" fmla="*/ 5 h 27"/>
                  <a:gd name="T8" fmla="*/ 7 w 31"/>
                  <a:gd name="T9" fmla="*/ 1 h 27"/>
                  <a:gd name="T10" fmla="*/ 27 w 31"/>
                  <a:gd name="T11" fmla="*/ 13 h 27"/>
                  <a:gd name="T12" fmla="*/ 31 w 31"/>
                  <a:gd name="T13" fmla="*/ 22 h 27"/>
                  <a:gd name="T14" fmla="*/ 31 w 31"/>
                  <a:gd name="T15" fmla="*/ 22 h 27"/>
                  <a:gd name="T16" fmla="*/ 24 w 31"/>
                  <a:gd name="T17"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7">
                    <a:moveTo>
                      <a:pt x="24" y="25"/>
                    </a:moveTo>
                    <a:cubicBezTo>
                      <a:pt x="5" y="14"/>
                      <a:pt x="5" y="14"/>
                      <a:pt x="5" y="14"/>
                    </a:cubicBezTo>
                    <a:cubicBezTo>
                      <a:pt x="2" y="12"/>
                      <a:pt x="0" y="8"/>
                      <a:pt x="1" y="5"/>
                    </a:cubicBezTo>
                    <a:cubicBezTo>
                      <a:pt x="1" y="5"/>
                      <a:pt x="1" y="5"/>
                      <a:pt x="1" y="5"/>
                    </a:cubicBezTo>
                    <a:cubicBezTo>
                      <a:pt x="1" y="1"/>
                      <a:pt x="4" y="0"/>
                      <a:pt x="7" y="1"/>
                    </a:cubicBezTo>
                    <a:cubicBezTo>
                      <a:pt x="27" y="13"/>
                      <a:pt x="27" y="13"/>
                      <a:pt x="27" y="13"/>
                    </a:cubicBezTo>
                    <a:cubicBezTo>
                      <a:pt x="30" y="14"/>
                      <a:pt x="31" y="19"/>
                      <a:pt x="31" y="22"/>
                    </a:cubicBezTo>
                    <a:cubicBezTo>
                      <a:pt x="31" y="22"/>
                      <a:pt x="31" y="22"/>
                      <a:pt x="31" y="22"/>
                    </a:cubicBezTo>
                    <a:cubicBezTo>
                      <a:pt x="30" y="25"/>
                      <a:pt x="27" y="27"/>
                      <a:pt x="24"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6" name="ísļiďè"/>
              <p:cNvSpPr/>
              <p:nvPr/>
            </p:nvSpPr>
            <p:spPr bwMode="auto">
              <a:xfrm>
                <a:off x="5647229" y="1925012"/>
                <a:ext cx="259906" cy="180201"/>
              </a:xfrm>
              <a:custGeom>
                <a:avLst/>
                <a:gdLst>
                  <a:gd name="T0" fmla="*/ 64 w 72"/>
                  <a:gd name="T1" fmla="*/ 48 h 50"/>
                  <a:gd name="T2" fmla="*/ 5 w 72"/>
                  <a:gd name="T3" fmla="*/ 14 h 50"/>
                  <a:gd name="T4" fmla="*/ 1 w 72"/>
                  <a:gd name="T5" fmla="*/ 5 h 50"/>
                  <a:gd name="T6" fmla="*/ 1 w 72"/>
                  <a:gd name="T7" fmla="*/ 5 h 50"/>
                  <a:gd name="T8" fmla="*/ 7 w 72"/>
                  <a:gd name="T9" fmla="*/ 2 h 50"/>
                  <a:gd name="T10" fmla="*/ 67 w 72"/>
                  <a:gd name="T11" fmla="*/ 36 h 50"/>
                  <a:gd name="T12" fmla="*/ 71 w 72"/>
                  <a:gd name="T13" fmla="*/ 45 h 50"/>
                  <a:gd name="T14" fmla="*/ 71 w 72"/>
                  <a:gd name="T15" fmla="*/ 45 h 50"/>
                  <a:gd name="T16" fmla="*/ 64 w 72"/>
                  <a:gd name="T17" fmla="*/ 48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0">
                    <a:moveTo>
                      <a:pt x="64" y="48"/>
                    </a:moveTo>
                    <a:cubicBezTo>
                      <a:pt x="5" y="14"/>
                      <a:pt x="5" y="14"/>
                      <a:pt x="5" y="14"/>
                    </a:cubicBezTo>
                    <a:cubicBezTo>
                      <a:pt x="2" y="12"/>
                      <a:pt x="0" y="8"/>
                      <a:pt x="1" y="5"/>
                    </a:cubicBezTo>
                    <a:cubicBezTo>
                      <a:pt x="1" y="5"/>
                      <a:pt x="1" y="5"/>
                      <a:pt x="1" y="5"/>
                    </a:cubicBezTo>
                    <a:cubicBezTo>
                      <a:pt x="2" y="1"/>
                      <a:pt x="5" y="0"/>
                      <a:pt x="7" y="2"/>
                    </a:cubicBezTo>
                    <a:cubicBezTo>
                      <a:pt x="67" y="36"/>
                      <a:pt x="67" y="36"/>
                      <a:pt x="67" y="36"/>
                    </a:cubicBezTo>
                    <a:cubicBezTo>
                      <a:pt x="70" y="38"/>
                      <a:pt x="72" y="42"/>
                      <a:pt x="71" y="45"/>
                    </a:cubicBezTo>
                    <a:cubicBezTo>
                      <a:pt x="71" y="45"/>
                      <a:pt x="71" y="45"/>
                      <a:pt x="71" y="45"/>
                    </a:cubicBezTo>
                    <a:cubicBezTo>
                      <a:pt x="70" y="49"/>
                      <a:pt x="67" y="50"/>
                      <a:pt x="64" y="48"/>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7" name="ïşḻïḋe"/>
              <p:cNvSpPr/>
              <p:nvPr/>
            </p:nvSpPr>
            <p:spPr bwMode="auto">
              <a:xfrm>
                <a:off x="5603911" y="2112144"/>
                <a:ext cx="112626" cy="97032"/>
              </a:xfrm>
              <a:custGeom>
                <a:avLst/>
                <a:gdLst>
                  <a:gd name="T0" fmla="*/ 24 w 31"/>
                  <a:gd name="T1" fmla="*/ 25 h 27"/>
                  <a:gd name="T2" fmla="*/ 5 w 31"/>
                  <a:gd name="T3" fmla="*/ 14 h 27"/>
                  <a:gd name="T4" fmla="*/ 1 w 31"/>
                  <a:gd name="T5" fmla="*/ 5 h 27"/>
                  <a:gd name="T6" fmla="*/ 1 w 31"/>
                  <a:gd name="T7" fmla="*/ 5 h 27"/>
                  <a:gd name="T8" fmla="*/ 7 w 31"/>
                  <a:gd name="T9" fmla="*/ 2 h 27"/>
                  <a:gd name="T10" fmla="*/ 27 w 31"/>
                  <a:gd name="T11" fmla="*/ 13 h 27"/>
                  <a:gd name="T12" fmla="*/ 31 w 31"/>
                  <a:gd name="T13" fmla="*/ 22 h 27"/>
                  <a:gd name="T14" fmla="*/ 31 w 31"/>
                  <a:gd name="T15" fmla="*/ 22 h 27"/>
                  <a:gd name="T16" fmla="*/ 24 w 31"/>
                  <a:gd name="T17"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7">
                    <a:moveTo>
                      <a:pt x="24" y="25"/>
                    </a:moveTo>
                    <a:cubicBezTo>
                      <a:pt x="5" y="14"/>
                      <a:pt x="5" y="14"/>
                      <a:pt x="5" y="14"/>
                    </a:cubicBezTo>
                    <a:cubicBezTo>
                      <a:pt x="2" y="12"/>
                      <a:pt x="0" y="8"/>
                      <a:pt x="1" y="5"/>
                    </a:cubicBezTo>
                    <a:cubicBezTo>
                      <a:pt x="1" y="5"/>
                      <a:pt x="1" y="5"/>
                      <a:pt x="1" y="5"/>
                    </a:cubicBezTo>
                    <a:cubicBezTo>
                      <a:pt x="1" y="1"/>
                      <a:pt x="4" y="0"/>
                      <a:pt x="7" y="2"/>
                    </a:cubicBezTo>
                    <a:cubicBezTo>
                      <a:pt x="27" y="13"/>
                      <a:pt x="27" y="13"/>
                      <a:pt x="27" y="13"/>
                    </a:cubicBezTo>
                    <a:cubicBezTo>
                      <a:pt x="30" y="15"/>
                      <a:pt x="31" y="19"/>
                      <a:pt x="31" y="22"/>
                    </a:cubicBezTo>
                    <a:cubicBezTo>
                      <a:pt x="31" y="22"/>
                      <a:pt x="31" y="22"/>
                      <a:pt x="31" y="22"/>
                    </a:cubicBezTo>
                    <a:cubicBezTo>
                      <a:pt x="30" y="26"/>
                      <a:pt x="27" y="27"/>
                      <a:pt x="24"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8" name="îš1ïdé"/>
              <p:cNvSpPr/>
              <p:nvPr/>
            </p:nvSpPr>
            <p:spPr bwMode="auto">
              <a:xfrm>
                <a:off x="5867282" y="2690868"/>
                <a:ext cx="233916" cy="162874"/>
              </a:xfrm>
              <a:custGeom>
                <a:avLst/>
                <a:gdLst>
                  <a:gd name="T0" fmla="*/ 57 w 65"/>
                  <a:gd name="T1" fmla="*/ 44 h 45"/>
                  <a:gd name="T2" fmla="*/ 5 w 65"/>
                  <a:gd name="T3" fmla="*/ 14 h 45"/>
                  <a:gd name="T4" fmla="*/ 1 w 65"/>
                  <a:gd name="T5" fmla="*/ 4 h 45"/>
                  <a:gd name="T6" fmla="*/ 1 w 65"/>
                  <a:gd name="T7" fmla="*/ 4 h 45"/>
                  <a:gd name="T8" fmla="*/ 8 w 65"/>
                  <a:gd name="T9" fmla="*/ 1 h 45"/>
                  <a:gd name="T10" fmla="*/ 60 w 65"/>
                  <a:gd name="T11" fmla="*/ 31 h 45"/>
                  <a:gd name="T12" fmla="*/ 64 w 65"/>
                  <a:gd name="T13" fmla="*/ 41 h 45"/>
                  <a:gd name="T14" fmla="*/ 64 w 65"/>
                  <a:gd name="T15" fmla="*/ 41 h 45"/>
                  <a:gd name="T16" fmla="*/ 57 w 65"/>
                  <a:gd name="T17" fmla="*/ 4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45">
                    <a:moveTo>
                      <a:pt x="57" y="44"/>
                    </a:moveTo>
                    <a:cubicBezTo>
                      <a:pt x="5" y="14"/>
                      <a:pt x="5" y="14"/>
                      <a:pt x="5" y="14"/>
                    </a:cubicBezTo>
                    <a:cubicBezTo>
                      <a:pt x="2" y="12"/>
                      <a:pt x="0" y="8"/>
                      <a:pt x="1" y="4"/>
                    </a:cubicBezTo>
                    <a:cubicBezTo>
                      <a:pt x="1" y="4"/>
                      <a:pt x="1" y="4"/>
                      <a:pt x="1" y="4"/>
                    </a:cubicBezTo>
                    <a:cubicBezTo>
                      <a:pt x="2" y="1"/>
                      <a:pt x="5" y="0"/>
                      <a:pt x="8" y="1"/>
                    </a:cubicBezTo>
                    <a:cubicBezTo>
                      <a:pt x="60" y="31"/>
                      <a:pt x="60" y="31"/>
                      <a:pt x="60" y="31"/>
                    </a:cubicBezTo>
                    <a:cubicBezTo>
                      <a:pt x="63" y="33"/>
                      <a:pt x="65" y="37"/>
                      <a:pt x="64" y="41"/>
                    </a:cubicBezTo>
                    <a:cubicBezTo>
                      <a:pt x="64" y="41"/>
                      <a:pt x="64" y="41"/>
                      <a:pt x="64" y="41"/>
                    </a:cubicBezTo>
                    <a:cubicBezTo>
                      <a:pt x="63" y="44"/>
                      <a:pt x="60" y="45"/>
                      <a:pt x="57" y="44"/>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9" name="îŝ1îḑè"/>
              <p:cNvSpPr/>
              <p:nvPr/>
            </p:nvSpPr>
            <p:spPr bwMode="auto">
              <a:xfrm>
                <a:off x="5560594" y="2299277"/>
                <a:ext cx="86635" cy="81438"/>
              </a:xfrm>
              <a:custGeom>
                <a:avLst/>
                <a:gdLst>
                  <a:gd name="T0" fmla="*/ 17 w 24"/>
                  <a:gd name="T1" fmla="*/ 21 h 23"/>
                  <a:gd name="T2" fmla="*/ 4 w 24"/>
                  <a:gd name="T3" fmla="*/ 14 h 23"/>
                  <a:gd name="T4" fmla="*/ 1 w 24"/>
                  <a:gd name="T5" fmla="*/ 5 h 23"/>
                  <a:gd name="T6" fmla="*/ 1 w 24"/>
                  <a:gd name="T7" fmla="*/ 5 h 23"/>
                  <a:gd name="T8" fmla="*/ 7 w 24"/>
                  <a:gd name="T9" fmla="*/ 2 h 23"/>
                  <a:gd name="T10" fmla="*/ 20 w 24"/>
                  <a:gd name="T11" fmla="*/ 9 h 23"/>
                  <a:gd name="T12" fmla="*/ 24 w 24"/>
                  <a:gd name="T13" fmla="*/ 18 h 23"/>
                  <a:gd name="T14" fmla="*/ 24 w 24"/>
                  <a:gd name="T15" fmla="*/ 18 h 23"/>
                  <a:gd name="T16" fmla="*/ 17 w 24"/>
                  <a:gd name="T17"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23">
                    <a:moveTo>
                      <a:pt x="17" y="21"/>
                    </a:moveTo>
                    <a:cubicBezTo>
                      <a:pt x="4" y="14"/>
                      <a:pt x="4" y="14"/>
                      <a:pt x="4" y="14"/>
                    </a:cubicBezTo>
                    <a:cubicBezTo>
                      <a:pt x="2" y="13"/>
                      <a:pt x="0" y="8"/>
                      <a:pt x="1" y="5"/>
                    </a:cubicBezTo>
                    <a:cubicBezTo>
                      <a:pt x="1" y="5"/>
                      <a:pt x="1" y="5"/>
                      <a:pt x="1" y="5"/>
                    </a:cubicBezTo>
                    <a:cubicBezTo>
                      <a:pt x="1" y="2"/>
                      <a:pt x="4" y="0"/>
                      <a:pt x="7" y="2"/>
                    </a:cubicBezTo>
                    <a:cubicBezTo>
                      <a:pt x="20" y="9"/>
                      <a:pt x="20" y="9"/>
                      <a:pt x="20" y="9"/>
                    </a:cubicBezTo>
                    <a:cubicBezTo>
                      <a:pt x="23" y="11"/>
                      <a:pt x="24" y="15"/>
                      <a:pt x="24" y="18"/>
                    </a:cubicBezTo>
                    <a:cubicBezTo>
                      <a:pt x="24" y="18"/>
                      <a:pt x="24" y="18"/>
                      <a:pt x="24" y="18"/>
                    </a:cubicBezTo>
                    <a:cubicBezTo>
                      <a:pt x="23" y="22"/>
                      <a:pt x="20" y="23"/>
                      <a:pt x="17" y="21"/>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1" name="iSḷïḍe"/>
              <p:cNvSpPr/>
              <p:nvPr/>
            </p:nvSpPr>
            <p:spPr bwMode="auto">
              <a:xfrm>
                <a:off x="5517276" y="2486409"/>
                <a:ext cx="98765" cy="90101"/>
              </a:xfrm>
              <a:custGeom>
                <a:avLst/>
                <a:gdLst>
                  <a:gd name="T0" fmla="*/ 20 w 27"/>
                  <a:gd name="T1" fmla="*/ 23 h 25"/>
                  <a:gd name="T2" fmla="*/ 4 w 27"/>
                  <a:gd name="T3" fmla="*/ 14 h 25"/>
                  <a:gd name="T4" fmla="*/ 1 w 27"/>
                  <a:gd name="T5" fmla="*/ 5 h 25"/>
                  <a:gd name="T6" fmla="*/ 1 w 27"/>
                  <a:gd name="T7" fmla="*/ 5 h 25"/>
                  <a:gd name="T8" fmla="*/ 7 w 27"/>
                  <a:gd name="T9" fmla="*/ 2 h 25"/>
                  <a:gd name="T10" fmla="*/ 23 w 27"/>
                  <a:gd name="T11" fmla="*/ 11 h 25"/>
                  <a:gd name="T12" fmla="*/ 27 w 27"/>
                  <a:gd name="T13" fmla="*/ 20 h 25"/>
                  <a:gd name="T14" fmla="*/ 27 w 27"/>
                  <a:gd name="T15" fmla="*/ 20 h 25"/>
                  <a:gd name="T16" fmla="*/ 20 w 27"/>
                  <a:gd name="T17" fmla="*/ 23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25">
                    <a:moveTo>
                      <a:pt x="20" y="23"/>
                    </a:moveTo>
                    <a:cubicBezTo>
                      <a:pt x="4" y="14"/>
                      <a:pt x="4" y="14"/>
                      <a:pt x="4" y="14"/>
                    </a:cubicBezTo>
                    <a:cubicBezTo>
                      <a:pt x="2" y="13"/>
                      <a:pt x="0" y="9"/>
                      <a:pt x="1" y="5"/>
                    </a:cubicBezTo>
                    <a:cubicBezTo>
                      <a:pt x="1" y="5"/>
                      <a:pt x="1" y="5"/>
                      <a:pt x="1" y="5"/>
                    </a:cubicBezTo>
                    <a:cubicBezTo>
                      <a:pt x="1" y="2"/>
                      <a:pt x="4" y="0"/>
                      <a:pt x="7" y="2"/>
                    </a:cubicBezTo>
                    <a:cubicBezTo>
                      <a:pt x="23" y="11"/>
                      <a:pt x="23" y="11"/>
                      <a:pt x="23" y="11"/>
                    </a:cubicBezTo>
                    <a:cubicBezTo>
                      <a:pt x="26" y="13"/>
                      <a:pt x="27" y="17"/>
                      <a:pt x="27" y="20"/>
                    </a:cubicBezTo>
                    <a:cubicBezTo>
                      <a:pt x="27" y="20"/>
                      <a:pt x="27" y="20"/>
                      <a:pt x="27" y="20"/>
                    </a:cubicBezTo>
                    <a:cubicBezTo>
                      <a:pt x="26" y="24"/>
                      <a:pt x="23" y="25"/>
                      <a:pt x="20" y="23"/>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2" name="íṧļíḍe"/>
              <p:cNvSpPr/>
              <p:nvPr/>
            </p:nvSpPr>
            <p:spPr bwMode="auto">
              <a:xfrm>
                <a:off x="5643764" y="2557449"/>
                <a:ext cx="190598" cy="143815"/>
              </a:xfrm>
              <a:custGeom>
                <a:avLst/>
                <a:gdLst>
                  <a:gd name="T0" fmla="*/ 45 w 53"/>
                  <a:gd name="T1" fmla="*/ 38 h 40"/>
                  <a:gd name="T2" fmla="*/ 4 w 53"/>
                  <a:gd name="T3" fmla="*/ 15 h 40"/>
                  <a:gd name="T4" fmla="*/ 1 w 53"/>
                  <a:gd name="T5" fmla="*/ 5 h 40"/>
                  <a:gd name="T6" fmla="*/ 1 w 53"/>
                  <a:gd name="T7" fmla="*/ 5 h 40"/>
                  <a:gd name="T8" fmla="*/ 7 w 53"/>
                  <a:gd name="T9" fmla="*/ 2 h 40"/>
                  <a:gd name="T10" fmla="*/ 48 w 53"/>
                  <a:gd name="T11" fmla="*/ 26 h 40"/>
                  <a:gd name="T12" fmla="*/ 52 w 53"/>
                  <a:gd name="T13" fmla="*/ 35 h 40"/>
                  <a:gd name="T14" fmla="*/ 52 w 53"/>
                  <a:gd name="T15" fmla="*/ 35 h 40"/>
                  <a:gd name="T16" fmla="*/ 45 w 53"/>
                  <a:gd name="T17" fmla="*/ 38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40">
                    <a:moveTo>
                      <a:pt x="45" y="38"/>
                    </a:moveTo>
                    <a:cubicBezTo>
                      <a:pt x="4" y="15"/>
                      <a:pt x="4" y="15"/>
                      <a:pt x="4" y="15"/>
                    </a:cubicBezTo>
                    <a:cubicBezTo>
                      <a:pt x="2" y="13"/>
                      <a:pt x="0" y="9"/>
                      <a:pt x="1" y="5"/>
                    </a:cubicBezTo>
                    <a:cubicBezTo>
                      <a:pt x="1" y="5"/>
                      <a:pt x="1" y="5"/>
                      <a:pt x="1" y="5"/>
                    </a:cubicBezTo>
                    <a:cubicBezTo>
                      <a:pt x="1" y="2"/>
                      <a:pt x="4" y="0"/>
                      <a:pt x="7" y="2"/>
                    </a:cubicBezTo>
                    <a:cubicBezTo>
                      <a:pt x="48" y="26"/>
                      <a:pt x="48" y="26"/>
                      <a:pt x="48" y="26"/>
                    </a:cubicBezTo>
                    <a:cubicBezTo>
                      <a:pt x="51" y="27"/>
                      <a:pt x="53" y="32"/>
                      <a:pt x="52" y="35"/>
                    </a:cubicBezTo>
                    <a:cubicBezTo>
                      <a:pt x="52" y="35"/>
                      <a:pt x="52" y="35"/>
                      <a:pt x="52" y="35"/>
                    </a:cubicBezTo>
                    <a:cubicBezTo>
                      <a:pt x="51" y="39"/>
                      <a:pt x="48" y="40"/>
                      <a:pt x="45" y="38"/>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3" name="íṩḷíde"/>
              <p:cNvSpPr/>
              <p:nvPr/>
            </p:nvSpPr>
            <p:spPr bwMode="auto">
              <a:xfrm>
                <a:off x="5496483" y="2579975"/>
                <a:ext cx="147281" cy="117824"/>
              </a:xfrm>
              <a:custGeom>
                <a:avLst/>
                <a:gdLst>
                  <a:gd name="T0" fmla="*/ 34 w 41"/>
                  <a:gd name="T1" fmla="*/ 31 h 33"/>
                  <a:gd name="T2" fmla="*/ 4 w 41"/>
                  <a:gd name="T3" fmla="*/ 14 h 33"/>
                  <a:gd name="T4" fmla="*/ 1 w 41"/>
                  <a:gd name="T5" fmla="*/ 5 h 33"/>
                  <a:gd name="T6" fmla="*/ 1 w 41"/>
                  <a:gd name="T7" fmla="*/ 5 h 33"/>
                  <a:gd name="T8" fmla="*/ 7 w 41"/>
                  <a:gd name="T9" fmla="*/ 2 h 33"/>
                  <a:gd name="T10" fmla="*/ 37 w 41"/>
                  <a:gd name="T11" fmla="*/ 19 h 33"/>
                  <a:gd name="T12" fmla="*/ 41 w 41"/>
                  <a:gd name="T13" fmla="*/ 28 h 33"/>
                  <a:gd name="T14" fmla="*/ 41 w 41"/>
                  <a:gd name="T15" fmla="*/ 28 h 33"/>
                  <a:gd name="T16" fmla="*/ 34 w 41"/>
                  <a:gd name="T17" fmla="*/ 31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33">
                    <a:moveTo>
                      <a:pt x="34" y="31"/>
                    </a:moveTo>
                    <a:cubicBezTo>
                      <a:pt x="4" y="14"/>
                      <a:pt x="4" y="14"/>
                      <a:pt x="4" y="14"/>
                    </a:cubicBezTo>
                    <a:cubicBezTo>
                      <a:pt x="2" y="13"/>
                      <a:pt x="0" y="9"/>
                      <a:pt x="1" y="5"/>
                    </a:cubicBezTo>
                    <a:cubicBezTo>
                      <a:pt x="1" y="5"/>
                      <a:pt x="1" y="5"/>
                      <a:pt x="1" y="5"/>
                    </a:cubicBezTo>
                    <a:cubicBezTo>
                      <a:pt x="1" y="2"/>
                      <a:pt x="4" y="0"/>
                      <a:pt x="7" y="2"/>
                    </a:cubicBezTo>
                    <a:cubicBezTo>
                      <a:pt x="37" y="19"/>
                      <a:pt x="37" y="19"/>
                      <a:pt x="37" y="19"/>
                    </a:cubicBezTo>
                    <a:cubicBezTo>
                      <a:pt x="40" y="21"/>
                      <a:pt x="41" y="25"/>
                      <a:pt x="41" y="28"/>
                    </a:cubicBezTo>
                    <a:cubicBezTo>
                      <a:pt x="41" y="28"/>
                      <a:pt x="41" y="28"/>
                      <a:pt x="41" y="28"/>
                    </a:cubicBezTo>
                    <a:cubicBezTo>
                      <a:pt x="40" y="32"/>
                      <a:pt x="37" y="33"/>
                      <a:pt x="34" y="31"/>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4" name="îṡlíḓè"/>
              <p:cNvSpPr/>
              <p:nvPr/>
            </p:nvSpPr>
            <p:spPr bwMode="auto">
              <a:xfrm>
                <a:off x="6147981" y="2853742"/>
                <a:ext cx="112626" cy="93566"/>
              </a:xfrm>
              <a:custGeom>
                <a:avLst/>
                <a:gdLst>
                  <a:gd name="T0" fmla="*/ 24 w 31"/>
                  <a:gd name="T1" fmla="*/ 25 h 26"/>
                  <a:gd name="T2" fmla="*/ 5 w 31"/>
                  <a:gd name="T3" fmla="*/ 14 h 26"/>
                  <a:gd name="T4" fmla="*/ 1 w 31"/>
                  <a:gd name="T5" fmla="*/ 5 h 26"/>
                  <a:gd name="T6" fmla="*/ 1 w 31"/>
                  <a:gd name="T7" fmla="*/ 5 h 26"/>
                  <a:gd name="T8" fmla="*/ 8 w 31"/>
                  <a:gd name="T9" fmla="*/ 1 h 26"/>
                  <a:gd name="T10" fmla="*/ 27 w 31"/>
                  <a:gd name="T11" fmla="*/ 12 h 26"/>
                  <a:gd name="T12" fmla="*/ 30 w 31"/>
                  <a:gd name="T13" fmla="*/ 21 h 26"/>
                  <a:gd name="T14" fmla="*/ 30 w 31"/>
                  <a:gd name="T15" fmla="*/ 21 h 26"/>
                  <a:gd name="T16" fmla="*/ 24 w 31"/>
                  <a:gd name="T17" fmla="*/ 2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6">
                    <a:moveTo>
                      <a:pt x="24" y="25"/>
                    </a:moveTo>
                    <a:cubicBezTo>
                      <a:pt x="5" y="14"/>
                      <a:pt x="5" y="14"/>
                      <a:pt x="5" y="14"/>
                    </a:cubicBezTo>
                    <a:cubicBezTo>
                      <a:pt x="2" y="12"/>
                      <a:pt x="0" y="8"/>
                      <a:pt x="1" y="5"/>
                    </a:cubicBezTo>
                    <a:cubicBezTo>
                      <a:pt x="1" y="5"/>
                      <a:pt x="1" y="5"/>
                      <a:pt x="1" y="5"/>
                    </a:cubicBezTo>
                    <a:cubicBezTo>
                      <a:pt x="2" y="1"/>
                      <a:pt x="5" y="0"/>
                      <a:pt x="8" y="1"/>
                    </a:cubicBezTo>
                    <a:cubicBezTo>
                      <a:pt x="27" y="12"/>
                      <a:pt x="27" y="12"/>
                      <a:pt x="27" y="12"/>
                    </a:cubicBezTo>
                    <a:cubicBezTo>
                      <a:pt x="30" y="14"/>
                      <a:pt x="31" y="18"/>
                      <a:pt x="30" y="21"/>
                    </a:cubicBezTo>
                    <a:cubicBezTo>
                      <a:pt x="30" y="21"/>
                      <a:pt x="30" y="21"/>
                      <a:pt x="30" y="21"/>
                    </a:cubicBezTo>
                    <a:cubicBezTo>
                      <a:pt x="30" y="25"/>
                      <a:pt x="27" y="26"/>
                      <a:pt x="24"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5" name="ï$1iḋé"/>
              <p:cNvSpPr/>
              <p:nvPr/>
            </p:nvSpPr>
            <p:spPr bwMode="auto">
              <a:xfrm>
                <a:off x="5747726" y="2193581"/>
                <a:ext cx="232183" cy="166340"/>
              </a:xfrm>
              <a:custGeom>
                <a:avLst/>
                <a:gdLst>
                  <a:gd name="T0" fmla="*/ 57 w 64"/>
                  <a:gd name="T1" fmla="*/ 44 h 46"/>
                  <a:gd name="T2" fmla="*/ 4 w 64"/>
                  <a:gd name="T3" fmla="*/ 14 h 46"/>
                  <a:gd name="T4" fmla="*/ 1 w 64"/>
                  <a:gd name="T5" fmla="*/ 5 h 46"/>
                  <a:gd name="T6" fmla="*/ 1 w 64"/>
                  <a:gd name="T7" fmla="*/ 5 h 46"/>
                  <a:gd name="T8" fmla="*/ 7 w 64"/>
                  <a:gd name="T9" fmla="*/ 2 h 46"/>
                  <a:gd name="T10" fmla="*/ 59 w 64"/>
                  <a:gd name="T11" fmla="*/ 32 h 46"/>
                  <a:gd name="T12" fmla="*/ 63 w 64"/>
                  <a:gd name="T13" fmla="*/ 41 h 46"/>
                  <a:gd name="T14" fmla="*/ 63 w 64"/>
                  <a:gd name="T15" fmla="*/ 41 h 46"/>
                  <a:gd name="T16" fmla="*/ 57 w 64"/>
                  <a:gd name="T17" fmla="*/ 44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46">
                    <a:moveTo>
                      <a:pt x="57" y="44"/>
                    </a:moveTo>
                    <a:cubicBezTo>
                      <a:pt x="4" y="14"/>
                      <a:pt x="4" y="14"/>
                      <a:pt x="4" y="14"/>
                    </a:cubicBezTo>
                    <a:cubicBezTo>
                      <a:pt x="2" y="13"/>
                      <a:pt x="0" y="8"/>
                      <a:pt x="1" y="5"/>
                    </a:cubicBezTo>
                    <a:cubicBezTo>
                      <a:pt x="1" y="5"/>
                      <a:pt x="1" y="5"/>
                      <a:pt x="1" y="5"/>
                    </a:cubicBezTo>
                    <a:cubicBezTo>
                      <a:pt x="1" y="1"/>
                      <a:pt x="4" y="0"/>
                      <a:pt x="7" y="2"/>
                    </a:cubicBezTo>
                    <a:cubicBezTo>
                      <a:pt x="59" y="32"/>
                      <a:pt x="59" y="32"/>
                      <a:pt x="59" y="32"/>
                    </a:cubicBezTo>
                    <a:cubicBezTo>
                      <a:pt x="62" y="33"/>
                      <a:pt x="64" y="38"/>
                      <a:pt x="63" y="41"/>
                    </a:cubicBezTo>
                    <a:cubicBezTo>
                      <a:pt x="63" y="41"/>
                      <a:pt x="63" y="41"/>
                      <a:pt x="63" y="41"/>
                    </a:cubicBezTo>
                    <a:cubicBezTo>
                      <a:pt x="62" y="45"/>
                      <a:pt x="59" y="46"/>
                      <a:pt x="57" y="44"/>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6" name="îŝľiďê"/>
              <p:cNvSpPr/>
              <p:nvPr/>
            </p:nvSpPr>
            <p:spPr bwMode="auto">
              <a:xfrm>
                <a:off x="5626437" y="2018578"/>
                <a:ext cx="370799" cy="244312"/>
              </a:xfrm>
              <a:custGeom>
                <a:avLst/>
                <a:gdLst>
                  <a:gd name="T0" fmla="*/ 95 w 103"/>
                  <a:gd name="T1" fmla="*/ 66 h 68"/>
                  <a:gd name="T2" fmla="*/ 5 w 103"/>
                  <a:gd name="T3" fmla="*/ 14 h 68"/>
                  <a:gd name="T4" fmla="*/ 1 w 103"/>
                  <a:gd name="T5" fmla="*/ 5 h 68"/>
                  <a:gd name="T6" fmla="*/ 1 w 103"/>
                  <a:gd name="T7" fmla="*/ 5 h 68"/>
                  <a:gd name="T8" fmla="*/ 7 w 103"/>
                  <a:gd name="T9" fmla="*/ 2 h 68"/>
                  <a:gd name="T10" fmla="*/ 98 w 103"/>
                  <a:gd name="T11" fmla="*/ 54 h 68"/>
                  <a:gd name="T12" fmla="*/ 102 w 103"/>
                  <a:gd name="T13" fmla="*/ 63 h 68"/>
                  <a:gd name="T14" fmla="*/ 102 w 103"/>
                  <a:gd name="T15" fmla="*/ 63 h 68"/>
                  <a:gd name="T16" fmla="*/ 95 w 103"/>
                  <a:gd name="T17" fmla="*/ 66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 h="68">
                    <a:moveTo>
                      <a:pt x="95" y="66"/>
                    </a:moveTo>
                    <a:cubicBezTo>
                      <a:pt x="5" y="14"/>
                      <a:pt x="5" y="14"/>
                      <a:pt x="5" y="14"/>
                    </a:cubicBezTo>
                    <a:cubicBezTo>
                      <a:pt x="2" y="12"/>
                      <a:pt x="0" y="8"/>
                      <a:pt x="1" y="5"/>
                    </a:cubicBezTo>
                    <a:cubicBezTo>
                      <a:pt x="1" y="5"/>
                      <a:pt x="1" y="5"/>
                      <a:pt x="1" y="5"/>
                    </a:cubicBezTo>
                    <a:cubicBezTo>
                      <a:pt x="2" y="1"/>
                      <a:pt x="4" y="0"/>
                      <a:pt x="7" y="2"/>
                    </a:cubicBezTo>
                    <a:cubicBezTo>
                      <a:pt x="98" y="54"/>
                      <a:pt x="98" y="54"/>
                      <a:pt x="98" y="54"/>
                    </a:cubicBezTo>
                    <a:cubicBezTo>
                      <a:pt x="101" y="56"/>
                      <a:pt x="103" y="60"/>
                      <a:pt x="102" y="63"/>
                    </a:cubicBezTo>
                    <a:cubicBezTo>
                      <a:pt x="102" y="63"/>
                      <a:pt x="102" y="63"/>
                      <a:pt x="102" y="63"/>
                    </a:cubicBezTo>
                    <a:cubicBezTo>
                      <a:pt x="101" y="67"/>
                      <a:pt x="98" y="68"/>
                      <a:pt x="95" y="66"/>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7" name="îSļïḑé"/>
              <p:cNvSpPr/>
              <p:nvPr/>
            </p:nvSpPr>
            <p:spPr bwMode="auto">
              <a:xfrm>
                <a:off x="5583119" y="2205710"/>
                <a:ext cx="230450" cy="164608"/>
              </a:xfrm>
              <a:custGeom>
                <a:avLst/>
                <a:gdLst>
                  <a:gd name="T0" fmla="*/ 57 w 64"/>
                  <a:gd name="T1" fmla="*/ 44 h 46"/>
                  <a:gd name="T2" fmla="*/ 4 w 64"/>
                  <a:gd name="T3" fmla="*/ 14 h 46"/>
                  <a:gd name="T4" fmla="*/ 1 w 64"/>
                  <a:gd name="T5" fmla="*/ 5 h 46"/>
                  <a:gd name="T6" fmla="*/ 1 w 64"/>
                  <a:gd name="T7" fmla="*/ 5 h 46"/>
                  <a:gd name="T8" fmla="*/ 7 w 64"/>
                  <a:gd name="T9" fmla="*/ 2 h 46"/>
                  <a:gd name="T10" fmla="*/ 59 w 64"/>
                  <a:gd name="T11" fmla="*/ 32 h 46"/>
                  <a:gd name="T12" fmla="*/ 63 w 64"/>
                  <a:gd name="T13" fmla="*/ 41 h 46"/>
                  <a:gd name="T14" fmla="*/ 63 w 64"/>
                  <a:gd name="T15" fmla="*/ 41 h 46"/>
                  <a:gd name="T16" fmla="*/ 57 w 64"/>
                  <a:gd name="T17" fmla="*/ 44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46">
                    <a:moveTo>
                      <a:pt x="57" y="44"/>
                    </a:moveTo>
                    <a:cubicBezTo>
                      <a:pt x="4" y="14"/>
                      <a:pt x="4" y="14"/>
                      <a:pt x="4" y="14"/>
                    </a:cubicBezTo>
                    <a:cubicBezTo>
                      <a:pt x="2" y="12"/>
                      <a:pt x="0" y="8"/>
                      <a:pt x="1" y="5"/>
                    </a:cubicBezTo>
                    <a:cubicBezTo>
                      <a:pt x="1" y="5"/>
                      <a:pt x="1" y="5"/>
                      <a:pt x="1" y="5"/>
                    </a:cubicBezTo>
                    <a:cubicBezTo>
                      <a:pt x="1" y="1"/>
                      <a:pt x="4" y="0"/>
                      <a:pt x="7" y="2"/>
                    </a:cubicBezTo>
                    <a:cubicBezTo>
                      <a:pt x="59" y="32"/>
                      <a:pt x="59" y="32"/>
                      <a:pt x="59" y="32"/>
                    </a:cubicBezTo>
                    <a:cubicBezTo>
                      <a:pt x="62" y="33"/>
                      <a:pt x="64" y="38"/>
                      <a:pt x="63" y="41"/>
                    </a:cubicBezTo>
                    <a:cubicBezTo>
                      <a:pt x="63" y="41"/>
                      <a:pt x="63" y="41"/>
                      <a:pt x="63" y="41"/>
                    </a:cubicBezTo>
                    <a:cubicBezTo>
                      <a:pt x="62" y="44"/>
                      <a:pt x="59" y="46"/>
                      <a:pt x="57" y="44"/>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8" name="î$ľïḑé"/>
              <p:cNvSpPr/>
              <p:nvPr/>
            </p:nvSpPr>
            <p:spPr bwMode="auto">
              <a:xfrm>
                <a:off x="6011097" y="2346059"/>
                <a:ext cx="112626" cy="97032"/>
              </a:xfrm>
              <a:custGeom>
                <a:avLst/>
                <a:gdLst>
                  <a:gd name="T0" fmla="*/ 23 w 31"/>
                  <a:gd name="T1" fmla="*/ 25 h 27"/>
                  <a:gd name="T2" fmla="*/ 4 w 31"/>
                  <a:gd name="T3" fmla="*/ 14 h 27"/>
                  <a:gd name="T4" fmla="*/ 0 w 31"/>
                  <a:gd name="T5" fmla="*/ 5 h 27"/>
                  <a:gd name="T6" fmla="*/ 0 w 31"/>
                  <a:gd name="T7" fmla="*/ 5 h 27"/>
                  <a:gd name="T8" fmla="*/ 7 w 31"/>
                  <a:gd name="T9" fmla="*/ 2 h 27"/>
                  <a:gd name="T10" fmla="*/ 26 w 31"/>
                  <a:gd name="T11" fmla="*/ 13 h 27"/>
                  <a:gd name="T12" fmla="*/ 30 w 31"/>
                  <a:gd name="T13" fmla="*/ 22 h 27"/>
                  <a:gd name="T14" fmla="*/ 30 w 31"/>
                  <a:gd name="T15" fmla="*/ 22 h 27"/>
                  <a:gd name="T16" fmla="*/ 23 w 31"/>
                  <a:gd name="T17"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7">
                    <a:moveTo>
                      <a:pt x="23" y="25"/>
                    </a:moveTo>
                    <a:cubicBezTo>
                      <a:pt x="4" y="14"/>
                      <a:pt x="4" y="14"/>
                      <a:pt x="4" y="14"/>
                    </a:cubicBezTo>
                    <a:cubicBezTo>
                      <a:pt x="1" y="12"/>
                      <a:pt x="0" y="8"/>
                      <a:pt x="0" y="5"/>
                    </a:cubicBezTo>
                    <a:cubicBezTo>
                      <a:pt x="0" y="5"/>
                      <a:pt x="0" y="5"/>
                      <a:pt x="0" y="5"/>
                    </a:cubicBezTo>
                    <a:cubicBezTo>
                      <a:pt x="1" y="1"/>
                      <a:pt x="4" y="0"/>
                      <a:pt x="7" y="2"/>
                    </a:cubicBezTo>
                    <a:cubicBezTo>
                      <a:pt x="26" y="13"/>
                      <a:pt x="26" y="13"/>
                      <a:pt x="26" y="13"/>
                    </a:cubicBezTo>
                    <a:cubicBezTo>
                      <a:pt x="29" y="14"/>
                      <a:pt x="31" y="18"/>
                      <a:pt x="30" y="22"/>
                    </a:cubicBezTo>
                    <a:cubicBezTo>
                      <a:pt x="30" y="22"/>
                      <a:pt x="30" y="22"/>
                      <a:pt x="30" y="22"/>
                    </a:cubicBezTo>
                    <a:cubicBezTo>
                      <a:pt x="29" y="25"/>
                      <a:pt x="26" y="27"/>
                      <a:pt x="23"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9" name="ïsḷïďè"/>
              <p:cNvSpPr/>
              <p:nvPr/>
            </p:nvSpPr>
            <p:spPr bwMode="auto">
              <a:xfrm>
                <a:off x="6518780" y="2202245"/>
                <a:ext cx="112626" cy="97032"/>
              </a:xfrm>
              <a:custGeom>
                <a:avLst/>
                <a:gdLst>
                  <a:gd name="T0" fmla="*/ 23 w 31"/>
                  <a:gd name="T1" fmla="*/ 25 h 27"/>
                  <a:gd name="T2" fmla="*/ 5 w 31"/>
                  <a:gd name="T3" fmla="*/ 14 h 27"/>
                  <a:gd name="T4" fmla="*/ 1 w 31"/>
                  <a:gd name="T5" fmla="*/ 5 h 27"/>
                  <a:gd name="T6" fmla="*/ 1 w 31"/>
                  <a:gd name="T7" fmla="*/ 5 h 27"/>
                  <a:gd name="T8" fmla="*/ 7 w 31"/>
                  <a:gd name="T9" fmla="*/ 2 h 27"/>
                  <a:gd name="T10" fmla="*/ 26 w 31"/>
                  <a:gd name="T11" fmla="*/ 13 h 27"/>
                  <a:gd name="T12" fmla="*/ 30 w 31"/>
                  <a:gd name="T13" fmla="*/ 22 h 27"/>
                  <a:gd name="T14" fmla="*/ 30 w 31"/>
                  <a:gd name="T15" fmla="*/ 22 h 27"/>
                  <a:gd name="T16" fmla="*/ 23 w 31"/>
                  <a:gd name="T17"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7">
                    <a:moveTo>
                      <a:pt x="23" y="25"/>
                    </a:moveTo>
                    <a:cubicBezTo>
                      <a:pt x="5" y="14"/>
                      <a:pt x="5" y="14"/>
                      <a:pt x="5" y="14"/>
                    </a:cubicBezTo>
                    <a:cubicBezTo>
                      <a:pt x="2" y="13"/>
                      <a:pt x="0" y="8"/>
                      <a:pt x="1" y="5"/>
                    </a:cubicBezTo>
                    <a:cubicBezTo>
                      <a:pt x="1" y="5"/>
                      <a:pt x="1" y="5"/>
                      <a:pt x="1" y="5"/>
                    </a:cubicBezTo>
                    <a:cubicBezTo>
                      <a:pt x="2" y="2"/>
                      <a:pt x="5" y="0"/>
                      <a:pt x="7" y="2"/>
                    </a:cubicBezTo>
                    <a:cubicBezTo>
                      <a:pt x="26" y="13"/>
                      <a:pt x="26" y="13"/>
                      <a:pt x="26" y="13"/>
                    </a:cubicBezTo>
                    <a:cubicBezTo>
                      <a:pt x="29" y="14"/>
                      <a:pt x="31" y="19"/>
                      <a:pt x="30" y="22"/>
                    </a:cubicBezTo>
                    <a:cubicBezTo>
                      <a:pt x="30" y="22"/>
                      <a:pt x="30" y="22"/>
                      <a:pt x="30" y="22"/>
                    </a:cubicBezTo>
                    <a:cubicBezTo>
                      <a:pt x="29" y="25"/>
                      <a:pt x="26" y="27"/>
                      <a:pt x="23"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0" name="iṧlíďe"/>
              <p:cNvSpPr/>
              <p:nvPr/>
            </p:nvSpPr>
            <p:spPr bwMode="auto">
              <a:xfrm>
                <a:off x="5539802" y="2392843"/>
                <a:ext cx="270302" cy="187132"/>
              </a:xfrm>
              <a:custGeom>
                <a:avLst/>
                <a:gdLst>
                  <a:gd name="T0" fmla="*/ 67 w 75"/>
                  <a:gd name="T1" fmla="*/ 50 h 52"/>
                  <a:gd name="T2" fmla="*/ 4 w 75"/>
                  <a:gd name="T3" fmla="*/ 14 h 52"/>
                  <a:gd name="T4" fmla="*/ 1 w 75"/>
                  <a:gd name="T5" fmla="*/ 5 h 52"/>
                  <a:gd name="T6" fmla="*/ 1 w 75"/>
                  <a:gd name="T7" fmla="*/ 5 h 52"/>
                  <a:gd name="T8" fmla="*/ 7 w 75"/>
                  <a:gd name="T9" fmla="*/ 2 h 52"/>
                  <a:gd name="T10" fmla="*/ 70 w 75"/>
                  <a:gd name="T11" fmla="*/ 38 h 52"/>
                  <a:gd name="T12" fmla="*/ 74 w 75"/>
                  <a:gd name="T13" fmla="*/ 47 h 52"/>
                  <a:gd name="T14" fmla="*/ 74 w 75"/>
                  <a:gd name="T15" fmla="*/ 47 h 52"/>
                  <a:gd name="T16" fmla="*/ 67 w 75"/>
                  <a:gd name="T17" fmla="*/ 5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52">
                    <a:moveTo>
                      <a:pt x="67" y="50"/>
                    </a:moveTo>
                    <a:cubicBezTo>
                      <a:pt x="4" y="14"/>
                      <a:pt x="4" y="14"/>
                      <a:pt x="4" y="14"/>
                    </a:cubicBezTo>
                    <a:cubicBezTo>
                      <a:pt x="2" y="13"/>
                      <a:pt x="0" y="8"/>
                      <a:pt x="1" y="5"/>
                    </a:cubicBezTo>
                    <a:cubicBezTo>
                      <a:pt x="1" y="5"/>
                      <a:pt x="1" y="5"/>
                      <a:pt x="1" y="5"/>
                    </a:cubicBezTo>
                    <a:cubicBezTo>
                      <a:pt x="1" y="2"/>
                      <a:pt x="4" y="0"/>
                      <a:pt x="7" y="2"/>
                    </a:cubicBezTo>
                    <a:cubicBezTo>
                      <a:pt x="70" y="38"/>
                      <a:pt x="70" y="38"/>
                      <a:pt x="70" y="38"/>
                    </a:cubicBezTo>
                    <a:cubicBezTo>
                      <a:pt x="73" y="40"/>
                      <a:pt x="75" y="44"/>
                      <a:pt x="74" y="47"/>
                    </a:cubicBezTo>
                    <a:cubicBezTo>
                      <a:pt x="74" y="47"/>
                      <a:pt x="74" y="47"/>
                      <a:pt x="74" y="47"/>
                    </a:cubicBezTo>
                    <a:cubicBezTo>
                      <a:pt x="73" y="51"/>
                      <a:pt x="70" y="52"/>
                      <a:pt x="67" y="50"/>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1" name="iśļïďé"/>
              <p:cNvSpPr/>
              <p:nvPr/>
            </p:nvSpPr>
            <p:spPr bwMode="auto">
              <a:xfrm>
                <a:off x="5596980" y="1684166"/>
                <a:ext cx="209658" cy="150746"/>
              </a:xfrm>
              <a:custGeom>
                <a:avLst/>
                <a:gdLst>
                  <a:gd name="T0" fmla="*/ 51 w 58"/>
                  <a:gd name="T1" fmla="*/ 40 h 42"/>
                  <a:gd name="T2" fmla="*/ 5 w 58"/>
                  <a:gd name="T3" fmla="*/ 14 h 42"/>
                  <a:gd name="T4" fmla="*/ 1 w 58"/>
                  <a:gd name="T5" fmla="*/ 5 h 42"/>
                  <a:gd name="T6" fmla="*/ 1 w 58"/>
                  <a:gd name="T7" fmla="*/ 5 h 42"/>
                  <a:gd name="T8" fmla="*/ 7 w 58"/>
                  <a:gd name="T9" fmla="*/ 1 h 42"/>
                  <a:gd name="T10" fmla="*/ 53 w 58"/>
                  <a:gd name="T11" fmla="*/ 28 h 42"/>
                  <a:gd name="T12" fmla="*/ 57 w 58"/>
                  <a:gd name="T13" fmla="*/ 37 h 42"/>
                  <a:gd name="T14" fmla="*/ 57 w 58"/>
                  <a:gd name="T15" fmla="*/ 37 h 42"/>
                  <a:gd name="T16" fmla="*/ 51 w 58"/>
                  <a:gd name="T17" fmla="*/ 4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42">
                    <a:moveTo>
                      <a:pt x="51" y="40"/>
                    </a:moveTo>
                    <a:cubicBezTo>
                      <a:pt x="5" y="14"/>
                      <a:pt x="5" y="14"/>
                      <a:pt x="5" y="14"/>
                    </a:cubicBezTo>
                    <a:cubicBezTo>
                      <a:pt x="2" y="12"/>
                      <a:pt x="0" y="8"/>
                      <a:pt x="1" y="5"/>
                    </a:cubicBezTo>
                    <a:cubicBezTo>
                      <a:pt x="1" y="5"/>
                      <a:pt x="1" y="5"/>
                      <a:pt x="1" y="5"/>
                    </a:cubicBezTo>
                    <a:cubicBezTo>
                      <a:pt x="2" y="1"/>
                      <a:pt x="4" y="0"/>
                      <a:pt x="7" y="1"/>
                    </a:cubicBezTo>
                    <a:cubicBezTo>
                      <a:pt x="53" y="28"/>
                      <a:pt x="53" y="28"/>
                      <a:pt x="53" y="28"/>
                    </a:cubicBezTo>
                    <a:cubicBezTo>
                      <a:pt x="56" y="30"/>
                      <a:pt x="58" y="34"/>
                      <a:pt x="57" y="37"/>
                    </a:cubicBezTo>
                    <a:cubicBezTo>
                      <a:pt x="57" y="37"/>
                      <a:pt x="57" y="37"/>
                      <a:pt x="57" y="37"/>
                    </a:cubicBezTo>
                    <a:cubicBezTo>
                      <a:pt x="56" y="41"/>
                      <a:pt x="53" y="42"/>
                      <a:pt x="51" y="40"/>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2" name="îśľïḓê"/>
              <p:cNvSpPr/>
              <p:nvPr/>
            </p:nvSpPr>
            <p:spPr bwMode="auto">
              <a:xfrm>
                <a:off x="5380393" y="2619827"/>
                <a:ext cx="235648" cy="168073"/>
              </a:xfrm>
              <a:custGeom>
                <a:avLst/>
                <a:gdLst>
                  <a:gd name="T0" fmla="*/ 58 w 65"/>
                  <a:gd name="T1" fmla="*/ 45 h 47"/>
                  <a:gd name="T2" fmla="*/ 4 w 65"/>
                  <a:gd name="T3" fmla="*/ 14 h 47"/>
                  <a:gd name="T4" fmla="*/ 1 w 65"/>
                  <a:gd name="T5" fmla="*/ 5 h 47"/>
                  <a:gd name="T6" fmla="*/ 1 w 65"/>
                  <a:gd name="T7" fmla="*/ 5 h 47"/>
                  <a:gd name="T8" fmla="*/ 7 w 65"/>
                  <a:gd name="T9" fmla="*/ 2 h 47"/>
                  <a:gd name="T10" fmla="*/ 61 w 65"/>
                  <a:gd name="T11" fmla="*/ 33 h 47"/>
                  <a:gd name="T12" fmla="*/ 64 w 65"/>
                  <a:gd name="T13" fmla="*/ 42 h 47"/>
                  <a:gd name="T14" fmla="*/ 64 w 65"/>
                  <a:gd name="T15" fmla="*/ 42 h 47"/>
                  <a:gd name="T16" fmla="*/ 58 w 65"/>
                  <a:gd name="T17" fmla="*/ 4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47">
                    <a:moveTo>
                      <a:pt x="58" y="45"/>
                    </a:moveTo>
                    <a:cubicBezTo>
                      <a:pt x="4" y="14"/>
                      <a:pt x="4" y="14"/>
                      <a:pt x="4" y="14"/>
                    </a:cubicBezTo>
                    <a:cubicBezTo>
                      <a:pt x="1" y="13"/>
                      <a:pt x="0" y="9"/>
                      <a:pt x="1" y="5"/>
                    </a:cubicBezTo>
                    <a:cubicBezTo>
                      <a:pt x="1" y="5"/>
                      <a:pt x="1" y="5"/>
                      <a:pt x="1" y="5"/>
                    </a:cubicBezTo>
                    <a:cubicBezTo>
                      <a:pt x="1" y="2"/>
                      <a:pt x="4" y="0"/>
                      <a:pt x="7" y="2"/>
                    </a:cubicBezTo>
                    <a:cubicBezTo>
                      <a:pt x="61" y="33"/>
                      <a:pt x="61" y="33"/>
                      <a:pt x="61" y="33"/>
                    </a:cubicBezTo>
                    <a:cubicBezTo>
                      <a:pt x="63" y="34"/>
                      <a:pt x="65" y="39"/>
                      <a:pt x="64" y="42"/>
                    </a:cubicBezTo>
                    <a:cubicBezTo>
                      <a:pt x="64" y="42"/>
                      <a:pt x="64" y="42"/>
                      <a:pt x="64" y="42"/>
                    </a:cubicBezTo>
                    <a:cubicBezTo>
                      <a:pt x="64" y="45"/>
                      <a:pt x="61" y="47"/>
                      <a:pt x="58" y="4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3" name="îšḷïḑé"/>
              <p:cNvSpPr/>
              <p:nvPr/>
            </p:nvSpPr>
            <p:spPr bwMode="auto">
              <a:xfrm>
                <a:off x="5576188" y="3278255"/>
                <a:ext cx="154211" cy="121289"/>
              </a:xfrm>
              <a:custGeom>
                <a:avLst/>
                <a:gdLst>
                  <a:gd name="T0" fmla="*/ 36 w 43"/>
                  <a:gd name="T1" fmla="*/ 32 h 34"/>
                  <a:gd name="T2" fmla="*/ 4 w 43"/>
                  <a:gd name="T3" fmla="*/ 14 h 34"/>
                  <a:gd name="T4" fmla="*/ 1 w 43"/>
                  <a:gd name="T5" fmla="*/ 5 h 34"/>
                  <a:gd name="T6" fmla="*/ 1 w 43"/>
                  <a:gd name="T7" fmla="*/ 5 h 34"/>
                  <a:gd name="T8" fmla="*/ 7 w 43"/>
                  <a:gd name="T9" fmla="*/ 2 h 34"/>
                  <a:gd name="T10" fmla="*/ 39 w 43"/>
                  <a:gd name="T11" fmla="*/ 20 h 34"/>
                  <a:gd name="T12" fmla="*/ 42 w 43"/>
                  <a:gd name="T13" fmla="*/ 29 h 34"/>
                  <a:gd name="T14" fmla="*/ 42 w 43"/>
                  <a:gd name="T15" fmla="*/ 29 h 34"/>
                  <a:gd name="T16" fmla="*/ 36 w 43"/>
                  <a:gd name="T17" fmla="*/ 3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34">
                    <a:moveTo>
                      <a:pt x="36" y="32"/>
                    </a:moveTo>
                    <a:cubicBezTo>
                      <a:pt x="4" y="14"/>
                      <a:pt x="4" y="14"/>
                      <a:pt x="4" y="14"/>
                    </a:cubicBezTo>
                    <a:cubicBezTo>
                      <a:pt x="2" y="13"/>
                      <a:pt x="0" y="8"/>
                      <a:pt x="1" y="5"/>
                    </a:cubicBezTo>
                    <a:cubicBezTo>
                      <a:pt x="1" y="5"/>
                      <a:pt x="1" y="5"/>
                      <a:pt x="1" y="5"/>
                    </a:cubicBezTo>
                    <a:cubicBezTo>
                      <a:pt x="1" y="2"/>
                      <a:pt x="4" y="0"/>
                      <a:pt x="7" y="2"/>
                    </a:cubicBezTo>
                    <a:cubicBezTo>
                      <a:pt x="39" y="20"/>
                      <a:pt x="39" y="20"/>
                      <a:pt x="39" y="20"/>
                    </a:cubicBezTo>
                    <a:cubicBezTo>
                      <a:pt x="41" y="22"/>
                      <a:pt x="43" y="26"/>
                      <a:pt x="42" y="29"/>
                    </a:cubicBezTo>
                    <a:cubicBezTo>
                      <a:pt x="42" y="29"/>
                      <a:pt x="42" y="29"/>
                      <a:pt x="42" y="29"/>
                    </a:cubicBezTo>
                    <a:cubicBezTo>
                      <a:pt x="42" y="33"/>
                      <a:pt x="39" y="34"/>
                      <a:pt x="36" y="32"/>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4" name="işḷîde"/>
              <p:cNvSpPr/>
              <p:nvPr/>
            </p:nvSpPr>
            <p:spPr bwMode="auto">
              <a:xfrm>
                <a:off x="5787578" y="3403009"/>
                <a:ext cx="213123" cy="152478"/>
              </a:xfrm>
              <a:custGeom>
                <a:avLst/>
                <a:gdLst>
                  <a:gd name="T0" fmla="*/ 51 w 59"/>
                  <a:gd name="T1" fmla="*/ 40 h 42"/>
                  <a:gd name="T2" fmla="*/ 5 w 59"/>
                  <a:gd name="T3" fmla="*/ 14 h 42"/>
                  <a:gd name="T4" fmla="*/ 1 w 59"/>
                  <a:gd name="T5" fmla="*/ 4 h 42"/>
                  <a:gd name="T6" fmla="*/ 1 w 59"/>
                  <a:gd name="T7" fmla="*/ 4 h 42"/>
                  <a:gd name="T8" fmla="*/ 8 w 59"/>
                  <a:gd name="T9" fmla="*/ 1 h 42"/>
                  <a:gd name="T10" fmla="*/ 54 w 59"/>
                  <a:gd name="T11" fmla="*/ 28 h 42"/>
                  <a:gd name="T12" fmla="*/ 58 w 59"/>
                  <a:gd name="T13" fmla="*/ 37 h 42"/>
                  <a:gd name="T14" fmla="*/ 58 w 59"/>
                  <a:gd name="T15" fmla="*/ 37 h 42"/>
                  <a:gd name="T16" fmla="*/ 51 w 59"/>
                  <a:gd name="T17" fmla="*/ 4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42">
                    <a:moveTo>
                      <a:pt x="51" y="40"/>
                    </a:moveTo>
                    <a:cubicBezTo>
                      <a:pt x="5" y="14"/>
                      <a:pt x="5" y="14"/>
                      <a:pt x="5" y="14"/>
                    </a:cubicBezTo>
                    <a:cubicBezTo>
                      <a:pt x="2" y="12"/>
                      <a:pt x="0" y="8"/>
                      <a:pt x="1" y="4"/>
                    </a:cubicBezTo>
                    <a:cubicBezTo>
                      <a:pt x="1" y="4"/>
                      <a:pt x="1" y="4"/>
                      <a:pt x="1" y="4"/>
                    </a:cubicBezTo>
                    <a:cubicBezTo>
                      <a:pt x="2" y="1"/>
                      <a:pt x="5" y="0"/>
                      <a:pt x="8" y="1"/>
                    </a:cubicBezTo>
                    <a:cubicBezTo>
                      <a:pt x="54" y="28"/>
                      <a:pt x="54" y="28"/>
                      <a:pt x="54" y="28"/>
                    </a:cubicBezTo>
                    <a:cubicBezTo>
                      <a:pt x="57" y="30"/>
                      <a:pt x="59" y="34"/>
                      <a:pt x="58" y="37"/>
                    </a:cubicBezTo>
                    <a:cubicBezTo>
                      <a:pt x="58" y="37"/>
                      <a:pt x="58" y="37"/>
                      <a:pt x="58" y="37"/>
                    </a:cubicBezTo>
                    <a:cubicBezTo>
                      <a:pt x="57" y="41"/>
                      <a:pt x="54" y="42"/>
                      <a:pt x="51" y="40"/>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5" name="ïṥḷiďe"/>
              <p:cNvSpPr/>
              <p:nvPr/>
            </p:nvSpPr>
            <p:spPr bwMode="auto">
              <a:xfrm>
                <a:off x="5376927" y="3803265"/>
                <a:ext cx="159409" cy="123023"/>
              </a:xfrm>
              <a:custGeom>
                <a:avLst/>
                <a:gdLst>
                  <a:gd name="T0" fmla="*/ 36 w 44"/>
                  <a:gd name="T1" fmla="*/ 32 h 34"/>
                  <a:gd name="T2" fmla="*/ 5 w 44"/>
                  <a:gd name="T3" fmla="*/ 14 h 34"/>
                  <a:gd name="T4" fmla="*/ 1 w 44"/>
                  <a:gd name="T5" fmla="*/ 5 h 34"/>
                  <a:gd name="T6" fmla="*/ 1 w 44"/>
                  <a:gd name="T7" fmla="*/ 5 h 34"/>
                  <a:gd name="T8" fmla="*/ 8 w 44"/>
                  <a:gd name="T9" fmla="*/ 2 h 34"/>
                  <a:gd name="T10" fmla="*/ 39 w 44"/>
                  <a:gd name="T11" fmla="*/ 20 h 34"/>
                  <a:gd name="T12" fmla="*/ 43 w 44"/>
                  <a:gd name="T13" fmla="*/ 29 h 34"/>
                  <a:gd name="T14" fmla="*/ 43 w 44"/>
                  <a:gd name="T15" fmla="*/ 29 h 34"/>
                  <a:gd name="T16" fmla="*/ 36 w 44"/>
                  <a:gd name="T17" fmla="*/ 3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34">
                    <a:moveTo>
                      <a:pt x="36" y="32"/>
                    </a:moveTo>
                    <a:cubicBezTo>
                      <a:pt x="5" y="14"/>
                      <a:pt x="5" y="14"/>
                      <a:pt x="5" y="14"/>
                    </a:cubicBezTo>
                    <a:cubicBezTo>
                      <a:pt x="2" y="12"/>
                      <a:pt x="0" y="8"/>
                      <a:pt x="1" y="5"/>
                    </a:cubicBezTo>
                    <a:cubicBezTo>
                      <a:pt x="1" y="5"/>
                      <a:pt x="1" y="5"/>
                      <a:pt x="1" y="5"/>
                    </a:cubicBezTo>
                    <a:cubicBezTo>
                      <a:pt x="2" y="1"/>
                      <a:pt x="5" y="0"/>
                      <a:pt x="8" y="2"/>
                    </a:cubicBezTo>
                    <a:cubicBezTo>
                      <a:pt x="39" y="20"/>
                      <a:pt x="39" y="20"/>
                      <a:pt x="39" y="20"/>
                    </a:cubicBezTo>
                    <a:cubicBezTo>
                      <a:pt x="42" y="21"/>
                      <a:pt x="44" y="26"/>
                      <a:pt x="43" y="29"/>
                    </a:cubicBezTo>
                    <a:cubicBezTo>
                      <a:pt x="43" y="29"/>
                      <a:pt x="43" y="29"/>
                      <a:pt x="43" y="29"/>
                    </a:cubicBezTo>
                    <a:cubicBezTo>
                      <a:pt x="42" y="32"/>
                      <a:pt x="39" y="34"/>
                      <a:pt x="36" y="32"/>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6" name="îṩ1íḓè"/>
              <p:cNvSpPr/>
              <p:nvPr/>
            </p:nvSpPr>
            <p:spPr bwMode="auto">
              <a:xfrm>
                <a:off x="5564059" y="3910693"/>
                <a:ext cx="209658" cy="150746"/>
              </a:xfrm>
              <a:custGeom>
                <a:avLst/>
                <a:gdLst>
                  <a:gd name="T0" fmla="*/ 51 w 58"/>
                  <a:gd name="T1" fmla="*/ 40 h 42"/>
                  <a:gd name="T2" fmla="*/ 5 w 58"/>
                  <a:gd name="T3" fmla="*/ 14 h 42"/>
                  <a:gd name="T4" fmla="*/ 1 w 58"/>
                  <a:gd name="T5" fmla="*/ 5 h 42"/>
                  <a:gd name="T6" fmla="*/ 1 w 58"/>
                  <a:gd name="T7" fmla="*/ 5 h 42"/>
                  <a:gd name="T8" fmla="*/ 7 w 58"/>
                  <a:gd name="T9" fmla="*/ 1 h 42"/>
                  <a:gd name="T10" fmla="*/ 53 w 58"/>
                  <a:gd name="T11" fmla="*/ 28 h 42"/>
                  <a:gd name="T12" fmla="*/ 57 w 58"/>
                  <a:gd name="T13" fmla="*/ 37 h 42"/>
                  <a:gd name="T14" fmla="*/ 57 w 58"/>
                  <a:gd name="T15" fmla="*/ 37 h 42"/>
                  <a:gd name="T16" fmla="*/ 51 w 58"/>
                  <a:gd name="T17" fmla="*/ 4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42">
                    <a:moveTo>
                      <a:pt x="51" y="40"/>
                    </a:moveTo>
                    <a:cubicBezTo>
                      <a:pt x="5" y="14"/>
                      <a:pt x="5" y="14"/>
                      <a:pt x="5" y="14"/>
                    </a:cubicBezTo>
                    <a:cubicBezTo>
                      <a:pt x="2" y="12"/>
                      <a:pt x="0" y="8"/>
                      <a:pt x="1" y="5"/>
                    </a:cubicBezTo>
                    <a:cubicBezTo>
                      <a:pt x="1" y="5"/>
                      <a:pt x="1" y="5"/>
                      <a:pt x="1" y="5"/>
                    </a:cubicBezTo>
                    <a:cubicBezTo>
                      <a:pt x="1" y="1"/>
                      <a:pt x="4" y="0"/>
                      <a:pt x="7" y="1"/>
                    </a:cubicBezTo>
                    <a:cubicBezTo>
                      <a:pt x="53" y="28"/>
                      <a:pt x="53" y="28"/>
                      <a:pt x="53" y="28"/>
                    </a:cubicBezTo>
                    <a:cubicBezTo>
                      <a:pt x="56" y="30"/>
                      <a:pt x="58" y="34"/>
                      <a:pt x="57" y="37"/>
                    </a:cubicBezTo>
                    <a:cubicBezTo>
                      <a:pt x="57" y="37"/>
                      <a:pt x="57" y="37"/>
                      <a:pt x="57" y="37"/>
                    </a:cubicBezTo>
                    <a:cubicBezTo>
                      <a:pt x="56" y="41"/>
                      <a:pt x="53" y="42"/>
                      <a:pt x="51" y="40"/>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7" name="ïṧľîḋè"/>
              <p:cNvSpPr/>
              <p:nvPr/>
            </p:nvSpPr>
            <p:spPr bwMode="auto">
              <a:xfrm>
                <a:off x="5283361" y="3215877"/>
                <a:ext cx="116092" cy="97032"/>
              </a:xfrm>
              <a:custGeom>
                <a:avLst/>
                <a:gdLst>
                  <a:gd name="T0" fmla="*/ 25 w 32"/>
                  <a:gd name="T1" fmla="*/ 26 h 27"/>
                  <a:gd name="T2" fmla="*/ 5 w 32"/>
                  <a:gd name="T3" fmla="*/ 14 h 27"/>
                  <a:gd name="T4" fmla="*/ 1 w 32"/>
                  <a:gd name="T5" fmla="*/ 5 h 27"/>
                  <a:gd name="T6" fmla="*/ 1 w 32"/>
                  <a:gd name="T7" fmla="*/ 5 h 27"/>
                  <a:gd name="T8" fmla="*/ 8 w 32"/>
                  <a:gd name="T9" fmla="*/ 2 h 27"/>
                  <a:gd name="T10" fmla="*/ 27 w 32"/>
                  <a:gd name="T11" fmla="*/ 13 h 27"/>
                  <a:gd name="T12" fmla="*/ 31 w 32"/>
                  <a:gd name="T13" fmla="*/ 22 h 27"/>
                  <a:gd name="T14" fmla="*/ 31 w 32"/>
                  <a:gd name="T15" fmla="*/ 22 h 27"/>
                  <a:gd name="T16" fmla="*/ 25 w 32"/>
                  <a:gd name="T17" fmla="*/ 2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27">
                    <a:moveTo>
                      <a:pt x="25" y="26"/>
                    </a:moveTo>
                    <a:cubicBezTo>
                      <a:pt x="5" y="14"/>
                      <a:pt x="5" y="14"/>
                      <a:pt x="5" y="14"/>
                    </a:cubicBezTo>
                    <a:cubicBezTo>
                      <a:pt x="2" y="13"/>
                      <a:pt x="0" y="9"/>
                      <a:pt x="1" y="5"/>
                    </a:cubicBezTo>
                    <a:cubicBezTo>
                      <a:pt x="1" y="5"/>
                      <a:pt x="1" y="5"/>
                      <a:pt x="1" y="5"/>
                    </a:cubicBezTo>
                    <a:cubicBezTo>
                      <a:pt x="2" y="2"/>
                      <a:pt x="5" y="0"/>
                      <a:pt x="8" y="2"/>
                    </a:cubicBezTo>
                    <a:cubicBezTo>
                      <a:pt x="27" y="13"/>
                      <a:pt x="27" y="13"/>
                      <a:pt x="27" y="13"/>
                    </a:cubicBezTo>
                    <a:cubicBezTo>
                      <a:pt x="30" y="15"/>
                      <a:pt x="32" y="19"/>
                      <a:pt x="31" y="22"/>
                    </a:cubicBezTo>
                    <a:cubicBezTo>
                      <a:pt x="31" y="22"/>
                      <a:pt x="31" y="22"/>
                      <a:pt x="31" y="22"/>
                    </a:cubicBezTo>
                    <a:cubicBezTo>
                      <a:pt x="30" y="26"/>
                      <a:pt x="27" y="27"/>
                      <a:pt x="25" y="26"/>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8" name="i$ľîḍe"/>
              <p:cNvSpPr/>
              <p:nvPr/>
            </p:nvSpPr>
            <p:spPr bwMode="auto">
              <a:xfrm>
                <a:off x="5356135" y="3364890"/>
                <a:ext cx="259906" cy="181935"/>
              </a:xfrm>
              <a:custGeom>
                <a:avLst/>
                <a:gdLst>
                  <a:gd name="T0" fmla="*/ 65 w 72"/>
                  <a:gd name="T1" fmla="*/ 49 h 51"/>
                  <a:gd name="T2" fmla="*/ 5 w 72"/>
                  <a:gd name="T3" fmla="*/ 15 h 51"/>
                  <a:gd name="T4" fmla="*/ 1 w 72"/>
                  <a:gd name="T5" fmla="*/ 5 h 51"/>
                  <a:gd name="T6" fmla="*/ 1 w 72"/>
                  <a:gd name="T7" fmla="*/ 5 h 51"/>
                  <a:gd name="T8" fmla="*/ 8 w 72"/>
                  <a:gd name="T9" fmla="*/ 2 h 51"/>
                  <a:gd name="T10" fmla="*/ 68 w 72"/>
                  <a:gd name="T11" fmla="*/ 36 h 51"/>
                  <a:gd name="T12" fmla="*/ 71 w 72"/>
                  <a:gd name="T13" fmla="*/ 46 h 51"/>
                  <a:gd name="T14" fmla="*/ 71 w 72"/>
                  <a:gd name="T15" fmla="*/ 46 h 51"/>
                  <a:gd name="T16" fmla="*/ 65 w 72"/>
                  <a:gd name="T17" fmla="*/ 49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1">
                    <a:moveTo>
                      <a:pt x="65" y="49"/>
                    </a:moveTo>
                    <a:cubicBezTo>
                      <a:pt x="5" y="15"/>
                      <a:pt x="5" y="15"/>
                      <a:pt x="5" y="15"/>
                    </a:cubicBezTo>
                    <a:cubicBezTo>
                      <a:pt x="2" y="13"/>
                      <a:pt x="0" y="9"/>
                      <a:pt x="1" y="5"/>
                    </a:cubicBezTo>
                    <a:cubicBezTo>
                      <a:pt x="1" y="5"/>
                      <a:pt x="1" y="5"/>
                      <a:pt x="1" y="5"/>
                    </a:cubicBezTo>
                    <a:cubicBezTo>
                      <a:pt x="2" y="2"/>
                      <a:pt x="5" y="0"/>
                      <a:pt x="8" y="2"/>
                    </a:cubicBezTo>
                    <a:cubicBezTo>
                      <a:pt x="68" y="36"/>
                      <a:pt x="68" y="36"/>
                      <a:pt x="68" y="36"/>
                    </a:cubicBezTo>
                    <a:cubicBezTo>
                      <a:pt x="70" y="38"/>
                      <a:pt x="72" y="42"/>
                      <a:pt x="71" y="46"/>
                    </a:cubicBezTo>
                    <a:cubicBezTo>
                      <a:pt x="71" y="46"/>
                      <a:pt x="71" y="46"/>
                      <a:pt x="71" y="46"/>
                    </a:cubicBezTo>
                    <a:cubicBezTo>
                      <a:pt x="71" y="49"/>
                      <a:pt x="68" y="51"/>
                      <a:pt x="65" y="49"/>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9" name="îṩ1îḋe"/>
              <p:cNvSpPr/>
              <p:nvPr/>
            </p:nvSpPr>
            <p:spPr bwMode="auto">
              <a:xfrm>
                <a:off x="5312817" y="3555487"/>
                <a:ext cx="114359" cy="97032"/>
              </a:xfrm>
              <a:custGeom>
                <a:avLst/>
                <a:gdLst>
                  <a:gd name="T0" fmla="*/ 25 w 32"/>
                  <a:gd name="T1" fmla="*/ 25 h 27"/>
                  <a:gd name="T2" fmla="*/ 5 w 32"/>
                  <a:gd name="T3" fmla="*/ 14 h 27"/>
                  <a:gd name="T4" fmla="*/ 1 w 32"/>
                  <a:gd name="T5" fmla="*/ 4 h 27"/>
                  <a:gd name="T6" fmla="*/ 1 w 32"/>
                  <a:gd name="T7" fmla="*/ 4 h 27"/>
                  <a:gd name="T8" fmla="*/ 8 w 32"/>
                  <a:gd name="T9" fmla="*/ 1 h 27"/>
                  <a:gd name="T10" fmla="*/ 27 w 32"/>
                  <a:gd name="T11" fmla="*/ 12 h 27"/>
                  <a:gd name="T12" fmla="*/ 31 w 32"/>
                  <a:gd name="T13" fmla="*/ 22 h 27"/>
                  <a:gd name="T14" fmla="*/ 31 w 32"/>
                  <a:gd name="T15" fmla="*/ 22 h 27"/>
                  <a:gd name="T16" fmla="*/ 25 w 32"/>
                  <a:gd name="T17"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27">
                    <a:moveTo>
                      <a:pt x="25" y="25"/>
                    </a:moveTo>
                    <a:cubicBezTo>
                      <a:pt x="5" y="14"/>
                      <a:pt x="5" y="14"/>
                      <a:pt x="5" y="14"/>
                    </a:cubicBezTo>
                    <a:cubicBezTo>
                      <a:pt x="2" y="12"/>
                      <a:pt x="0" y="8"/>
                      <a:pt x="1" y="4"/>
                    </a:cubicBezTo>
                    <a:cubicBezTo>
                      <a:pt x="1" y="4"/>
                      <a:pt x="1" y="4"/>
                      <a:pt x="1" y="4"/>
                    </a:cubicBezTo>
                    <a:cubicBezTo>
                      <a:pt x="2" y="1"/>
                      <a:pt x="5" y="0"/>
                      <a:pt x="8" y="1"/>
                    </a:cubicBezTo>
                    <a:cubicBezTo>
                      <a:pt x="27" y="12"/>
                      <a:pt x="27" y="12"/>
                      <a:pt x="27" y="12"/>
                    </a:cubicBezTo>
                    <a:cubicBezTo>
                      <a:pt x="30" y="14"/>
                      <a:pt x="32" y="18"/>
                      <a:pt x="31" y="22"/>
                    </a:cubicBezTo>
                    <a:cubicBezTo>
                      <a:pt x="31" y="22"/>
                      <a:pt x="31" y="22"/>
                      <a:pt x="31" y="22"/>
                    </a:cubicBezTo>
                    <a:cubicBezTo>
                      <a:pt x="30" y="25"/>
                      <a:pt x="27" y="27"/>
                      <a:pt x="25"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0" name="íṥlíďè"/>
              <p:cNvSpPr/>
              <p:nvPr/>
            </p:nvSpPr>
            <p:spPr bwMode="auto">
              <a:xfrm>
                <a:off x="5579653" y="4130746"/>
                <a:ext cx="230450" cy="164608"/>
              </a:xfrm>
              <a:custGeom>
                <a:avLst/>
                <a:gdLst>
                  <a:gd name="T0" fmla="*/ 57 w 64"/>
                  <a:gd name="T1" fmla="*/ 44 h 46"/>
                  <a:gd name="T2" fmla="*/ 4 w 64"/>
                  <a:gd name="T3" fmla="*/ 14 h 46"/>
                  <a:gd name="T4" fmla="*/ 1 w 64"/>
                  <a:gd name="T5" fmla="*/ 5 h 46"/>
                  <a:gd name="T6" fmla="*/ 1 w 64"/>
                  <a:gd name="T7" fmla="*/ 5 h 46"/>
                  <a:gd name="T8" fmla="*/ 7 w 64"/>
                  <a:gd name="T9" fmla="*/ 2 h 46"/>
                  <a:gd name="T10" fmla="*/ 59 w 64"/>
                  <a:gd name="T11" fmla="*/ 32 h 46"/>
                  <a:gd name="T12" fmla="*/ 63 w 64"/>
                  <a:gd name="T13" fmla="*/ 41 h 46"/>
                  <a:gd name="T14" fmla="*/ 63 w 64"/>
                  <a:gd name="T15" fmla="*/ 41 h 46"/>
                  <a:gd name="T16" fmla="*/ 57 w 64"/>
                  <a:gd name="T17" fmla="*/ 44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46">
                    <a:moveTo>
                      <a:pt x="57" y="44"/>
                    </a:moveTo>
                    <a:cubicBezTo>
                      <a:pt x="4" y="14"/>
                      <a:pt x="4" y="14"/>
                      <a:pt x="4" y="14"/>
                    </a:cubicBezTo>
                    <a:cubicBezTo>
                      <a:pt x="2" y="13"/>
                      <a:pt x="0" y="8"/>
                      <a:pt x="1" y="5"/>
                    </a:cubicBezTo>
                    <a:cubicBezTo>
                      <a:pt x="1" y="5"/>
                      <a:pt x="1" y="5"/>
                      <a:pt x="1" y="5"/>
                    </a:cubicBezTo>
                    <a:cubicBezTo>
                      <a:pt x="1" y="2"/>
                      <a:pt x="4" y="0"/>
                      <a:pt x="7" y="2"/>
                    </a:cubicBezTo>
                    <a:cubicBezTo>
                      <a:pt x="59" y="32"/>
                      <a:pt x="59" y="32"/>
                      <a:pt x="59" y="32"/>
                    </a:cubicBezTo>
                    <a:cubicBezTo>
                      <a:pt x="62" y="34"/>
                      <a:pt x="64" y="38"/>
                      <a:pt x="63" y="41"/>
                    </a:cubicBezTo>
                    <a:cubicBezTo>
                      <a:pt x="63" y="41"/>
                      <a:pt x="63" y="41"/>
                      <a:pt x="63" y="41"/>
                    </a:cubicBezTo>
                    <a:cubicBezTo>
                      <a:pt x="62" y="45"/>
                      <a:pt x="59" y="46"/>
                      <a:pt x="57" y="44"/>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1" name="iṣlíḋè"/>
              <p:cNvSpPr/>
              <p:nvPr/>
            </p:nvSpPr>
            <p:spPr bwMode="auto">
              <a:xfrm>
                <a:off x="5269499" y="3742620"/>
                <a:ext cx="90101" cy="81438"/>
              </a:xfrm>
              <a:custGeom>
                <a:avLst/>
                <a:gdLst>
                  <a:gd name="T0" fmla="*/ 18 w 25"/>
                  <a:gd name="T1" fmla="*/ 21 h 23"/>
                  <a:gd name="T2" fmla="*/ 5 w 25"/>
                  <a:gd name="T3" fmla="*/ 14 h 23"/>
                  <a:gd name="T4" fmla="*/ 1 w 25"/>
                  <a:gd name="T5" fmla="*/ 5 h 23"/>
                  <a:gd name="T6" fmla="*/ 1 w 25"/>
                  <a:gd name="T7" fmla="*/ 5 h 23"/>
                  <a:gd name="T8" fmla="*/ 8 w 25"/>
                  <a:gd name="T9" fmla="*/ 1 h 23"/>
                  <a:gd name="T10" fmla="*/ 20 w 25"/>
                  <a:gd name="T11" fmla="*/ 9 h 23"/>
                  <a:gd name="T12" fmla="*/ 24 w 25"/>
                  <a:gd name="T13" fmla="*/ 18 h 23"/>
                  <a:gd name="T14" fmla="*/ 24 w 25"/>
                  <a:gd name="T15" fmla="*/ 18 h 23"/>
                  <a:gd name="T16" fmla="*/ 18 w 25"/>
                  <a:gd name="T17"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3">
                    <a:moveTo>
                      <a:pt x="18" y="21"/>
                    </a:moveTo>
                    <a:cubicBezTo>
                      <a:pt x="5" y="14"/>
                      <a:pt x="5" y="14"/>
                      <a:pt x="5" y="14"/>
                    </a:cubicBezTo>
                    <a:cubicBezTo>
                      <a:pt x="2" y="12"/>
                      <a:pt x="0" y="8"/>
                      <a:pt x="1" y="5"/>
                    </a:cubicBezTo>
                    <a:cubicBezTo>
                      <a:pt x="1" y="5"/>
                      <a:pt x="1" y="5"/>
                      <a:pt x="1" y="5"/>
                    </a:cubicBezTo>
                    <a:cubicBezTo>
                      <a:pt x="2" y="1"/>
                      <a:pt x="5" y="0"/>
                      <a:pt x="8" y="1"/>
                    </a:cubicBezTo>
                    <a:cubicBezTo>
                      <a:pt x="20" y="9"/>
                      <a:pt x="20" y="9"/>
                      <a:pt x="20" y="9"/>
                    </a:cubicBezTo>
                    <a:cubicBezTo>
                      <a:pt x="23" y="10"/>
                      <a:pt x="25" y="14"/>
                      <a:pt x="24" y="18"/>
                    </a:cubicBezTo>
                    <a:cubicBezTo>
                      <a:pt x="24" y="18"/>
                      <a:pt x="24" y="18"/>
                      <a:pt x="24" y="18"/>
                    </a:cubicBezTo>
                    <a:cubicBezTo>
                      <a:pt x="23" y="21"/>
                      <a:pt x="20" y="23"/>
                      <a:pt x="18" y="21"/>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2" name="ï$líḓê"/>
              <p:cNvSpPr/>
              <p:nvPr/>
            </p:nvSpPr>
            <p:spPr bwMode="auto">
              <a:xfrm>
                <a:off x="5226181" y="3929752"/>
                <a:ext cx="100497" cy="90101"/>
              </a:xfrm>
              <a:custGeom>
                <a:avLst/>
                <a:gdLst>
                  <a:gd name="T0" fmla="*/ 21 w 28"/>
                  <a:gd name="T1" fmla="*/ 23 h 25"/>
                  <a:gd name="T2" fmla="*/ 5 w 28"/>
                  <a:gd name="T3" fmla="*/ 14 h 25"/>
                  <a:gd name="T4" fmla="*/ 1 w 28"/>
                  <a:gd name="T5" fmla="*/ 5 h 25"/>
                  <a:gd name="T6" fmla="*/ 1 w 28"/>
                  <a:gd name="T7" fmla="*/ 5 h 25"/>
                  <a:gd name="T8" fmla="*/ 8 w 28"/>
                  <a:gd name="T9" fmla="*/ 1 h 25"/>
                  <a:gd name="T10" fmla="*/ 23 w 28"/>
                  <a:gd name="T11" fmla="*/ 10 h 25"/>
                  <a:gd name="T12" fmla="*/ 27 w 28"/>
                  <a:gd name="T13" fmla="*/ 20 h 25"/>
                  <a:gd name="T14" fmla="*/ 27 w 28"/>
                  <a:gd name="T15" fmla="*/ 20 h 25"/>
                  <a:gd name="T16" fmla="*/ 21 w 28"/>
                  <a:gd name="T17" fmla="*/ 23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25">
                    <a:moveTo>
                      <a:pt x="21" y="23"/>
                    </a:moveTo>
                    <a:cubicBezTo>
                      <a:pt x="5" y="14"/>
                      <a:pt x="5" y="14"/>
                      <a:pt x="5" y="14"/>
                    </a:cubicBezTo>
                    <a:cubicBezTo>
                      <a:pt x="2" y="12"/>
                      <a:pt x="0" y="8"/>
                      <a:pt x="1" y="5"/>
                    </a:cubicBezTo>
                    <a:cubicBezTo>
                      <a:pt x="1" y="5"/>
                      <a:pt x="1" y="5"/>
                      <a:pt x="1" y="5"/>
                    </a:cubicBezTo>
                    <a:cubicBezTo>
                      <a:pt x="2" y="1"/>
                      <a:pt x="5" y="0"/>
                      <a:pt x="8" y="1"/>
                    </a:cubicBezTo>
                    <a:cubicBezTo>
                      <a:pt x="23" y="10"/>
                      <a:pt x="23" y="10"/>
                      <a:pt x="23" y="10"/>
                    </a:cubicBezTo>
                    <a:cubicBezTo>
                      <a:pt x="26" y="12"/>
                      <a:pt x="28" y="16"/>
                      <a:pt x="27" y="20"/>
                    </a:cubicBezTo>
                    <a:cubicBezTo>
                      <a:pt x="27" y="20"/>
                      <a:pt x="27" y="20"/>
                      <a:pt x="27" y="20"/>
                    </a:cubicBezTo>
                    <a:cubicBezTo>
                      <a:pt x="26" y="23"/>
                      <a:pt x="23" y="25"/>
                      <a:pt x="21" y="23"/>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3" name="iśḷíḍê"/>
              <p:cNvSpPr/>
              <p:nvPr/>
            </p:nvSpPr>
            <p:spPr bwMode="auto">
              <a:xfrm>
                <a:off x="5352669" y="4000793"/>
                <a:ext cx="194063" cy="140350"/>
              </a:xfrm>
              <a:custGeom>
                <a:avLst/>
                <a:gdLst>
                  <a:gd name="T0" fmla="*/ 46 w 54"/>
                  <a:gd name="T1" fmla="*/ 38 h 39"/>
                  <a:gd name="T2" fmla="*/ 5 w 54"/>
                  <a:gd name="T3" fmla="*/ 14 h 39"/>
                  <a:gd name="T4" fmla="*/ 1 w 54"/>
                  <a:gd name="T5" fmla="*/ 5 h 39"/>
                  <a:gd name="T6" fmla="*/ 1 w 54"/>
                  <a:gd name="T7" fmla="*/ 5 h 39"/>
                  <a:gd name="T8" fmla="*/ 8 w 54"/>
                  <a:gd name="T9" fmla="*/ 2 h 39"/>
                  <a:gd name="T10" fmla="*/ 49 w 54"/>
                  <a:gd name="T11" fmla="*/ 25 h 39"/>
                  <a:gd name="T12" fmla="*/ 53 w 54"/>
                  <a:gd name="T13" fmla="*/ 35 h 39"/>
                  <a:gd name="T14" fmla="*/ 53 w 54"/>
                  <a:gd name="T15" fmla="*/ 35 h 39"/>
                  <a:gd name="T16" fmla="*/ 46 w 54"/>
                  <a:gd name="T17" fmla="*/ 3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39">
                    <a:moveTo>
                      <a:pt x="46" y="38"/>
                    </a:moveTo>
                    <a:cubicBezTo>
                      <a:pt x="5" y="14"/>
                      <a:pt x="5" y="14"/>
                      <a:pt x="5" y="14"/>
                    </a:cubicBezTo>
                    <a:cubicBezTo>
                      <a:pt x="2" y="12"/>
                      <a:pt x="0" y="8"/>
                      <a:pt x="1" y="5"/>
                    </a:cubicBezTo>
                    <a:cubicBezTo>
                      <a:pt x="1" y="5"/>
                      <a:pt x="1" y="5"/>
                      <a:pt x="1" y="5"/>
                    </a:cubicBezTo>
                    <a:cubicBezTo>
                      <a:pt x="2" y="1"/>
                      <a:pt x="5" y="0"/>
                      <a:pt x="8" y="2"/>
                    </a:cubicBezTo>
                    <a:cubicBezTo>
                      <a:pt x="49" y="25"/>
                      <a:pt x="49" y="25"/>
                      <a:pt x="49" y="25"/>
                    </a:cubicBezTo>
                    <a:cubicBezTo>
                      <a:pt x="52" y="27"/>
                      <a:pt x="54" y="31"/>
                      <a:pt x="53" y="35"/>
                    </a:cubicBezTo>
                    <a:cubicBezTo>
                      <a:pt x="53" y="35"/>
                      <a:pt x="53" y="35"/>
                      <a:pt x="53" y="35"/>
                    </a:cubicBezTo>
                    <a:cubicBezTo>
                      <a:pt x="52" y="38"/>
                      <a:pt x="49" y="39"/>
                      <a:pt x="46" y="38"/>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4" name="ï$1îḑé"/>
              <p:cNvSpPr/>
              <p:nvPr/>
            </p:nvSpPr>
            <p:spPr bwMode="auto">
              <a:xfrm>
                <a:off x="5203657" y="4023318"/>
                <a:ext cx="152478" cy="117824"/>
              </a:xfrm>
              <a:custGeom>
                <a:avLst/>
                <a:gdLst>
                  <a:gd name="T0" fmla="*/ 34 w 42"/>
                  <a:gd name="T1" fmla="*/ 31 h 33"/>
                  <a:gd name="T2" fmla="*/ 5 w 42"/>
                  <a:gd name="T3" fmla="*/ 14 h 33"/>
                  <a:gd name="T4" fmla="*/ 1 w 42"/>
                  <a:gd name="T5" fmla="*/ 5 h 33"/>
                  <a:gd name="T6" fmla="*/ 1 w 42"/>
                  <a:gd name="T7" fmla="*/ 5 h 33"/>
                  <a:gd name="T8" fmla="*/ 8 w 42"/>
                  <a:gd name="T9" fmla="*/ 2 h 33"/>
                  <a:gd name="T10" fmla="*/ 37 w 42"/>
                  <a:gd name="T11" fmla="*/ 19 h 33"/>
                  <a:gd name="T12" fmla="*/ 41 w 42"/>
                  <a:gd name="T13" fmla="*/ 28 h 33"/>
                  <a:gd name="T14" fmla="*/ 41 w 42"/>
                  <a:gd name="T15" fmla="*/ 28 h 33"/>
                  <a:gd name="T16" fmla="*/ 34 w 42"/>
                  <a:gd name="T17" fmla="*/ 31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3">
                    <a:moveTo>
                      <a:pt x="34" y="31"/>
                    </a:moveTo>
                    <a:cubicBezTo>
                      <a:pt x="5" y="14"/>
                      <a:pt x="5" y="14"/>
                      <a:pt x="5" y="14"/>
                    </a:cubicBezTo>
                    <a:cubicBezTo>
                      <a:pt x="2" y="12"/>
                      <a:pt x="0" y="8"/>
                      <a:pt x="1" y="5"/>
                    </a:cubicBezTo>
                    <a:cubicBezTo>
                      <a:pt x="1" y="5"/>
                      <a:pt x="1" y="5"/>
                      <a:pt x="1" y="5"/>
                    </a:cubicBezTo>
                    <a:cubicBezTo>
                      <a:pt x="2" y="1"/>
                      <a:pt x="5" y="0"/>
                      <a:pt x="8" y="2"/>
                    </a:cubicBezTo>
                    <a:cubicBezTo>
                      <a:pt x="37" y="19"/>
                      <a:pt x="37" y="19"/>
                      <a:pt x="37" y="19"/>
                    </a:cubicBezTo>
                    <a:cubicBezTo>
                      <a:pt x="40" y="20"/>
                      <a:pt x="42" y="24"/>
                      <a:pt x="41" y="28"/>
                    </a:cubicBezTo>
                    <a:cubicBezTo>
                      <a:pt x="41" y="28"/>
                      <a:pt x="41" y="28"/>
                      <a:pt x="41" y="28"/>
                    </a:cubicBezTo>
                    <a:cubicBezTo>
                      <a:pt x="40" y="31"/>
                      <a:pt x="37" y="33"/>
                      <a:pt x="34" y="31"/>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5" name="išliďe"/>
              <p:cNvSpPr/>
              <p:nvPr/>
            </p:nvSpPr>
            <p:spPr bwMode="auto">
              <a:xfrm>
                <a:off x="5860352" y="4291888"/>
                <a:ext cx="110893" cy="97032"/>
              </a:xfrm>
              <a:custGeom>
                <a:avLst/>
                <a:gdLst>
                  <a:gd name="T0" fmla="*/ 23 w 31"/>
                  <a:gd name="T1" fmla="*/ 25 h 27"/>
                  <a:gd name="T2" fmla="*/ 4 w 31"/>
                  <a:gd name="T3" fmla="*/ 14 h 27"/>
                  <a:gd name="T4" fmla="*/ 1 w 31"/>
                  <a:gd name="T5" fmla="*/ 5 h 27"/>
                  <a:gd name="T6" fmla="*/ 1 w 31"/>
                  <a:gd name="T7" fmla="*/ 5 h 27"/>
                  <a:gd name="T8" fmla="*/ 7 w 31"/>
                  <a:gd name="T9" fmla="*/ 2 h 27"/>
                  <a:gd name="T10" fmla="*/ 26 w 31"/>
                  <a:gd name="T11" fmla="*/ 13 h 27"/>
                  <a:gd name="T12" fmla="*/ 30 w 31"/>
                  <a:gd name="T13" fmla="*/ 22 h 27"/>
                  <a:gd name="T14" fmla="*/ 30 w 31"/>
                  <a:gd name="T15" fmla="*/ 22 h 27"/>
                  <a:gd name="T16" fmla="*/ 23 w 31"/>
                  <a:gd name="T17"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7">
                    <a:moveTo>
                      <a:pt x="23" y="25"/>
                    </a:moveTo>
                    <a:cubicBezTo>
                      <a:pt x="4" y="14"/>
                      <a:pt x="4" y="14"/>
                      <a:pt x="4" y="14"/>
                    </a:cubicBezTo>
                    <a:cubicBezTo>
                      <a:pt x="1" y="13"/>
                      <a:pt x="0" y="8"/>
                      <a:pt x="1" y="5"/>
                    </a:cubicBezTo>
                    <a:cubicBezTo>
                      <a:pt x="1" y="5"/>
                      <a:pt x="1" y="5"/>
                      <a:pt x="1" y="5"/>
                    </a:cubicBezTo>
                    <a:cubicBezTo>
                      <a:pt x="1" y="2"/>
                      <a:pt x="4" y="0"/>
                      <a:pt x="7" y="2"/>
                    </a:cubicBezTo>
                    <a:cubicBezTo>
                      <a:pt x="26" y="13"/>
                      <a:pt x="26" y="13"/>
                      <a:pt x="26" y="13"/>
                    </a:cubicBezTo>
                    <a:cubicBezTo>
                      <a:pt x="29" y="14"/>
                      <a:pt x="31" y="19"/>
                      <a:pt x="30" y="22"/>
                    </a:cubicBezTo>
                    <a:cubicBezTo>
                      <a:pt x="30" y="22"/>
                      <a:pt x="30" y="22"/>
                      <a:pt x="30" y="22"/>
                    </a:cubicBezTo>
                    <a:cubicBezTo>
                      <a:pt x="29" y="25"/>
                      <a:pt x="26" y="27"/>
                      <a:pt x="23"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6" name="iṥḷiḓé"/>
              <p:cNvSpPr/>
              <p:nvPr/>
            </p:nvSpPr>
            <p:spPr bwMode="auto">
              <a:xfrm>
                <a:off x="5456632" y="3636925"/>
                <a:ext cx="233916" cy="162874"/>
              </a:xfrm>
              <a:custGeom>
                <a:avLst/>
                <a:gdLst>
                  <a:gd name="T0" fmla="*/ 57 w 65"/>
                  <a:gd name="T1" fmla="*/ 44 h 45"/>
                  <a:gd name="T2" fmla="*/ 5 w 65"/>
                  <a:gd name="T3" fmla="*/ 14 h 45"/>
                  <a:gd name="T4" fmla="*/ 1 w 65"/>
                  <a:gd name="T5" fmla="*/ 4 h 45"/>
                  <a:gd name="T6" fmla="*/ 1 w 65"/>
                  <a:gd name="T7" fmla="*/ 4 h 45"/>
                  <a:gd name="T8" fmla="*/ 8 w 65"/>
                  <a:gd name="T9" fmla="*/ 1 h 45"/>
                  <a:gd name="T10" fmla="*/ 60 w 65"/>
                  <a:gd name="T11" fmla="*/ 31 h 45"/>
                  <a:gd name="T12" fmla="*/ 64 w 65"/>
                  <a:gd name="T13" fmla="*/ 41 h 45"/>
                  <a:gd name="T14" fmla="*/ 64 w 65"/>
                  <a:gd name="T15" fmla="*/ 41 h 45"/>
                  <a:gd name="T16" fmla="*/ 57 w 65"/>
                  <a:gd name="T17" fmla="*/ 4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45">
                    <a:moveTo>
                      <a:pt x="57" y="44"/>
                    </a:moveTo>
                    <a:cubicBezTo>
                      <a:pt x="5" y="14"/>
                      <a:pt x="5" y="14"/>
                      <a:pt x="5" y="14"/>
                    </a:cubicBezTo>
                    <a:cubicBezTo>
                      <a:pt x="2" y="12"/>
                      <a:pt x="0" y="8"/>
                      <a:pt x="1" y="4"/>
                    </a:cubicBezTo>
                    <a:cubicBezTo>
                      <a:pt x="1" y="4"/>
                      <a:pt x="1" y="4"/>
                      <a:pt x="1" y="4"/>
                    </a:cubicBezTo>
                    <a:cubicBezTo>
                      <a:pt x="2" y="1"/>
                      <a:pt x="5" y="0"/>
                      <a:pt x="8" y="1"/>
                    </a:cubicBezTo>
                    <a:cubicBezTo>
                      <a:pt x="60" y="31"/>
                      <a:pt x="60" y="31"/>
                      <a:pt x="60" y="31"/>
                    </a:cubicBezTo>
                    <a:cubicBezTo>
                      <a:pt x="63" y="33"/>
                      <a:pt x="65" y="37"/>
                      <a:pt x="64" y="41"/>
                    </a:cubicBezTo>
                    <a:cubicBezTo>
                      <a:pt x="64" y="41"/>
                      <a:pt x="64" y="41"/>
                      <a:pt x="64" y="41"/>
                    </a:cubicBezTo>
                    <a:cubicBezTo>
                      <a:pt x="63" y="44"/>
                      <a:pt x="60" y="45"/>
                      <a:pt x="57" y="44"/>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7" name="ïṧḻiḓè"/>
              <p:cNvSpPr/>
              <p:nvPr/>
            </p:nvSpPr>
            <p:spPr bwMode="auto">
              <a:xfrm>
                <a:off x="5333609" y="3458456"/>
                <a:ext cx="372532" cy="247777"/>
              </a:xfrm>
              <a:custGeom>
                <a:avLst/>
                <a:gdLst>
                  <a:gd name="T0" fmla="*/ 96 w 103"/>
                  <a:gd name="T1" fmla="*/ 67 h 69"/>
                  <a:gd name="T2" fmla="*/ 5 w 103"/>
                  <a:gd name="T3" fmla="*/ 15 h 69"/>
                  <a:gd name="T4" fmla="*/ 1 w 103"/>
                  <a:gd name="T5" fmla="*/ 5 h 69"/>
                  <a:gd name="T6" fmla="*/ 1 w 103"/>
                  <a:gd name="T7" fmla="*/ 5 h 69"/>
                  <a:gd name="T8" fmla="*/ 8 w 103"/>
                  <a:gd name="T9" fmla="*/ 2 h 69"/>
                  <a:gd name="T10" fmla="*/ 99 w 103"/>
                  <a:gd name="T11" fmla="*/ 55 h 69"/>
                  <a:gd name="T12" fmla="*/ 103 w 103"/>
                  <a:gd name="T13" fmla="*/ 64 h 69"/>
                  <a:gd name="T14" fmla="*/ 103 w 103"/>
                  <a:gd name="T15" fmla="*/ 64 h 69"/>
                  <a:gd name="T16" fmla="*/ 96 w 103"/>
                  <a:gd name="T17" fmla="*/ 6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 h="69">
                    <a:moveTo>
                      <a:pt x="96" y="67"/>
                    </a:moveTo>
                    <a:cubicBezTo>
                      <a:pt x="5" y="15"/>
                      <a:pt x="5" y="15"/>
                      <a:pt x="5" y="15"/>
                    </a:cubicBezTo>
                    <a:cubicBezTo>
                      <a:pt x="2" y="13"/>
                      <a:pt x="0" y="9"/>
                      <a:pt x="1" y="5"/>
                    </a:cubicBezTo>
                    <a:cubicBezTo>
                      <a:pt x="1" y="5"/>
                      <a:pt x="1" y="5"/>
                      <a:pt x="1" y="5"/>
                    </a:cubicBezTo>
                    <a:cubicBezTo>
                      <a:pt x="2" y="2"/>
                      <a:pt x="5" y="0"/>
                      <a:pt x="8" y="2"/>
                    </a:cubicBezTo>
                    <a:cubicBezTo>
                      <a:pt x="99" y="55"/>
                      <a:pt x="99" y="55"/>
                      <a:pt x="99" y="55"/>
                    </a:cubicBezTo>
                    <a:cubicBezTo>
                      <a:pt x="102" y="56"/>
                      <a:pt x="103" y="60"/>
                      <a:pt x="103" y="64"/>
                    </a:cubicBezTo>
                    <a:cubicBezTo>
                      <a:pt x="103" y="64"/>
                      <a:pt x="103" y="64"/>
                      <a:pt x="103" y="64"/>
                    </a:cubicBezTo>
                    <a:cubicBezTo>
                      <a:pt x="102" y="67"/>
                      <a:pt x="99" y="69"/>
                      <a:pt x="96" y="67"/>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8" name="ïsļíḑê"/>
              <p:cNvSpPr/>
              <p:nvPr/>
            </p:nvSpPr>
            <p:spPr bwMode="auto">
              <a:xfrm>
                <a:off x="5290292" y="3649054"/>
                <a:ext cx="235648" cy="161142"/>
              </a:xfrm>
              <a:custGeom>
                <a:avLst/>
                <a:gdLst>
                  <a:gd name="T0" fmla="*/ 57 w 65"/>
                  <a:gd name="T1" fmla="*/ 44 h 45"/>
                  <a:gd name="T2" fmla="*/ 5 w 65"/>
                  <a:gd name="T3" fmla="*/ 14 h 45"/>
                  <a:gd name="T4" fmla="*/ 1 w 65"/>
                  <a:gd name="T5" fmla="*/ 4 h 45"/>
                  <a:gd name="T6" fmla="*/ 1 w 65"/>
                  <a:gd name="T7" fmla="*/ 4 h 45"/>
                  <a:gd name="T8" fmla="*/ 8 w 65"/>
                  <a:gd name="T9" fmla="*/ 1 h 45"/>
                  <a:gd name="T10" fmla="*/ 60 w 65"/>
                  <a:gd name="T11" fmla="*/ 31 h 45"/>
                  <a:gd name="T12" fmla="*/ 64 w 65"/>
                  <a:gd name="T13" fmla="*/ 41 h 45"/>
                  <a:gd name="T14" fmla="*/ 64 w 65"/>
                  <a:gd name="T15" fmla="*/ 41 h 45"/>
                  <a:gd name="T16" fmla="*/ 57 w 65"/>
                  <a:gd name="T17" fmla="*/ 4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45">
                    <a:moveTo>
                      <a:pt x="57" y="44"/>
                    </a:moveTo>
                    <a:cubicBezTo>
                      <a:pt x="5" y="14"/>
                      <a:pt x="5" y="14"/>
                      <a:pt x="5" y="14"/>
                    </a:cubicBezTo>
                    <a:cubicBezTo>
                      <a:pt x="2" y="12"/>
                      <a:pt x="0" y="8"/>
                      <a:pt x="1" y="4"/>
                    </a:cubicBezTo>
                    <a:cubicBezTo>
                      <a:pt x="1" y="4"/>
                      <a:pt x="1" y="4"/>
                      <a:pt x="1" y="4"/>
                    </a:cubicBezTo>
                    <a:cubicBezTo>
                      <a:pt x="2" y="1"/>
                      <a:pt x="5" y="0"/>
                      <a:pt x="8" y="1"/>
                    </a:cubicBezTo>
                    <a:cubicBezTo>
                      <a:pt x="60" y="31"/>
                      <a:pt x="60" y="31"/>
                      <a:pt x="60" y="31"/>
                    </a:cubicBezTo>
                    <a:cubicBezTo>
                      <a:pt x="63" y="33"/>
                      <a:pt x="65" y="37"/>
                      <a:pt x="64" y="41"/>
                    </a:cubicBezTo>
                    <a:cubicBezTo>
                      <a:pt x="64" y="41"/>
                      <a:pt x="64" y="41"/>
                      <a:pt x="64" y="41"/>
                    </a:cubicBezTo>
                    <a:cubicBezTo>
                      <a:pt x="63" y="44"/>
                      <a:pt x="60" y="45"/>
                      <a:pt x="57" y="44"/>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9" name="iş1íḑê"/>
              <p:cNvSpPr/>
              <p:nvPr/>
            </p:nvSpPr>
            <p:spPr bwMode="auto">
              <a:xfrm>
                <a:off x="5720003" y="3789403"/>
                <a:ext cx="110893" cy="93566"/>
              </a:xfrm>
              <a:custGeom>
                <a:avLst/>
                <a:gdLst>
                  <a:gd name="T0" fmla="*/ 24 w 31"/>
                  <a:gd name="T1" fmla="*/ 25 h 26"/>
                  <a:gd name="T2" fmla="*/ 5 w 31"/>
                  <a:gd name="T3" fmla="*/ 14 h 26"/>
                  <a:gd name="T4" fmla="*/ 1 w 31"/>
                  <a:gd name="T5" fmla="*/ 4 h 26"/>
                  <a:gd name="T6" fmla="*/ 1 w 31"/>
                  <a:gd name="T7" fmla="*/ 4 h 26"/>
                  <a:gd name="T8" fmla="*/ 8 w 31"/>
                  <a:gd name="T9" fmla="*/ 1 h 26"/>
                  <a:gd name="T10" fmla="*/ 27 w 31"/>
                  <a:gd name="T11" fmla="*/ 12 h 26"/>
                  <a:gd name="T12" fmla="*/ 30 w 31"/>
                  <a:gd name="T13" fmla="*/ 21 h 26"/>
                  <a:gd name="T14" fmla="*/ 30 w 31"/>
                  <a:gd name="T15" fmla="*/ 21 h 26"/>
                  <a:gd name="T16" fmla="*/ 24 w 31"/>
                  <a:gd name="T17" fmla="*/ 2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6">
                    <a:moveTo>
                      <a:pt x="24" y="25"/>
                    </a:moveTo>
                    <a:cubicBezTo>
                      <a:pt x="5" y="14"/>
                      <a:pt x="5" y="14"/>
                      <a:pt x="5" y="14"/>
                    </a:cubicBezTo>
                    <a:cubicBezTo>
                      <a:pt x="2" y="12"/>
                      <a:pt x="0" y="8"/>
                      <a:pt x="1" y="4"/>
                    </a:cubicBezTo>
                    <a:cubicBezTo>
                      <a:pt x="1" y="4"/>
                      <a:pt x="1" y="4"/>
                      <a:pt x="1" y="4"/>
                    </a:cubicBezTo>
                    <a:cubicBezTo>
                      <a:pt x="2" y="1"/>
                      <a:pt x="5" y="0"/>
                      <a:pt x="8" y="1"/>
                    </a:cubicBezTo>
                    <a:cubicBezTo>
                      <a:pt x="27" y="12"/>
                      <a:pt x="27" y="12"/>
                      <a:pt x="27" y="12"/>
                    </a:cubicBezTo>
                    <a:cubicBezTo>
                      <a:pt x="29" y="14"/>
                      <a:pt x="31" y="18"/>
                      <a:pt x="30" y="21"/>
                    </a:cubicBezTo>
                    <a:cubicBezTo>
                      <a:pt x="30" y="21"/>
                      <a:pt x="30" y="21"/>
                      <a:pt x="30" y="21"/>
                    </a:cubicBezTo>
                    <a:cubicBezTo>
                      <a:pt x="30" y="25"/>
                      <a:pt x="27" y="26"/>
                      <a:pt x="24"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0" name="íṡḻïḋè"/>
              <p:cNvSpPr/>
              <p:nvPr/>
            </p:nvSpPr>
            <p:spPr bwMode="auto">
              <a:xfrm>
                <a:off x="5246974" y="3836186"/>
                <a:ext cx="270302" cy="187132"/>
              </a:xfrm>
              <a:custGeom>
                <a:avLst/>
                <a:gdLst>
                  <a:gd name="T0" fmla="*/ 68 w 75"/>
                  <a:gd name="T1" fmla="*/ 50 h 52"/>
                  <a:gd name="T2" fmla="*/ 5 w 75"/>
                  <a:gd name="T3" fmla="*/ 14 h 52"/>
                  <a:gd name="T4" fmla="*/ 1 w 75"/>
                  <a:gd name="T5" fmla="*/ 5 h 52"/>
                  <a:gd name="T6" fmla="*/ 1 w 75"/>
                  <a:gd name="T7" fmla="*/ 5 h 52"/>
                  <a:gd name="T8" fmla="*/ 8 w 75"/>
                  <a:gd name="T9" fmla="*/ 1 h 52"/>
                  <a:gd name="T10" fmla="*/ 70 w 75"/>
                  <a:gd name="T11" fmla="*/ 38 h 52"/>
                  <a:gd name="T12" fmla="*/ 74 w 75"/>
                  <a:gd name="T13" fmla="*/ 47 h 52"/>
                  <a:gd name="T14" fmla="*/ 74 w 75"/>
                  <a:gd name="T15" fmla="*/ 47 h 52"/>
                  <a:gd name="T16" fmla="*/ 68 w 75"/>
                  <a:gd name="T17" fmla="*/ 5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52">
                    <a:moveTo>
                      <a:pt x="68" y="50"/>
                    </a:moveTo>
                    <a:cubicBezTo>
                      <a:pt x="5" y="14"/>
                      <a:pt x="5" y="14"/>
                      <a:pt x="5" y="14"/>
                    </a:cubicBezTo>
                    <a:cubicBezTo>
                      <a:pt x="2" y="12"/>
                      <a:pt x="0" y="8"/>
                      <a:pt x="1" y="5"/>
                    </a:cubicBezTo>
                    <a:cubicBezTo>
                      <a:pt x="1" y="5"/>
                      <a:pt x="1" y="5"/>
                      <a:pt x="1" y="5"/>
                    </a:cubicBezTo>
                    <a:cubicBezTo>
                      <a:pt x="2" y="1"/>
                      <a:pt x="5" y="0"/>
                      <a:pt x="8" y="1"/>
                    </a:cubicBezTo>
                    <a:cubicBezTo>
                      <a:pt x="70" y="38"/>
                      <a:pt x="70" y="38"/>
                      <a:pt x="70" y="38"/>
                    </a:cubicBezTo>
                    <a:cubicBezTo>
                      <a:pt x="73" y="39"/>
                      <a:pt x="75" y="43"/>
                      <a:pt x="74" y="47"/>
                    </a:cubicBezTo>
                    <a:cubicBezTo>
                      <a:pt x="74" y="47"/>
                      <a:pt x="74" y="47"/>
                      <a:pt x="74" y="47"/>
                    </a:cubicBezTo>
                    <a:cubicBezTo>
                      <a:pt x="74" y="50"/>
                      <a:pt x="71" y="52"/>
                      <a:pt x="68" y="50"/>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1" name="išliḋè"/>
              <p:cNvSpPr/>
              <p:nvPr/>
            </p:nvSpPr>
            <p:spPr bwMode="auto">
              <a:xfrm>
                <a:off x="5305886" y="3122311"/>
                <a:ext cx="211390" cy="155943"/>
              </a:xfrm>
              <a:custGeom>
                <a:avLst/>
                <a:gdLst>
                  <a:gd name="T0" fmla="*/ 51 w 59"/>
                  <a:gd name="T1" fmla="*/ 41 h 43"/>
                  <a:gd name="T2" fmla="*/ 5 w 59"/>
                  <a:gd name="T3" fmla="*/ 14 h 43"/>
                  <a:gd name="T4" fmla="*/ 1 w 59"/>
                  <a:gd name="T5" fmla="*/ 5 h 43"/>
                  <a:gd name="T6" fmla="*/ 1 w 59"/>
                  <a:gd name="T7" fmla="*/ 5 h 43"/>
                  <a:gd name="T8" fmla="*/ 8 w 59"/>
                  <a:gd name="T9" fmla="*/ 2 h 43"/>
                  <a:gd name="T10" fmla="*/ 54 w 59"/>
                  <a:gd name="T11" fmla="*/ 29 h 43"/>
                  <a:gd name="T12" fmla="*/ 58 w 59"/>
                  <a:gd name="T13" fmla="*/ 38 h 43"/>
                  <a:gd name="T14" fmla="*/ 58 w 59"/>
                  <a:gd name="T15" fmla="*/ 38 h 43"/>
                  <a:gd name="T16" fmla="*/ 51 w 59"/>
                  <a:gd name="T17" fmla="*/ 4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43">
                    <a:moveTo>
                      <a:pt x="51" y="41"/>
                    </a:moveTo>
                    <a:cubicBezTo>
                      <a:pt x="5" y="14"/>
                      <a:pt x="5" y="14"/>
                      <a:pt x="5" y="14"/>
                    </a:cubicBezTo>
                    <a:cubicBezTo>
                      <a:pt x="2" y="13"/>
                      <a:pt x="0" y="9"/>
                      <a:pt x="1" y="5"/>
                    </a:cubicBezTo>
                    <a:cubicBezTo>
                      <a:pt x="1" y="5"/>
                      <a:pt x="1" y="5"/>
                      <a:pt x="1" y="5"/>
                    </a:cubicBezTo>
                    <a:cubicBezTo>
                      <a:pt x="2" y="2"/>
                      <a:pt x="5" y="0"/>
                      <a:pt x="8" y="2"/>
                    </a:cubicBezTo>
                    <a:cubicBezTo>
                      <a:pt x="54" y="29"/>
                      <a:pt x="54" y="29"/>
                      <a:pt x="54" y="29"/>
                    </a:cubicBezTo>
                    <a:cubicBezTo>
                      <a:pt x="57" y="30"/>
                      <a:pt x="59" y="34"/>
                      <a:pt x="58" y="38"/>
                    </a:cubicBezTo>
                    <a:cubicBezTo>
                      <a:pt x="58" y="38"/>
                      <a:pt x="58" y="38"/>
                      <a:pt x="58" y="38"/>
                    </a:cubicBezTo>
                    <a:cubicBezTo>
                      <a:pt x="57" y="41"/>
                      <a:pt x="54" y="43"/>
                      <a:pt x="51" y="41"/>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2" name="i$ļiḑé"/>
              <p:cNvSpPr/>
              <p:nvPr/>
            </p:nvSpPr>
            <p:spPr bwMode="auto">
              <a:xfrm>
                <a:off x="5089298" y="4061437"/>
                <a:ext cx="237381" cy="166340"/>
              </a:xfrm>
              <a:custGeom>
                <a:avLst/>
                <a:gdLst>
                  <a:gd name="T0" fmla="*/ 58 w 66"/>
                  <a:gd name="T1" fmla="*/ 45 h 46"/>
                  <a:gd name="T2" fmla="*/ 5 w 66"/>
                  <a:gd name="T3" fmla="*/ 14 h 46"/>
                  <a:gd name="T4" fmla="*/ 1 w 66"/>
                  <a:gd name="T5" fmla="*/ 5 h 46"/>
                  <a:gd name="T6" fmla="*/ 1 w 66"/>
                  <a:gd name="T7" fmla="*/ 5 h 46"/>
                  <a:gd name="T8" fmla="*/ 8 w 66"/>
                  <a:gd name="T9" fmla="*/ 2 h 46"/>
                  <a:gd name="T10" fmla="*/ 61 w 66"/>
                  <a:gd name="T11" fmla="*/ 32 h 46"/>
                  <a:gd name="T12" fmla="*/ 65 w 66"/>
                  <a:gd name="T13" fmla="*/ 42 h 46"/>
                  <a:gd name="T14" fmla="*/ 65 w 66"/>
                  <a:gd name="T15" fmla="*/ 42 h 46"/>
                  <a:gd name="T16" fmla="*/ 58 w 66"/>
                  <a:gd name="T17" fmla="*/ 45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46">
                    <a:moveTo>
                      <a:pt x="58" y="45"/>
                    </a:moveTo>
                    <a:cubicBezTo>
                      <a:pt x="5" y="14"/>
                      <a:pt x="5" y="14"/>
                      <a:pt x="5" y="14"/>
                    </a:cubicBezTo>
                    <a:cubicBezTo>
                      <a:pt x="2" y="12"/>
                      <a:pt x="0" y="8"/>
                      <a:pt x="1" y="5"/>
                    </a:cubicBezTo>
                    <a:cubicBezTo>
                      <a:pt x="1" y="5"/>
                      <a:pt x="1" y="5"/>
                      <a:pt x="1" y="5"/>
                    </a:cubicBezTo>
                    <a:cubicBezTo>
                      <a:pt x="2" y="1"/>
                      <a:pt x="5" y="0"/>
                      <a:pt x="8" y="2"/>
                    </a:cubicBezTo>
                    <a:cubicBezTo>
                      <a:pt x="61" y="32"/>
                      <a:pt x="61" y="32"/>
                      <a:pt x="61" y="32"/>
                    </a:cubicBezTo>
                    <a:cubicBezTo>
                      <a:pt x="64" y="34"/>
                      <a:pt x="66" y="38"/>
                      <a:pt x="65" y="42"/>
                    </a:cubicBezTo>
                    <a:cubicBezTo>
                      <a:pt x="65" y="42"/>
                      <a:pt x="65" y="42"/>
                      <a:pt x="65" y="42"/>
                    </a:cubicBezTo>
                    <a:cubicBezTo>
                      <a:pt x="64" y="45"/>
                      <a:pt x="61" y="46"/>
                      <a:pt x="58" y="4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3" name="ïṣľïḓè"/>
              <p:cNvSpPr/>
              <p:nvPr/>
            </p:nvSpPr>
            <p:spPr bwMode="auto">
              <a:xfrm>
                <a:off x="5240043" y="2352990"/>
                <a:ext cx="1221558" cy="1637407"/>
              </a:xfrm>
              <a:custGeom>
                <a:avLst/>
                <a:gdLst>
                  <a:gd name="T0" fmla="*/ 298 w 339"/>
                  <a:gd name="T1" fmla="*/ 325 h 455"/>
                  <a:gd name="T2" fmla="*/ 339 w 339"/>
                  <a:gd name="T3" fmla="*/ 152 h 455"/>
                  <a:gd name="T4" fmla="*/ 266 w 339"/>
                  <a:gd name="T5" fmla="*/ 100 h 455"/>
                  <a:gd name="T6" fmla="*/ 153 w 339"/>
                  <a:gd name="T7" fmla="*/ 34 h 455"/>
                  <a:gd name="T8" fmla="*/ 76 w 339"/>
                  <a:gd name="T9" fmla="*/ 0 h 455"/>
                  <a:gd name="T10" fmla="*/ 35 w 339"/>
                  <a:gd name="T11" fmla="*/ 173 h 455"/>
                  <a:gd name="T12" fmla="*/ 120 w 339"/>
                  <a:gd name="T13" fmla="*/ 444 h 455"/>
                  <a:gd name="T14" fmla="*/ 298 w 339"/>
                  <a:gd name="T15" fmla="*/ 325 h 45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9" h="455">
                    <a:moveTo>
                      <a:pt x="298" y="325"/>
                    </a:moveTo>
                    <a:cubicBezTo>
                      <a:pt x="339" y="152"/>
                      <a:pt x="339" y="152"/>
                      <a:pt x="339" y="152"/>
                    </a:cubicBezTo>
                    <a:cubicBezTo>
                      <a:pt x="266" y="100"/>
                      <a:pt x="266" y="100"/>
                      <a:pt x="266" y="100"/>
                    </a:cubicBezTo>
                    <a:cubicBezTo>
                      <a:pt x="230" y="74"/>
                      <a:pt x="192" y="52"/>
                      <a:pt x="153" y="34"/>
                    </a:cubicBezTo>
                    <a:cubicBezTo>
                      <a:pt x="76" y="0"/>
                      <a:pt x="76" y="0"/>
                      <a:pt x="76" y="0"/>
                    </a:cubicBezTo>
                    <a:cubicBezTo>
                      <a:pt x="35" y="173"/>
                      <a:pt x="35" y="173"/>
                      <a:pt x="35" y="173"/>
                    </a:cubicBezTo>
                    <a:cubicBezTo>
                      <a:pt x="35" y="173"/>
                      <a:pt x="0" y="298"/>
                      <a:pt x="120" y="444"/>
                    </a:cubicBezTo>
                    <a:cubicBezTo>
                      <a:pt x="272" y="455"/>
                      <a:pt x="298" y="325"/>
                      <a:pt x="298" y="325"/>
                    </a:cubicBezTo>
                    <a:close/>
                  </a:path>
                </a:pathLst>
              </a:custGeom>
              <a:solidFill>
                <a:srgbClr val="B2D3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4" name="ïṧľíḓê"/>
              <p:cNvSpPr/>
              <p:nvPr/>
            </p:nvSpPr>
            <p:spPr bwMode="auto">
              <a:xfrm>
                <a:off x="4839788" y="1734415"/>
                <a:ext cx="1438146" cy="1885184"/>
              </a:xfrm>
              <a:custGeom>
                <a:avLst/>
                <a:gdLst>
                  <a:gd name="T0" fmla="*/ 313 w 399"/>
                  <a:gd name="T1" fmla="*/ 118 h 524"/>
                  <a:gd name="T2" fmla="*/ 180 w 399"/>
                  <a:gd name="T3" fmla="*/ 40 h 524"/>
                  <a:gd name="T4" fmla="*/ 89 w 399"/>
                  <a:gd name="T5" fmla="*/ 0 h 524"/>
                  <a:gd name="T6" fmla="*/ 60 w 399"/>
                  <a:gd name="T7" fmla="*/ 11 h 524"/>
                  <a:gd name="T8" fmla="*/ 84 w 399"/>
                  <a:gd name="T9" fmla="*/ 24 h 524"/>
                  <a:gd name="T10" fmla="*/ 41 w 399"/>
                  <a:gd name="T11" fmla="*/ 204 h 524"/>
                  <a:gd name="T12" fmla="*/ 141 w 399"/>
                  <a:gd name="T13" fmla="*/ 522 h 524"/>
                  <a:gd name="T14" fmla="*/ 212 w 399"/>
                  <a:gd name="T15" fmla="*/ 518 h 524"/>
                  <a:gd name="T16" fmla="*/ 211 w 399"/>
                  <a:gd name="T17" fmla="*/ 520 h 524"/>
                  <a:gd name="T18" fmla="*/ 237 w 399"/>
                  <a:gd name="T19" fmla="*/ 510 h 524"/>
                  <a:gd name="T20" fmla="*/ 244 w 399"/>
                  <a:gd name="T21" fmla="*/ 507 h 524"/>
                  <a:gd name="T22" fmla="*/ 245 w 399"/>
                  <a:gd name="T23" fmla="*/ 507 h 524"/>
                  <a:gd name="T24" fmla="*/ 245 w 399"/>
                  <a:gd name="T25" fmla="*/ 507 h 524"/>
                  <a:gd name="T26" fmla="*/ 350 w 399"/>
                  <a:gd name="T27" fmla="*/ 382 h 524"/>
                  <a:gd name="T28" fmla="*/ 399 w 399"/>
                  <a:gd name="T29" fmla="*/ 179 h 524"/>
                  <a:gd name="T30" fmla="*/ 313 w 399"/>
                  <a:gd name="T31" fmla="*/ 118 h 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99" h="524">
                    <a:moveTo>
                      <a:pt x="313" y="118"/>
                    </a:moveTo>
                    <a:cubicBezTo>
                      <a:pt x="270" y="87"/>
                      <a:pt x="226" y="61"/>
                      <a:pt x="180" y="40"/>
                    </a:cubicBezTo>
                    <a:cubicBezTo>
                      <a:pt x="89" y="0"/>
                      <a:pt x="89" y="0"/>
                      <a:pt x="89" y="0"/>
                    </a:cubicBezTo>
                    <a:cubicBezTo>
                      <a:pt x="60" y="11"/>
                      <a:pt x="60" y="11"/>
                      <a:pt x="60" y="11"/>
                    </a:cubicBezTo>
                    <a:cubicBezTo>
                      <a:pt x="60" y="11"/>
                      <a:pt x="73" y="18"/>
                      <a:pt x="84" y="24"/>
                    </a:cubicBezTo>
                    <a:cubicBezTo>
                      <a:pt x="41" y="204"/>
                      <a:pt x="41" y="204"/>
                      <a:pt x="41" y="204"/>
                    </a:cubicBezTo>
                    <a:cubicBezTo>
                      <a:pt x="41" y="204"/>
                      <a:pt x="0" y="350"/>
                      <a:pt x="141" y="522"/>
                    </a:cubicBezTo>
                    <a:cubicBezTo>
                      <a:pt x="168" y="524"/>
                      <a:pt x="191" y="522"/>
                      <a:pt x="212" y="518"/>
                    </a:cubicBezTo>
                    <a:cubicBezTo>
                      <a:pt x="211" y="519"/>
                      <a:pt x="211" y="520"/>
                      <a:pt x="211" y="520"/>
                    </a:cubicBezTo>
                    <a:cubicBezTo>
                      <a:pt x="237" y="510"/>
                      <a:pt x="237" y="510"/>
                      <a:pt x="237" y="510"/>
                    </a:cubicBezTo>
                    <a:cubicBezTo>
                      <a:pt x="240" y="509"/>
                      <a:pt x="242" y="508"/>
                      <a:pt x="244" y="507"/>
                    </a:cubicBezTo>
                    <a:cubicBezTo>
                      <a:pt x="245" y="507"/>
                      <a:pt x="245" y="507"/>
                      <a:pt x="245" y="507"/>
                    </a:cubicBezTo>
                    <a:cubicBezTo>
                      <a:pt x="245" y="507"/>
                      <a:pt x="245" y="507"/>
                      <a:pt x="245" y="507"/>
                    </a:cubicBezTo>
                    <a:cubicBezTo>
                      <a:pt x="332" y="471"/>
                      <a:pt x="350" y="382"/>
                      <a:pt x="350" y="382"/>
                    </a:cubicBezTo>
                    <a:cubicBezTo>
                      <a:pt x="399" y="179"/>
                      <a:pt x="399" y="179"/>
                      <a:pt x="399" y="179"/>
                    </a:cubicBezTo>
                    <a:lnTo>
                      <a:pt x="313" y="118"/>
                    </a:lnTo>
                    <a:close/>
                  </a:path>
                </a:pathLst>
              </a:custGeom>
              <a:solidFill>
                <a:srgbClr val="721BD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5" name="iṧḻïḓè"/>
              <p:cNvSpPr/>
              <p:nvPr/>
            </p:nvSpPr>
            <p:spPr bwMode="auto">
              <a:xfrm>
                <a:off x="5056376" y="1734415"/>
                <a:ext cx="1221558" cy="698281"/>
              </a:xfrm>
              <a:custGeom>
                <a:avLst/>
                <a:gdLst>
                  <a:gd name="T0" fmla="*/ 120 w 339"/>
                  <a:gd name="T1" fmla="*/ 40 h 194"/>
                  <a:gd name="T2" fmla="*/ 29 w 339"/>
                  <a:gd name="T3" fmla="*/ 0 h 194"/>
                  <a:gd name="T4" fmla="*/ 0 w 339"/>
                  <a:gd name="T5" fmla="*/ 11 h 194"/>
                  <a:gd name="T6" fmla="*/ 24 w 339"/>
                  <a:gd name="T7" fmla="*/ 24 h 194"/>
                  <a:gd name="T8" fmla="*/ 8 w 339"/>
                  <a:gd name="T9" fmla="*/ 89 h 194"/>
                  <a:gd name="T10" fmla="*/ 169 w 339"/>
                  <a:gd name="T11" fmla="*/ 194 h 194"/>
                  <a:gd name="T12" fmla="*/ 310 w 339"/>
                  <a:gd name="T13" fmla="*/ 190 h 194"/>
                  <a:gd name="T14" fmla="*/ 339 w 339"/>
                  <a:gd name="T15" fmla="*/ 179 h 194"/>
                  <a:gd name="T16" fmla="*/ 253 w 339"/>
                  <a:gd name="T17" fmla="*/ 118 h 194"/>
                  <a:gd name="T18" fmla="*/ 120 w 339"/>
                  <a:gd name="T19" fmla="*/ 40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9" h="194">
                    <a:moveTo>
                      <a:pt x="120" y="40"/>
                    </a:moveTo>
                    <a:cubicBezTo>
                      <a:pt x="29" y="0"/>
                      <a:pt x="29" y="0"/>
                      <a:pt x="29" y="0"/>
                    </a:cubicBezTo>
                    <a:cubicBezTo>
                      <a:pt x="0" y="11"/>
                      <a:pt x="0" y="11"/>
                      <a:pt x="0" y="11"/>
                    </a:cubicBezTo>
                    <a:cubicBezTo>
                      <a:pt x="0" y="11"/>
                      <a:pt x="13" y="18"/>
                      <a:pt x="24" y="24"/>
                    </a:cubicBezTo>
                    <a:cubicBezTo>
                      <a:pt x="8" y="89"/>
                      <a:pt x="8" y="89"/>
                      <a:pt x="8" y="89"/>
                    </a:cubicBezTo>
                    <a:cubicBezTo>
                      <a:pt x="169" y="194"/>
                      <a:pt x="169" y="194"/>
                      <a:pt x="169" y="194"/>
                    </a:cubicBezTo>
                    <a:cubicBezTo>
                      <a:pt x="310" y="190"/>
                      <a:pt x="310" y="190"/>
                      <a:pt x="310" y="190"/>
                    </a:cubicBezTo>
                    <a:cubicBezTo>
                      <a:pt x="339" y="179"/>
                      <a:pt x="339" y="179"/>
                      <a:pt x="339" y="179"/>
                    </a:cubicBezTo>
                    <a:cubicBezTo>
                      <a:pt x="253" y="118"/>
                      <a:pt x="253" y="118"/>
                      <a:pt x="253" y="118"/>
                    </a:cubicBezTo>
                    <a:cubicBezTo>
                      <a:pt x="210" y="87"/>
                      <a:pt x="166" y="61"/>
                      <a:pt x="120" y="40"/>
                    </a:cubicBezTo>
                    <a:close/>
                  </a:path>
                </a:pathLst>
              </a:custGeom>
              <a:solidFill>
                <a:srgbClr val="721BD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6" name="î$ļîdê"/>
              <p:cNvSpPr/>
              <p:nvPr/>
            </p:nvSpPr>
            <p:spPr bwMode="auto">
              <a:xfrm>
                <a:off x="5056376" y="1734415"/>
                <a:ext cx="691350" cy="318818"/>
              </a:xfrm>
              <a:custGeom>
                <a:avLst/>
                <a:gdLst>
                  <a:gd name="T0" fmla="*/ 163 w 192"/>
                  <a:gd name="T1" fmla="*/ 89 h 89"/>
                  <a:gd name="T2" fmla="*/ 192 w 192"/>
                  <a:gd name="T3" fmla="*/ 77 h 89"/>
                  <a:gd name="T4" fmla="*/ 120 w 192"/>
                  <a:gd name="T5" fmla="*/ 40 h 89"/>
                  <a:gd name="T6" fmla="*/ 29 w 192"/>
                  <a:gd name="T7" fmla="*/ 0 h 89"/>
                  <a:gd name="T8" fmla="*/ 0 w 192"/>
                  <a:gd name="T9" fmla="*/ 11 h 89"/>
                  <a:gd name="T10" fmla="*/ 24 w 192"/>
                  <a:gd name="T11" fmla="*/ 24 h 89"/>
                  <a:gd name="T12" fmla="*/ 23 w 192"/>
                  <a:gd name="T13" fmla="*/ 28 h 89"/>
                  <a:gd name="T14" fmla="*/ 163 w 192"/>
                  <a:gd name="T15" fmla="*/ 89 h 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2" h="89">
                    <a:moveTo>
                      <a:pt x="163" y="89"/>
                    </a:moveTo>
                    <a:cubicBezTo>
                      <a:pt x="192" y="77"/>
                      <a:pt x="192" y="77"/>
                      <a:pt x="192" y="77"/>
                    </a:cubicBezTo>
                    <a:cubicBezTo>
                      <a:pt x="168" y="64"/>
                      <a:pt x="144" y="51"/>
                      <a:pt x="120" y="40"/>
                    </a:cubicBezTo>
                    <a:cubicBezTo>
                      <a:pt x="29" y="0"/>
                      <a:pt x="29" y="0"/>
                      <a:pt x="29" y="0"/>
                    </a:cubicBezTo>
                    <a:cubicBezTo>
                      <a:pt x="0" y="11"/>
                      <a:pt x="0" y="11"/>
                      <a:pt x="0" y="11"/>
                    </a:cubicBezTo>
                    <a:cubicBezTo>
                      <a:pt x="0" y="11"/>
                      <a:pt x="13" y="18"/>
                      <a:pt x="24" y="24"/>
                    </a:cubicBezTo>
                    <a:cubicBezTo>
                      <a:pt x="23" y="28"/>
                      <a:pt x="23" y="28"/>
                      <a:pt x="23" y="28"/>
                    </a:cubicBezTo>
                    <a:cubicBezTo>
                      <a:pt x="79" y="53"/>
                      <a:pt x="163" y="89"/>
                      <a:pt x="163" y="89"/>
                    </a:cubicBezTo>
                    <a:close/>
                  </a:path>
                </a:pathLst>
              </a:custGeom>
              <a:solidFill>
                <a:srgbClr val="B45E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7" name="iṧḻíḋè"/>
              <p:cNvSpPr/>
              <p:nvPr/>
            </p:nvSpPr>
            <p:spPr bwMode="auto">
              <a:xfrm>
                <a:off x="5467028" y="1964864"/>
                <a:ext cx="360403" cy="168073"/>
              </a:xfrm>
              <a:custGeom>
                <a:avLst/>
                <a:gdLst>
                  <a:gd name="T0" fmla="*/ 55 w 100"/>
                  <a:gd name="T1" fmla="*/ 0 h 47"/>
                  <a:gd name="T2" fmla="*/ 0 w 100"/>
                  <a:gd name="T3" fmla="*/ 21 h 47"/>
                  <a:gd name="T4" fmla="*/ 46 w 100"/>
                  <a:gd name="T5" fmla="*/ 47 h 47"/>
                  <a:gd name="T6" fmla="*/ 100 w 100"/>
                  <a:gd name="T7" fmla="*/ 27 h 47"/>
                  <a:gd name="T8" fmla="*/ 55 w 100"/>
                  <a:gd name="T9" fmla="*/ 0 h 47"/>
                </a:gdLst>
                <a:ahLst/>
                <a:cxnLst>
                  <a:cxn ang="0">
                    <a:pos x="T0" y="T1"/>
                  </a:cxn>
                  <a:cxn ang="0">
                    <a:pos x="T2" y="T3"/>
                  </a:cxn>
                  <a:cxn ang="0">
                    <a:pos x="T4" y="T5"/>
                  </a:cxn>
                  <a:cxn ang="0">
                    <a:pos x="T6" y="T7"/>
                  </a:cxn>
                  <a:cxn ang="0">
                    <a:pos x="T8" y="T9"/>
                  </a:cxn>
                </a:cxnLst>
                <a:rect l="0" t="0" r="r" b="b"/>
                <a:pathLst>
                  <a:path w="100" h="47">
                    <a:moveTo>
                      <a:pt x="55" y="0"/>
                    </a:moveTo>
                    <a:cubicBezTo>
                      <a:pt x="0" y="21"/>
                      <a:pt x="0" y="21"/>
                      <a:pt x="0" y="21"/>
                    </a:cubicBezTo>
                    <a:cubicBezTo>
                      <a:pt x="46" y="47"/>
                      <a:pt x="46" y="47"/>
                      <a:pt x="46" y="47"/>
                    </a:cubicBezTo>
                    <a:cubicBezTo>
                      <a:pt x="100" y="27"/>
                      <a:pt x="100" y="27"/>
                      <a:pt x="100" y="27"/>
                    </a:cubicBezTo>
                    <a:cubicBezTo>
                      <a:pt x="85" y="17"/>
                      <a:pt x="70" y="9"/>
                      <a:pt x="55" y="0"/>
                    </a:cubicBezTo>
                    <a:close/>
                  </a:path>
                </a:pathLst>
              </a:custGeom>
              <a:solidFill>
                <a:srgbClr val="7E23D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8" name="íSľíḍê"/>
              <p:cNvSpPr/>
              <p:nvPr/>
            </p:nvSpPr>
            <p:spPr bwMode="auto">
              <a:xfrm>
                <a:off x="4735826" y="1772534"/>
                <a:ext cx="1438146" cy="1926768"/>
              </a:xfrm>
              <a:custGeom>
                <a:avLst/>
                <a:gdLst>
                  <a:gd name="T0" fmla="*/ 350 w 399"/>
                  <a:gd name="T1" fmla="*/ 383 h 535"/>
                  <a:gd name="T2" fmla="*/ 399 w 399"/>
                  <a:gd name="T3" fmla="*/ 179 h 535"/>
                  <a:gd name="T4" fmla="*/ 313 w 399"/>
                  <a:gd name="T5" fmla="*/ 118 h 535"/>
                  <a:gd name="T6" fmla="*/ 180 w 399"/>
                  <a:gd name="T7" fmla="*/ 41 h 535"/>
                  <a:gd name="T8" fmla="*/ 89 w 399"/>
                  <a:gd name="T9" fmla="*/ 0 h 535"/>
                  <a:gd name="T10" fmla="*/ 41 w 399"/>
                  <a:gd name="T11" fmla="*/ 204 h 535"/>
                  <a:gd name="T12" fmla="*/ 141 w 399"/>
                  <a:gd name="T13" fmla="*/ 522 h 535"/>
                  <a:gd name="T14" fmla="*/ 350 w 399"/>
                  <a:gd name="T15" fmla="*/ 383 h 5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9" h="535">
                    <a:moveTo>
                      <a:pt x="350" y="383"/>
                    </a:moveTo>
                    <a:cubicBezTo>
                      <a:pt x="399" y="179"/>
                      <a:pt x="399" y="179"/>
                      <a:pt x="399" y="179"/>
                    </a:cubicBezTo>
                    <a:cubicBezTo>
                      <a:pt x="313" y="118"/>
                      <a:pt x="313" y="118"/>
                      <a:pt x="313" y="118"/>
                    </a:cubicBezTo>
                    <a:cubicBezTo>
                      <a:pt x="270" y="87"/>
                      <a:pt x="226" y="61"/>
                      <a:pt x="180" y="41"/>
                    </a:cubicBezTo>
                    <a:cubicBezTo>
                      <a:pt x="89" y="0"/>
                      <a:pt x="89" y="0"/>
                      <a:pt x="89" y="0"/>
                    </a:cubicBezTo>
                    <a:cubicBezTo>
                      <a:pt x="41" y="204"/>
                      <a:pt x="41" y="204"/>
                      <a:pt x="41" y="204"/>
                    </a:cubicBezTo>
                    <a:cubicBezTo>
                      <a:pt x="41" y="204"/>
                      <a:pt x="0" y="350"/>
                      <a:pt x="141" y="522"/>
                    </a:cubicBezTo>
                    <a:cubicBezTo>
                      <a:pt x="319" y="535"/>
                      <a:pt x="350" y="383"/>
                      <a:pt x="350" y="383"/>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9" name="íṩļíďè"/>
              <p:cNvSpPr/>
              <p:nvPr/>
            </p:nvSpPr>
            <p:spPr bwMode="auto">
              <a:xfrm>
                <a:off x="4929889" y="1888625"/>
                <a:ext cx="1150515" cy="1691121"/>
              </a:xfrm>
              <a:custGeom>
                <a:avLst/>
                <a:gdLst>
                  <a:gd name="T0" fmla="*/ 98 w 319"/>
                  <a:gd name="T1" fmla="*/ 468 h 470"/>
                  <a:gd name="T2" fmla="*/ 7 w 319"/>
                  <a:gd name="T3" fmla="*/ 266 h 470"/>
                  <a:gd name="T4" fmla="*/ 9 w 319"/>
                  <a:gd name="T5" fmla="*/ 178 h 470"/>
                  <a:gd name="T6" fmla="*/ 51 w 319"/>
                  <a:gd name="T7" fmla="*/ 0 h 470"/>
                  <a:gd name="T8" fmla="*/ 117 w 319"/>
                  <a:gd name="T9" fmla="*/ 29 h 470"/>
                  <a:gd name="T10" fmla="*/ 246 w 319"/>
                  <a:gd name="T11" fmla="*/ 104 h 470"/>
                  <a:gd name="T12" fmla="*/ 319 w 319"/>
                  <a:gd name="T13" fmla="*/ 157 h 470"/>
                  <a:gd name="T14" fmla="*/ 274 w 319"/>
                  <a:gd name="T15" fmla="*/ 345 h 470"/>
                  <a:gd name="T16" fmla="*/ 274 w 319"/>
                  <a:gd name="T17" fmla="*/ 346 h 470"/>
                  <a:gd name="T18" fmla="*/ 241 w 319"/>
                  <a:gd name="T19" fmla="*/ 411 h 470"/>
                  <a:gd name="T20" fmla="*/ 98 w 319"/>
                  <a:gd name="T21" fmla="*/ 468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9" h="470">
                    <a:moveTo>
                      <a:pt x="98" y="468"/>
                    </a:moveTo>
                    <a:cubicBezTo>
                      <a:pt x="35" y="388"/>
                      <a:pt x="13" y="314"/>
                      <a:pt x="7" y="266"/>
                    </a:cubicBezTo>
                    <a:cubicBezTo>
                      <a:pt x="0" y="213"/>
                      <a:pt x="9" y="178"/>
                      <a:pt x="9" y="178"/>
                    </a:cubicBezTo>
                    <a:cubicBezTo>
                      <a:pt x="51" y="0"/>
                      <a:pt x="51" y="0"/>
                      <a:pt x="51" y="0"/>
                    </a:cubicBezTo>
                    <a:cubicBezTo>
                      <a:pt x="117" y="29"/>
                      <a:pt x="117" y="29"/>
                      <a:pt x="117" y="29"/>
                    </a:cubicBezTo>
                    <a:cubicBezTo>
                      <a:pt x="161" y="49"/>
                      <a:pt x="204" y="74"/>
                      <a:pt x="246" y="104"/>
                    </a:cubicBezTo>
                    <a:cubicBezTo>
                      <a:pt x="319" y="157"/>
                      <a:pt x="319" y="157"/>
                      <a:pt x="319" y="157"/>
                    </a:cubicBezTo>
                    <a:cubicBezTo>
                      <a:pt x="274" y="345"/>
                      <a:pt x="274" y="345"/>
                      <a:pt x="274" y="345"/>
                    </a:cubicBezTo>
                    <a:cubicBezTo>
                      <a:pt x="274" y="346"/>
                      <a:pt x="274" y="346"/>
                      <a:pt x="274" y="346"/>
                    </a:cubicBezTo>
                    <a:cubicBezTo>
                      <a:pt x="274" y="347"/>
                      <a:pt x="267" y="380"/>
                      <a:pt x="241" y="411"/>
                    </a:cubicBezTo>
                    <a:cubicBezTo>
                      <a:pt x="208" y="451"/>
                      <a:pt x="160" y="470"/>
                      <a:pt x="98" y="468"/>
                    </a:cubicBezTo>
                    <a:close/>
                  </a:path>
                </a:pathLst>
              </a:custGeom>
              <a:solidFill>
                <a:srgbClr val="721BD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0" name="ïṧ1ídè"/>
              <p:cNvSpPr/>
              <p:nvPr/>
            </p:nvSpPr>
            <p:spPr bwMode="auto">
              <a:xfrm>
                <a:off x="4120715" y="4681746"/>
                <a:ext cx="852491" cy="492088"/>
              </a:xfrm>
              <a:custGeom>
                <a:avLst/>
                <a:gdLst>
                  <a:gd name="T0" fmla="*/ 195 w 237"/>
                  <a:gd name="T1" fmla="*/ 24 h 137"/>
                  <a:gd name="T2" fmla="*/ 42 w 237"/>
                  <a:gd name="T3" fmla="*/ 24 h 137"/>
                  <a:gd name="T4" fmla="*/ 42 w 237"/>
                  <a:gd name="T5" fmla="*/ 113 h 137"/>
                  <a:gd name="T6" fmla="*/ 195 w 237"/>
                  <a:gd name="T7" fmla="*/ 113 h 137"/>
                  <a:gd name="T8" fmla="*/ 195 w 237"/>
                  <a:gd name="T9" fmla="*/ 24 h 137"/>
                  <a:gd name="T10" fmla="*/ 116 w 237"/>
                  <a:gd name="T11" fmla="*/ 69 h 137"/>
                  <a:gd name="T12" fmla="*/ 77 w 237"/>
                  <a:gd name="T13" fmla="*/ 69 h 137"/>
                  <a:gd name="T14" fmla="*/ 77 w 237"/>
                  <a:gd name="T15" fmla="*/ 47 h 137"/>
                  <a:gd name="T16" fmla="*/ 116 w 237"/>
                  <a:gd name="T17" fmla="*/ 47 h 137"/>
                  <a:gd name="T18" fmla="*/ 116 w 237"/>
                  <a:gd name="T19" fmla="*/ 69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7" h="137">
                    <a:moveTo>
                      <a:pt x="195" y="24"/>
                    </a:moveTo>
                    <a:cubicBezTo>
                      <a:pt x="153" y="0"/>
                      <a:pt x="84" y="0"/>
                      <a:pt x="42" y="24"/>
                    </a:cubicBezTo>
                    <a:cubicBezTo>
                      <a:pt x="0" y="49"/>
                      <a:pt x="0" y="88"/>
                      <a:pt x="42" y="113"/>
                    </a:cubicBezTo>
                    <a:cubicBezTo>
                      <a:pt x="84" y="137"/>
                      <a:pt x="153" y="137"/>
                      <a:pt x="195" y="113"/>
                    </a:cubicBezTo>
                    <a:cubicBezTo>
                      <a:pt x="237" y="88"/>
                      <a:pt x="237" y="49"/>
                      <a:pt x="195" y="24"/>
                    </a:cubicBezTo>
                    <a:close/>
                    <a:moveTo>
                      <a:pt x="116" y="69"/>
                    </a:moveTo>
                    <a:cubicBezTo>
                      <a:pt x="105" y="76"/>
                      <a:pt x="88" y="76"/>
                      <a:pt x="77" y="69"/>
                    </a:cubicBezTo>
                    <a:cubicBezTo>
                      <a:pt x="66" y="63"/>
                      <a:pt x="66" y="53"/>
                      <a:pt x="77" y="47"/>
                    </a:cubicBezTo>
                    <a:cubicBezTo>
                      <a:pt x="88" y="40"/>
                      <a:pt x="105" y="40"/>
                      <a:pt x="116" y="47"/>
                    </a:cubicBezTo>
                    <a:cubicBezTo>
                      <a:pt x="127" y="53"/>
                      <a:pt x="127" y="63"/>
                      <a:pt x="116" y="69"/>
                    </a:cubicBezTo>
                    <a:close/>
                  </a:path>
                </a:pathLst>
              </a:custGeom>
              <a:solidFill>
                <a:srgbClr val="B2D3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1" name="íSľiḑè"/>
              <p:cNvSpPr/>
              <p:nvPr/>
            </p:nvSpPr>
            <p:spPr bwMode="auto">
              <a:xfrm>
                <a:off x="4732361" y="5016159"/>
                <a:ext cx="1081208" cy="521545"/>
              </a:xfrm>
              <a:custGeom>
                <a:avLst/>
                <a:gdLst>
                  <a:gd name="T0" fmla="*/ 48 w 300"/>
                  <a:gd name="T1" fmla="*/ 0 h 145"/>
                  <a:gd name="T2" fmla="*/ 27 w 300"/>
                  <a:gd name="T3" fmla="*/ 16 h 145"/>
                  <a:gd name="T4" fmla="*/ 0 w 300"/>
                  <a:gd name="T5" fmla="*/ 28 h 145"/>
                  <a:gd name="T6" fmla="*/ 21 w 300"/>
                  <a:gd name="T7" fmla="*/ 40 h 145"/>
                  <a:gd name="T8" fmla="*/ 52 w 300"/>
                  <a:gd name="T9" fmla="*/ 42 h 145"/>
                  <a:gd name="T10" fmla="*/ 67 w 300"/>
                  <a:gd name="T11" fmla="*/ 50 h 145"/>
                  <a:gd name="T12" fmla="*/ 61 w 300"/>
                  <a:gd name="T13" fmla="*/ 54 h 145"/>
                  <a:gd name="T14" fmla="*/ 72 w 300"/>
                  <a:gd name="T15" fmla="*/ 61 h 145"/>
                  <a:gd name="T16" fmla="*/ 85 w 300"/>
                  <a:gd name="T17" fmla="*/ 54 h 145"/>
                  <a:gd name="T18" fmla="*/ 105 w 300"/>
                  <a:gd name="T19" fmla="*/ 65 h 145"/>
                  <a:gd name="T20" fmla="*/ 85 w 300"/>
                  <a:gd name="T21" fmla="*/ 77 h 145"/>
                  <a:gd name="T22" fmla="*/ 100 w 300"/>
                  <a:gd name="T23" fmla="*/ 86 h 145"/>
                  <a:gd name="T24" fmla="*/ 115 w 300"/>
                  <a:gd name="T25" fmla="*/ 94 h 145"/>
                  <a:gd name="T26" fmla="*/ 133 w 300"/>
                  <a:gd name="T27" fmla="*/ 84 h 145"/>
                  <a:gd name="T28" fmla="*/ 160 w 300"/>
                  <a:gd name="T29" fmla="*/ 99 h 145"/>
                  <a:gd name="T30" fmla="*/ 149 w 300"/>
                  <a:gd name="T31" fmla="*/ 105 h 145"/>
                  <a:gd name="T32" fmla="*/ 167 w 300"/>
                  <a:gd name="T33" fmla="*/ 115 h 145"/>
                  <a:gd name="T34" fmla="*/ 177 w 300"/>
                  <a:gd name="T35" fmla="*/ 109 h 145"/>
                  <a:gd name="T36" fmla="*/ 185 w 300"/>
                  <a:gd name="T37" fmla="*/ 114 h 145"/>
                  <a:gd name="T38" fmla="*/ 177 w 300"/>
                  <a:gd name="T39" fmla="*/ 130 h 145"/>
                  <a:gd name="T40" fmla="*/ 203 w 300"/>
                  <a:gd name="T41" fmla="*/ 145 h 145"/>
                  <a:gd name="T42" fmla="*/ 300 w 300"/>
                  <a:gd name="T43" fmla="*/ 145 h 145"/>
                  <a:gd name="T44" fmla="*/ 48 w 300"/>
                  <a:gd name="T45" fmla="*/ 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0" h="145">
                    <a:moveTo>
                      <a:pt x="48" y="0"/>
                    </a:moveTo>
                    <a:cubicBezTo>
                      <a:pt x="42" y="6"/>
                      <a:pt x="35" y="11"/>
                      <a:pt x="27" y="16"/>
                    </a:cubicBezTo>
                    <a:cubicBezTo>
                      <a:pt x="19" y="21"/>
                      <a:pt x="10" y="25"/>
                      <a:pt x="0" y="28"/>
                    </a:cubicBezTo>
                    <a:cubicBezTo>
                      <a:pt x="21" y="40"/>
                      <a:pt x="21" y="40"/>
                      <a:pt x="21" y="40"/>
                    </a:cubicBezTo>
                    <a:cubicBezTo>
                      <a:pt x="52" y="42"/>
                      <a:pt x="52" y="42"/>
                      <a:pt x="52" y="42"/>
                    </a:cubicBezTo>
                    <a:cubicBezTo>
                      <a:pt x="67" y="50"/>
                      <a:pt x="67" y="50"/>
                      <a:pt x="67" y="50"/>
                    </a:cubicBezTo>
                    <a:cubicBezTo>
                      <a:pt x="61" y="54"/>
                      <a:pt x="61" y="54"/>
                      <a:pt x="61" y="54"/>
                    </a:cubicBezTo>
                    <a:cubicBezTo>
                      <a:pt x="72" y="61"/>
                      <a:pt x="72" y="61"/>
                      <a:pt x="72" y="61"/>
                    </a:cubicBezTo>
                    <a:cubicBezTo>
                      <a:pt x="85" y="54"/>
                      <a:pt x="85" y="54"/>
                      <a:pt x="85" y="54"/>
                    </a:cubicBezTo>
                    <a:cubicBezTo>
                      <a:pt x="105" y="65"/>
                      <a:pt x="105" y="65"/>
                      <a:pt x="105" y="65"/>
                    </a:cubicBezTo>
                    <a:cubicBezTo>
                      <a:pt x="85" y="77"/>
                      <a:pt x="85" y="77"/>
                      <a:pt x="85" y="77"/>
                    </a:cubicBezTo>
                    <a:cubicBezTo>
                      <a:pt x="100" y="86"/>
                      <a:pt x="100" y="86"/>
                      <a:pt x="100" y="86"/>
                    </a:cubicBezTo>
                    <a:cubicBezTo>
                      <a:pt x="115" y="94"/>
                      <a:pt x="115" y="94"/>
                      <a:pt x="115" y="94"/>
                    </a:cubicBezTo>
                    <a:cubicBezTo>
                      <a:pt x="133" y="84"/>
                      <a:pt x="133" y="84"/>
                      <a:pt x="133" y="84"/>
                    </a:cubicBezTo>
                    <a:cubicBezTo>
                      <a:pt x="160" y="99"/>
                      <a:pt x="160" y="99"/>
                      <a:pt x="160" y="99"/>
                    </a:cubicBezTo>
                    <a:cubicBezTo>
                      <a:pt x="149" y="105"/>
                      <a:pt x="149" y="105"/>
                      <a:pt x="149" y="105"/>
                    </a:cubicBezTo>
                    <a:cubicBezTo>
                      <a:pt x="167" y="115"/>
                      <a:pt x="167" y="115"/>
                      <a:pt x="167" y="115"/>
                    </a:cubicBezTo>
                    <a:cubicBezTo>
                      <a:pt x="177" y="109"/>
                      <a:pt x="177" y="109"/>
                      <a:pt x="177" y="109"/>
                    </a:cubicBezTo>
                    <a:cubicBezTo>
                      <a:pt x="185" y="114"/>
                      <a:pt x="185" y="114"/>
                      <a:pt x="185" y="114"/>
                    </a:cubicBezTo>
                    <a:cubicBezTo>
                      <a:pt x="177" y="130"/>
                      <a:pt x="177" y="130"/>
                      <a:pt x="177" y="130"/>
                    </a:cubicBezTo>
                    <a:cubicBezTo>
                      <a:pt x="203" y="145"/>
                      <a:pt x="203" y="145"/>
                      <a:pt x="203" y="145"/>
                    </a:cubicBezTo>
                    <a:cubicBezTo>
                      <a:pt x="300" y="145"/>
                      <a:pt x="300" y="145"/>
                      <a:pt x="300" y="145"/>
                    </a:cubicBezTo>
                    <a:lnTo>
                      <a:pt x="48" y="0"/>
                    </a:lnTo>
                    <a:close/>
                  </a:path>
                </a:pathLst>
              </a:custGeom>
              <a:solidFill>
                <a:srgbClr val="B2D3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2" name="i$ļíḓe"/>
              <p:cNvSpPr/>
              <p:nvPr/>
            </p:nvSpPr>
            <p:spPr bwMode="auto">
              <a:xfrm>
                <a:off x="4158835" y="4652291"/>
                <a:ext cx="779717" cy="493822"/>
              </a:xfrm>
              <a:custGeom>
                <a:avLst/>
                <a:gdLst>
                  <a:gd name="T0" fmla="*/ 216 w 216"/>
                  <a:gd name="T1" fmla="*/ 68 h 137"/>
                  <a:gd name="T2" fmla="*/ 216 w 216"/>
                  <a:gd name="T3" fmla="*/ 39 h 137"/>
                  <a:gd name="T4" fmla="*/ 207 w 216"/>
                  <a:gd name="T5" fmla="*/ 44 h 137"/>
                  <a:gd name="T6" fmla="*/ 184 w 216"/>
                  <a:gd name="T7" fmla="*/ 24 h 137"/>
                  <a:gd name="T8" fmla="*/ 31 w 216"/>
                  <a:gd name="T9" fmla="*/ 24 h 137"/>
                  <a:gd name="T10" fmla="*/ 6 w 216"/>
                  <a:gd name="T11" fmla="*/ 47 h 137"/>
                  <a:gd name="T12" fmla="*/ 0 w 216"/>
                  <a:gd name="T13" fmla="*/ 39 h 137"/>
                  <a:gd name="T14" fmla="*/ 0 w 216"/>
                  <a:gd name="T15" fmla="*/ 68 h 137"/>
                  <a:gd name="T16" fmla="*/ 31 w 216"/>
                  <a:gd name="T17" fmla="*/ 112 h 137"/>
                  <a:gd name="T18" fmla="*/ 184 w 216"/>
                  <a:gd name="T19" fmla="*/ 112 h 137"/>
                  <a:gd name="T20" fmla="*/ 216 w 216"/>
                  <a:gd name="T21" fmla="*/ 68 h 137"/>
                  <a:gd name="T22" fmla="*/ 105 w 216"/>
                  <a:gd name="T23" fmla="*/ 49 h 137"/>
                  <a:gd name="T24" fmla="*/ 65 w 216"/>
                  <a:gd name="T25" fmla="*/ 49 h 137"/>
                  <a:gd name="T26" fmla="*/ 65 w 216"/>
                  <a:gd name="T27" fmla="*/ 26 h 137"/>
                  <a:gd name="T28" fmla="*/ 105 w 216"/>
                  <a:gd name="T29" fmla="*/ 26 h 137"/>
                  <a:gd name="T30" fmla="*/ 105 w 216"/>
                  <a:gd name="T31" fmla="*/ 49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16" h="137">
                    <a:moveTo>
                      <a:pt x="216" y="68"/>
                    </a:moveTo>
                    <a:cubicBezTo>
                      <a:pt x="216" y="39"/>
                      <a:pt x="216" y="39"/>
                      <a:pt x="216" y="39"/>
                    </a:cubicBezTo>
                    <a:cubicBezTo>
                      <a:pt x="207" y="44"/>
                      <a:pt x="207" y="44"/>
                      <a:pt x="207" y="44"/>
                    </a:cubicBezTo>
                    <a:cubicBezTo>
                      <a:pt x="202" y="36"/>
                      <a:pt x="194" y="30"/>
                      <a:pt x="184" y="24"/>
                    </a:cubicBezTo>
                    <a:cubicBezTo>
                      <a:pt x="142" y="0"/>
                      <a:pt x="73" y="0"/>
                      <a:pt x="31" y="24"/>
                    </a:cubicBezTo>
                    <a:cubicBezTo>
                      <a:pt x="20" y="31"/>
                      <a:pt x="11" y="39"/>
                      <a:pt x="6" y="47"/>
                    </a:cubicBezTo>
                    <a:cubicBezTo>
                      <a:pt x="0" y="39"/>
                      <a:pt x="0" y="39"/>
                      <a:pt x="0" y="39"/>
                    </a:cubicBezTo>
                    <a:cubicBezTo>
                      <a:pt x="0" y="68"/>
                      <a:pt x="0" y="68"/>
                      <a:pt x="0" y="68"/>
                    </a:cubicBezTo>
                    <a:cubicBezTo>
                      <a:pt x="0" y="84"/>
                      <a:pt x="10" y="100"/>
                      <a:pt x="31" y="112"/>
                    </a:cubicBezTo>
                    <a:cubicBezTo>
                      <a:pt x="73" y="137"/>
                      <a:pt x="142" y="137"/>
                      <a:pt x="184" y="112"/>
                    </a:cubicBezTo>
                    <a:cubicBezTo>
                      <a:pt x="205" y="100"/>
                      <a:pt x="216" y="84"/>
                      <a:pt x="216" y="68"/>
                    </a:cubicBezTo>
                    <a:close/>
                    <a:moveTo>
                      <a:pt x="105" y="49"/>
                    </a:moveTo>
                    <a:cubicBezTo>
                      <a:pt x="94" y="55"/>
                      <a:pt x="76" y="55"/>
                      <a:pt x="65" y="49"/>
                    </a:cubicBezTo>
                    <a:cubicBezTo>
                      <a:pt x="55" y="43"/>
                      <a:pt x="55" y="33"/>
                      <a:pt x="65" y="26"/>
                    </a:cubicBezTo>
                    <a:cubicBezTo>
                      <a:pt x="76" y="20"/>
                      <a:pt x="94" y="20"/>
                      <a:pt x="105" y="26"/>
                    </a:cubicBezTo>
                    <a:cubicBezTo>
                      <a:pt x="116" y="33"/>
                      <a:pt x="116" y="43"/>
                      <a:pt x="105" y="49"/>
                    </a:cubicBez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3" name="îṥļiďé"/>
              <p:cNvSpPr/>
              <p:nvPr/>
            </p:nvSpPr>
            <p:spPr bwMode="auto">
              <a:xfrm>
                <a:off x="4158835" y="4792639"/>
                <a:ext cx="356937" cy="327482"/>
              </a:xfrm>
              <a:custGeom>
                <a:avLst/>
                <a:gdLst>
                  <a:gd name="T0" fmla="*/ 99 w 99"/>
                  <a:gd name="T1" fmla="*/ 52 h 91"/>
                  <a:gd name="T2" fmla="*/ 52 w 99"/>
                  <a:gd name="T3" fmla="*/ 29 h 91"/>
                  <a:gd name="T4" fmla="*/ 11 w 99"/>
                  <a:gd name="T5" fmla="*/ 2 h 91"/>
                  <a:gd name="T6" fmla="*/ 6 w 99"/>
                  <a:gd name="T7" fmla="*/ 8 h 91"/>
                  <a:gd name="T8" fmla="*/ 0 w 99"/>
                  <a:gd name="T9" fmla="*/ 0 h 91"/>
                  <a:gd name="T10" fmla="*/ 0 w 99"/>
                  <a:gd name="T11" fmla="*/ 29 h 91"/>
                  <a:gd name="T12" fmla="*/ 31 w 99"/>
                  <a:gd name="T13" fmla="*/ 73 h 91"/>
                  <a:gd name="T14" fmla="*/ 99 w 99"/>
                  <a:gd name="T15" fmla="*/ 91 h 91"/>
                  <a:gd name="T16" fmla="*/ 99 w 99"/>
                  <a:gd name="T17" fmla="*/ 52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9" h="91">
                    <a:moveTo>
                      <a:pt x="99" y="52"/>
                    </a:moveTo>
                    <a:cubicBezTo>
                      <a:pt x="52" y="29"/>
                      <a:pt x="52" y="29"/>
                      <a:pt x="52" y="29"/>
                    </a:cubicBezTo>
                    <a:cubicBezTo>
                      <a:pt x="11" y="2"/>
                      <a:pt x="11" y="2"/>
                      <a:pt x="11" y="2"/>
                    </a:cubicBezTo>
                    <a:cubicBezTo>
                      <a:pt x="9" y="4"/>
                      <a:pt x="7" y="6"/>
                      <a:pt x="6" y="8"/>
                    </a:cubicBezTo>
                    <a:cubicBezTo>
                      <a:pt x="0" y="0"/>
                      <a:pt x="0" y="0"/>
                      <a:pt x="0" y="0"/>
                    </a:cubicBezTo>
                    <a:cubicBezTo>
                      <a:pt x="0" y="29"/>
                      <a:pt x="0" y="29"/>
                      <a:pt x="0" y="29"/>
                    </a:cubicBezTo>
                    <a:cubicBezTo>
                      <a:pt x="0" y="45"/>
                      <a:pt x="10" y="61"/>
                      <a:pt x="31" y="73"/>
                    </a:cubicBezTo>
                    <a:cubicBezTo>
                      <a:pt x="50" y="84"/>
                      <a:pt x="74" y="90"/>
                      <a:pt x="99" y="91"/>
                    </a:cubicBezTo>
                    <a:lnTo>
                      <a:pt x="99" y="52"/>
                    </a:lnTo>
                    <a:close/>
                  </a:path>
                </a:pathLst>
              </a:custGeom>
              <a:solidFill>
                <a:srgbClr val="FDD76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4" name="íṣľïḑè"/>
              <p:cNvSpPr/>
              <p:nvPr/>
            </p:nvSpPr>
            <p:spPr bwMode="auto">
              <a:xfrm>
                <a:off x="4120715" y="4544863"/>
                <a:ext cx="852491" cy="492088"/>
              </a:xfrm>
              <a:custGeom>
                <a:avLst/>
                <a:gdLst>
                  <a:gd name="T0" fmla="*/ 195 w 237"/>
                  <a:gd name="T1" fmla="*/ 25 h 137"/>
                  <a:gd name="T2" fmla="*/ 42 w 237"/>
                  <a:gd name="T3" fmla="*/ 25 h 137"/>
                  <a:gd name="T4" fmla="*/ 42 w 237"/>
                  <a:gd name="T5" fmla="*/ 113 h 137"/>
                  <a:gd name="T6" fmla="*/ 195 w 237"/>
                  <a:gd name="T7" fmla="*/ 113 h 137"/>
                  <a:gd name="T8" fmla="*/ 195 w 237"/>
                  <a:gd name="T9" fmla="*/ 25 h 137"/>
                  <a:gd name="T10" fmla="*/ 116 w 237"/>
                  <a:gd name="T11" fmla="*/ 70 h 137"/>
                  <a:gd name="T12" fmla="*/ 77 w 237"/>
                  <a:gd name="T13" fmla="*/ 70 h 137"/>
                  <a:gd name="T14" fmla="*/ 77 w 237"/>
                  <a:gd name="T15" fmla="*/ 47 h 137"/>
                  <a:gd name="T16" fmla="*/ 116 w 237"/>
                  <a:gd name="T17" fmla="*/ 47 h 137"/>
                  <a:gd name="T18" fmla="*/ 116 w 237"/>
                  <a:gd name="T19" fmla="*/ 70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7" h="137">
                    <a:moveTo>
                      <a:pt x="195" y="25"/>
                    </a:moveTo>
                    <a:cubicBezTo>
                      <a:pt x="153" y="0"/>
                      <a:pt x="84" y="0"/>
                      <a:pt x="42" y="25"/>
                    </a:cubicBezTo>
                    <a:cubicBezTo>
                      <a:pt x="0" y="49"/>
                      <a:pt x="0" y="89"/>
                      <a:pt x="42" y="113"/>
                    </a:cubicBezTo>
                    <a:cubicBezTo>
                      <a:pt x="84" y="137"/>
                      <a:pt x="153" y="137"/>
                      <a:pt x="195" y="113"/>
                    </a:cubicBezTo>
                    <a:cubicBezTo>
                      <a:pt x="237" y="89"/>
                      <a:pt x="237" y="49"/>
                      <a:pt x="195" y="25"/>
                    </a:cubicBezTo>
                    <a:close/>
                    <a:moveTo>
                      <a:pt x="116" y="70"/>
                    </a:moveTo>
                    <a:cubicBezTo>
                      <a:pt x="105" y="76"/>
                      <a:pt x="88" y="76"/>
                      <a:pt x="77" y="70"/>
                    </a:cubicBezTo>
                    <a:cubicBezTo>
                      <a:pt x="66" y="63"/>
                      <a:pt x="66" y="53"/>
                      <a:pt x="77" y="47"/>
                    </a:cubicBezTo>
                    <a:cubicBezTo>
                      <a:pt x="88" y="41"/>
                      <a:pt x="105" y="41"/>
                      <a:pt x="116" y="47"/>
                    </a:cubicBezTo>
                    <a:cubicBezTo>
                      <a:pt x="127" y="53"/>
                      <a:pt x="127" y="63"/>
                      <a:pt x="116" y="70"/>
                    </a:cubicBezTo>
                    <a:close/>
                  </a:path>
                </a:pathLst>
              </a:custGeom>
              <a:solidFill>
                <a:srgbClr val="FDD76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5" name="ïsľiḓè"/>
              <p:cNvSpPr/>
              <p:nvPr/>
            </p:nvSpPr>
            <p:spPr bwMode="auto">
              <a:xfrm>
                <a:off x="4347700" y="4688677"/>
                <a:ext cx="265104" cy="194063"/>
              </a:xfrm>
              <a:custGeom>
                <a:avLst/>
                <a:gdLst>
                  <a:gd name="T0" fmla="*/ 74 w 74"/>
                  <a:gd name="T1" fmla="*/ 0 h 54"/>
                  <a:gd name="T2" fmla="*/ 16 w 74"/>
                  <a:gd name="T3" fmla="*/ 0 h 54"/>
                  <a:gd name="T4" fmla="*/ 0 w 74"/>
                  <a:gd name="T5" fmla="*/ 5 h 54"/>
                  <a:gd name="T6" fmla="*/ 0 w 74"/>
                  <a:gd name="T7" fmla="*/ 54 h 54"/>
                  <a:gd name="T8" fmla="*/ 74 w 74"/>
                  <a:gd name="T9" fmla="*/ 54 h 54"/>
                  <a:gd name="T10" fmla="*/ 74 w 74"/>
                  <a:gd name="T11" fmla="*/ 0 h 54"/>
                  <a:gd name="T12" fmla="*/ 53 w 74"/>
                  <a:gd name="T13" fmla="*/ 39 h 54"/>
                  <a:gd name="T14" fmla="*/ 13 w 74"/>
                  <a:gd name="T15" fmla="*/ 39 h 54"/>
                  <a:gd name="T16" fmla="*/ 13 w 74"/>
                  <a:gd name="T17" fmla="*/ 16 h 54"/>
                  <a:gd name="T18" fmla="*/ 53 w 74"/>
                  <a:gd name="T19" fmla="*/ 16 h 54"/>
                  <a:gd name="T20" fmla="*/ 53 w 74"/>
                  <a:gd name="T21" fmla="*/ 39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 h="54">
                    <a:moveTo>
                      <a:pt x="74" y="0"/>
                    </a:moveTo>
                    <a:cubicBezTo>
                      <a:pt x="16" y="0"/>
                      <a:pt x="16" y="0"/>
                      <a:pt x="16" y="0"/>
                    </a:cubicBezTo>
                    <a:cubicBezTo>
                      <a:pt x="10" y="1"/>
                      <a:pt x="5" y="3"/>
                      <a:pt x="0" y="5"/>
                    </a:cubicBezTo>
                    <a:cubicBezTo>
                      <a:pt x="0" y="54"/>
                      <a:pt x="0" y="54"/>
                      <a:pt x="0" y="54"/>
                    </a:cubicBezTo>
                    <a:cubicBezTo>
                      <a:pt x="74" y="54"/>
                      <a:pt x="74" y="54"/>
                      <a:pt x="74" y="54"/>
                    </a:cubicBezTo>
                    <a:lnTo>
                      <a:pt x="74" y="0"/>
                    </a:lnTo>
                    <a:close/>
                    <a:moveTo>
                      <a:pt x="53" y="39"/>
                    </a:moveTo>
                    <a:cubicBezTo>
                      <a:pt x="42" y="45"/>
                      <a:pt x="24" y="45"/>
                      <a:pt x="13" y="39"/>
                    </a:cubicBezTo>
                    <a:cubicBezTo>
                      <a:pt x="3" y="33"/>
                      <a:pt x="3" y="23"/>
                      <a:pt x="13" y="16"/>
                    </a:cubicBezTo>
                    <a:cubicBezTo>
                      <a:pt x="24" y="10"/>
                      <a:pt x="42" y="10"/>
                      <a:pt x="53" y="16"/>
                    </a:cubicBezTo>
                    <a:cubicBezTo>
                      <a:pt x="64" y="23"/>
                      <a:pt x="64" y="33"/>
                      <a:pt x="53" y="39"/>
                    </a:cubicBez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6" name="ïŝḷíde"/>
              <p:cNvSpPr/>
              <p:nvPr/>
            </p:nvSpPr>
            <p:spPr bwMode="auto">
              <a:xfrm>
                <a:off x="4170964" y="4572586"/>
                <a:ext cx="751994" cy="436642"/>
              </a:xfrm>
              <a:custGeom>
                <a:avLst/>
                <a:gdLst>
                  <a:gd name="T0" fmla="*/ 172 w 209"/>
                  <a:gd name="T1" fmla="*/ 22 h 121"/>
                  <a:gd name="T2" fmla="*/ 37 w 209"/>
                  <a:gd name="T3" fmla="*/ 22 h 121"/>
                  <a:gd name="T4" fmla="*/ 37 w 209"/>
                  <a:gd name="T5" fmla="*/ 100 h 121"/>
                  <a:gd name="T6" fmla="*/ 172 w 209"/>
                  <a:gd name="T7" fmla="*/ 100 h 121"/>
                  <a:gd name="T8" fmla="*/ 172 w 209"/>
                  <a:gd name="T9" fmla="*/ 22 h 121"/>
                  <a:gd name="T10" fmla="*/ 102 w 209"/>
                  <a:gd name="T11" fmla="*/ 62 h 121"/>
                  <a:gd name="T12" fmla="*/ 63 w 209"/>
                  <a:gd name="T13" fmla="*/ 62 h 121"/>
                  <a:gd name="T14" fmla="*/ 63 w 209"/>
                  <a:gd name="T15" fmla="*/ 39 h 121"/>
                  <a:gd name="T16" fmla="*/ 102 w 209"/>
                  <a:gd name="T17" fmla="*/ 39 h 121"/>
                  <a:gd name="T18" fmla="*/ 102 w 209"/>
                  <a:gd name="T19" fmla="*/ 62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9" h="121">
                    <a:moveTo>
                      <a:pt x="172" y="22"/>
                    </a:moveTo>
                    <a:cubicBezTo>
                      <a:pt x="135" y="0"/>
                      <a:pt x="75" y="0"/>
                      <a:pt x="37" y="22"/>
                    </a:cubicBezTo>
                    <a:cubicBezTo>
                      <a:pt x="0" y="43"/>
                      <a:pt x="0" y="78"/>
                      <a:pt x="37" y="100"/>
                    </a:cubicBezTo>
                    <a:cubicBezTo>
                      <a:pt x="75" y="121"/>
                      <a:pt x="135" y="121"/>
                      <a:pt x="172" y="100"/>
                    </a:cubicBezTo>
                    <a:cubicBezTo>
                      <a:pt x="209" y="78"/>
                      <a:pt x="209" y="43"/>
                      <a:pt x="172" y="22"/>
                    </a:cubicBezTo>
                    <a:close/>
                    <a:moveTo>
                      <a:pt x="102" y="62"/>
                    </a:moveTo>
                    <a:cubicBezTo>
                      <a:pt x="91" y="68"/>
                      <a:pt x="74" y="68"/>
                      <a:pt x="63" y="62"/>
                    </a:cubicBezTo>
                    <a:cubicBezTo>
                      <a:pt x="52" y="55"/>
                      <a:pt x="52" y="45"/>
                      <a:pt x="63" y="39"/>
                    </a:cubicBezTo>
                    <a:cubicBezTo>
                      <a:pt x="74" y="33"/>
                      <a:pt x="91" y="33"/>
                      <a:pt x="102" y="39"/>
                    </a:cubicBezTo>
                    <a:cubicBezTo>
                      <a:pt x="113" y="45"/>
                      <a:pt x="113" y="55"/>
                      <a:pt x="102" y="62"/>
                    </a:cubicBezTo>
                    <a:close/>
                  </a:path>
                </a:pathLst>
              </a:custGeom>
              <a:solidFill>
                <a:srgbClr val="F2B42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7" name="ï$ľiḋe"/>
              <p:cNvSpPr/>
              <p:nvPr/>
            </p:nvSpPr>
            <p:spPr bwMode="auto">
              <a:xfrm>
                <a:off x="4198687" y="4572586"/>
                <a:ext cx="700013" cy="233916"/>
              </a:xfrm>
              <a:custGeom>
                <a:avLst/>
                <a:gdLst>
                  <a:gd name="T0" fmla="*/ 29 w 194"/>
                  <a:gd name="T1" fmla="*/ 30 h 65"/>
                  <a:gd name="T2" fmla="*/ 164 w 194"/>
                  <a:gd name="T3" fmla="*/ 30 h 65"/>
                  <a:gd name="T4" fmla="*/ 192 w 194"/>
                  <a:gd name="T5" fmla="*/ 65 h 65"/>
                  <a:gd name="T6" fmla="*/ 164 w 194"/>
                  <a:gd name="T7" fmla="*/ 22 h 65"/>
                  <a:gd name="T8" fmla="*/ 29 w 194"/>
                  <a:gd name="T9" fmla="*/ 22 h 65"/>
                  <a:gd name="T10" fmla="*/ 2 w 194"/>
                  <a:gd name="T11" fmla="*/ 65 h 65"/>
                  <a:gd name="T12" fmla="*/ 29 w 194"/>
                  <a:gd name="T13" fmla="*/ 30 h 65"/>
                </a:gdLst>
                <a:ahLst/>
                <a:cxnLst>
                  <a:cxn ang="0">
                    <a:pos x="T0" y="T1"/>
                  </a:cxn>
                  <a:cxn ang="0">
                    <a:pos x="T2" y="T3"/>
                  </a:cxn>
                  <a:cxn ang="0">
                    <a:pos x="T4" y="T5"/>
                  </a:cxn>
                  <a:cxn ang="0">
                    <a:pos x="T6" y="T7"/>
                  </a:cxn>
                  <a:cxn ang="0">
                    <a:pos x="T8" y="T9"/>
                  </a:cxn>
                  <a:cxn ang="0">
                    <a:pos x="T10" y="T11"/>
                  </a:cxn>
                  <a:cxn ang="0">
                    <a:pos x="T12" y="T13"/>
                  </a:cxn>
                </a:cxnLst>
                <a:rect l="0" t="0" r="r" b="b"/>
                <a:pathLst>
                  <a:path w="194" h="65">
                    <a:moveTo>
                      <a:pt x="29" y="30"/>
                    </a:moveTo>
                    <a:cubicBezTo>
                      <a:pt x="67" y="8"/>
                      <a:pt x="127" y="8"/>
                      <a:pt x="164" y="30"/>
                    </a:cubicBezTo>
                    <a:cubicBezTo>
                      <a:pt x="181" y="40"/>
                      <a:pt x="190" y="52"/>
                      <a:pt x="192" y="65"/>
                    </a:cubicBezTo>
                    <a:cubicBezTo>
                      <a:pt x="194" y="49"/>
                      <a:pt x="185" y="34"/>
                      <a:pt x="164" y="22"/>
                    </a:cubicBezTo>
                    <a:cubicBezTo>
                      <a:pt x="127" y="0"/>
                      <a:pt x="67" y="0"/>
                      <a:pt x="29" y="22"/>
                    </a:cubicBezTo>
                    <a:cubicBezTo>
                      <a:pt x="9" y="34"/>
                      <a:pt x="0" y="49"/>
                      <a:pt x="2" y="65"/>
                    </a:cubicBezTo>
                    <a:cubicBezTo>
                      <a:pt x="3" y="52"/>
                      <a:pt x="12" y="40"/>
                      <a:pt x="29" y="30"/>
                    </a:cubicBez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8" name="íSḷîďè"/>
              <p:cNvSpPr/>
              <p:nvPr/>
            </p:nvSpPr>
            <p:spPr bwMode="auto">
              <a:xfrm>
                <a:off x="4732361" y="4983237"/>
                <a:ext cx="1081208" cy="525010"/>
              </a:xfrm>
              <a:custGeom>
                <a:avLst/>
                <a:gdLst>
                  <a:gd name="T0" fmla="*/ 48 w 300"/>
                  <a:gd name="T1" fmla="*/ 0 h 146"/>
                  <a:gd name="T2" fmla="*/ 27 w 300"/>
                  <a:gd name="T3" fmla="*/ 16 h 146"/>
                  <a:gd name="T4" fmla="*/ 0 w 300"/>
                  <a:gd name="T5" fmla="*/ 28 h 146"/>
                  <a:gd name="T6" fmla="*/ 21 w 300"/>
                  <a:gd name="T7" fmla="*/ 40 h 146"/>
                  <a:gd name="T8" fmla="*/ 52 w 300"/>
                  <a:gd name="T9" fmla="*/ 42 h 146"/>
                  <a:gd name="T10" fmla="*/ 67 w 300"/>
                  <a:gd name="T11" fmla="*/ 51 h 146"/>
                  <a:gd name="T12" fmla="*/ 61 w 300"/>
                  <a:gd name="T13" fmla="*/ 54 h 146"/>
                  <a:gd name="T14" fmla="*/ 72 w 300"/>
                  <a:gd name="T15" fmla="*/ 61 h 146"/>
                  <a:gd name="T16" fmla="*/ 85 w 300"/>
                  <a:gd name="T17" fmla="*/ 54 h 146"/>
                  <a:gd name="T18" fmla="*/ 105 w 300"/>
                  <a:gd name="T19" fmla="*/ 66 h 146"/>
                  <a:gd name="T20" fmla="*/ 85 w 300"/>
                  <a:gd name="T21" fmla="*/ 77 h 146"/>
                  <a:gd name="T22" fmla="*/ 100 w 300"/>
                  <a:gd name="T23" fmla="*/ 86 h 146"/>
                  <a:gd name="T24" fmla="*/ 115 w 300"/>
                  <a:gd name="T25" fmla="*/ 94 h 146"/>
                  <a:gd name="T26" fmla="*/ 133 w 300"/>
                  <a:gd name="T27" fmla="*/ 84 h 146"/>
                  <a:gd name="T28" fmla="*/ 160 w 300"/>
                  <a:gd name="T29" fmla="*/ 100 h 146"/>
                  <a:gd name="T30" fmla="*/ 149 w 300"/>
                  <a:gd name="T31" fmla="*/ 105 h 146"/>
                  <a:gd name="T32" fmla="*/ 167 w 300"/>
                  <a:gd name="T33" fmla="*/ 115 h 146"/>
                  <a:gd name="T34" fmla="*/ 177 w 300"/>
                  <a:gd name="T35" fmla="*/ 110 h 146"/>
                  <a:gd name="T36" fmla="*/ 185 w 300"/>
                  <a:gd name="T37" fmla="*/ 114 h 146"/>
                  <a:gd name="T38" fmla="*/ 177 w 300"/>
                  <a:gd name="T39" fmla="*/ 131 h 146"/>
                  <a:gd name="T40" fmla="*/ 203 w 300"/>
                  <a:gd name="T41" fmla="*/ 146 h 146"/>
                  <a:gd name="T42" fmla="*/ 300 w 300"/>
                  <a:gd name="T43" fmla="*/ 146 h 146"/>
                  <a:gd name="T44" fmla="*/ 48 w 300"/>
                  <a:gd name="T45"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0" h="146">
                    <a:moveTo>
                      <a:pt x="48" y="0"/>
                    </a:moveTo>
                    <a:cubicBezTo>
                      <a:pt x="42" y="6"/>
                      <a:pt x="35" y="11"/>
                      <a:pt x="27" y="16"/>
                    </a:cubicBezTo>
                    <a:cubicBezTo>
                      <a:pt x="19" y="21"/>
                      <a:pt x="10" y="25"/>
                      <a:pt x="0" y="28"/>
                    </a:cubicBezTo>
                    <a:cubicBezTo>
                      <a:pt x="21" y="40"/>
                      <a:pt x="21" y="40"/>
                      <a:pt x="21" y="40"/>
                    </a:cubicBezTo>
                    <a:cubicBezTo>
                      <a:pt x="52" y="42"/>
                      <a:pt x="52" y="42"/>
                      <a:pt x="52" y="42"/>
                    </a:cubicBezTo>
                    <a:cubicBezTo>
                      <a:pt x="67" y="51"/>
                      <a:pt x="67" y="51"/>
                      <a:pt x="67" y="51"/>
                    </a:cubicBezTo>
                    <a:cubicBezTo>
                      <a:pt x="61" y="54"/>
                      <a:pt x="61" y="54"/>
                      <a:pt x="61" y="54"/>
                    </a:cubicBezTo>
                    <a:cubicBezTo>
                      <a:pt x="72" y="61"/>
                      <a:pt x="72" y="61"/>
                      <a:pt x="72" y="61"/>
                    </a:cubicBezTo>
                    <a:cubicBezTo>
                      <a:pt x="85" y="54"/>
                      <a:pt x="85" y="54"/>
                      <a:pt x="85" y="54"/>
                    </a:cubicBezTo>
                    <a:cubicBezTo>
                      <a:pt x="105" y="66"/>
                      <a:pt x="105" y="66"/>
                      <a:pt x="105" y="66"/>
                    </a:cubicBezTo>
                    <a:cubicBezTo>
                      <a:pt x="85" y="77"/>
                      <a:pt x="85" y="77"/>
                      <a:pt x="85" y="77"/>
                    </a:cubicBezTo>
                    <a:cubicBezTo>
                      <a:pt x="100" y="86"/>
                      <a:pt x="100" y="86"/>
                      <a:pt x="100" y="86"/>
                    </a:cubicBezTo>
                    <a:cubicBezTo>
                      <a:pt x="115" y="94"/>
                      <a:pt x="115" y="94"/>
                      <a:pt x="115" y="94"/>
                    </a:cubicBezTo>
                    <a:cubicBezTo>
                      <a:pt x="133" y="84"/>
                      <a:pt x="133" y="84"/>
                      <a:pt x="133" y="84"/>
                    </a:cubicBezTo>
                    <a:cubicBezTo>
                      <a:pt x="160" y="100"/>
                      <a:pt x="160" y="100"/>
                      <a:pt x="160" y="100"/>
                    </a:cubicBezTo>
                    <a:cubicBezTo>
                      <a:pt x="149" y="105"/>
                      <a:pt x="149" y="105"/>
                      <a:pt x="149" y="105"/>
                    </a:cubicBezTo>
                    <a:cubicBezTo>
                      <a:pt x="167" y="115"/>
                      <a:pt x="167" y="115"/>
                      <a:pt x="167" y="115"/>
                    </a:cubicBezTo>
                    <a:cubicBezTo>
                      <a:pt x="177" y="110"/>
                      <a:pt x="177" y="110"/>
                      <a:pt x="177" y="110"/>
                    </a:cubicBezTo>
                    <a:cubicBezTo>
                      <a:pt x="185" y="114"/>
                      <a:pt x="185" y="114"/>
                      <a:pt x="185" y="114"/>
                    </a:cubicBezTo>
                    <a:cubicBezTo>
                      <a:pt x="177" y="131"/>
                      <a:pt x="177" y="131"/>
                      <a:pt x="177" y="131"/>
                    </a:cubicBezTo>
                    <a:cubicBezTo>
                      <a:pt x="203" y="146"/>
                      <a:pt x="203" y="146"/>
                      <a:pt x="203" y="146"/>
                    </a:cubicBezTo>
                    <a:cubicBezTo>
                      <a:pt x="300" y="146"/>
                      <a:pt x="300" y="146"/>
                      <a:pt x="300" y="146"/>
                    </a:cubicBezTo>
                    <a:lnTo>
                      <a:pt x="48" y="0"/>
                    </a:lnTo>
                    <a:close/>
                  </a:path>
                </a:pathLst>
              </a:custGeom>
              <a:solidFill>
                <a:srgbClr val="F2B42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9" name="ïšḻíďè"/>
              <p:cNvSpPr/>
              <p:nvPr/>
            </p:nvSpPr>
            <p:spPr bwMode="auto">
              <a:xfrm>
                <a:off x="4732361" y="4908731"/>
                <a:ext cx="1081208" cy="525010"/>
              </a:xfrm>
              <a:custGeom>
                <a:avLst/>
                <a:gdLst>
                  <a:gd name="T0" fmla="*/ 48 w 300"/>
                  <a:gd name="T1" fmla="*/ 0 h 146"/>
                  <a:gd name="T2" fmla="*/ 27 w 300"/>
                  <a:gd name="T3" fmla="*/ 16 h 146"/>
                  <a:gd name="T4" fmla="*/ 0 w 300"/>
                  <a:gd name="T5" fmla="*/ 28 h 146"/>
                  <a:gd name="T6" fmla="*/ 21 w 300"/>
                  <a:gd name="T7" fmla="*/ 40 h 146"/>
                  <a:gd name="T8" fmla="*/ 52 w 300"/>
                  <a:gd name="T9" fmla="*/ 42 h 146"/>
                  <a:gd name="T10" fmla="*/ 67 w 300"/>
                  <a:gd name="T11" fmla="*/ 51 h 146"/>
                  <a:gd name="T12" fmla="*/ 61 w 300"/>
                  <a:gd name="T13" fmla="*/ 54 h 146"/>
                  <a:gd name="T14" fmla="*/ 72 w 300"/>
                  <a:gd name="T15" fmla="*/ 61 h 146"/>
                  <a:gd name="T16" fmla="*/ 85 w 300"/>
                  <a:gd name="T17" fmla="*/ 54 h 146"/>
                  <a:gd name="T18" fmla="*/ 105 w 300"/>
                  <a:gd name="T19" fmla="*/ 65 h 146"/>
                  <a:gd name="T20" fmla="*/ 85 w 300"/>
                  <a:gd name="T21" fmla="*/ 77 h 146"/>
                  <a:gd name="T22" fmla="*/ 100 w 300"/>
                  <a:gd name="T23" fmla="*/ 86 h 146"/>
                  <a:gd name="T24" fmla="*/ 115 w 300"/>
                  <a:gd name="T25" fmla="*/ 94 h 146"/>
                  <a:gd name="T26" fmla="*/ 133 w 300"/>
                  <a:gd name="T27" fmla="*/ 84 h 146"/>
                  <a:gd name="T28" fmla="*/ 160 w 300"/>
                  <a:gd name="T29" fmla="*/ 99 h 146"/>
                  <a:gd name="T30" fmla="*/ 149 w 300"/>
                  <a:gd name="T31" fmla="*/ 105 h 146"/>
                  <a:gd name="T32" fmla="*/ 167 w 300"/>
                  <a:gd name="T33" fmla="*/ 115 h 146"/>
                  <a:gd name="T34" fmla="*/ 177 w 300"/>
                  <a:gd name="T35" fmla="*/ 109 h 146"/>
                  <a:gd name="T36" fmla="*/ 185 w 300"/>
                  <a:gd name="T37" fmla="*/ 114 h 146"/>
                  <a:gd name="T38" fmla="*/ 177 w 300"/>
                  <a:gd name="T39" fmla="*/ 130 h 146"/>
                  <a:gd name="T40" fmla="*/ 203 w 300"/>
                  <a:gd name="T41" fmla="*/ 146 h 146"/>
                  <a:gd name="T42" fmla="*/ 300 w 300"/>
                  <a:gd name="T43" fmla="*/ 146 h 146"/>
                  <a:gd name="T44" fmla="*/ 48 w 300"/>
                  <a:gd name="T45"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0" h="146">
                    <a:moveTo>
                      <a:pt x="48" y="0"/>
                    </a:moveTo>
                    <a:cubicBezTo>
                      <a:pt x="42" y="6"/>
                      <a:pt x="35" y="11"/>
                      <a:pt x="27" y="16"/>
                    </a:cubicBezTo>
                    <a:cubicBezTo>
                      <a:pt x="19" y="21"/>
                      <a:pt x="10" y="25"/>
                      <a:pt x="0" y="28"/>
                    </a:cubicBezTo>
                    <a:cubicBezTo>
                      <a:pt x="21" y="40"/>
                      <a:pt x="21" y="40"/>
                      <a:pt x="21" y="40"/>
                    </a:cubicBezTo>
                    <a:cubicBezTo>
                      <a:pt x="52" y="42"/>
                      <a:pt x="52" y="42"/>
                      <a:pt x="52" y="42"/>
                    </a:cubicBezTo>
                    <a:cubicBezTo>
                      <a:pt x="67" y="51"/>
                      <a:pt x="67" y="51"/>
                      <a:pt x="67" y="51"/>
                    </a:cubicBezTo>
                    <a:cubicBezTo>
                      <a:pt x="61" y="54"/>
                      <a:pt x="61" y="54"/>
                      <a:pt x="61" y="54"/>
                    </a:cubicBezTo>
                    <a:cubicBezTo>
                      <a:pt x="72" y="61"/>
                      <a:pt x="72" y="61"/>
                      <a:pt x="72" y="61"/>
                    </a:cubicBezTo>
                    <a:cubicBezTo>
                      <a:pt x="85" y="54"/>
                      <a:pt x="85" y="54"/>
                      <a:pt x="85" y="54"/>
                    </a:cubicBezTo>
                    <a:cubicBezTo>
                      <a:pt x="105" y="65"/>
                      <a:pt x="105" y="65"/>
                      <a:pt x="105" y="65"/>
                    </a:cubicBezTo>
                    <a:cubicBezTo>
                      <a:pt x="85" y="77"/>
                      <a:pt x="85" y="77"/>
                      <a:pt x="85" y="77"/>
                    </a:cubicBezTo>
                    <a:cubicBezTo>
                      <a:pt x="100" y="86"/>
                      <a:pt x="100" y="86"/>
                      <a:pt x="100" y="86"/>
                    </a:cubicBezTo>
                    <a:cubicBezTo>
                      <a:pt x="115" y="94"/>
                      <a:pt x="115" y="94"/>
                      <a:pt x="115" y="94"/>
                    </a:cubicBezTo>
                    <a:cubicBezTo>
                      <a:pt x="133" y="84"/>
                      <a:pt x="133" y="84"/>
                      <a:pt x="133" y="84"/>
                    </a:cubicBezTo>
                    <a:cubicBezTo>
                      <a:pt x="160" y="99"/>
                      <a:pt x="160" y="99"/>
                      <a:pt x="160" y="99"/>
                    </a:cubicBezTo>
                    <a:cubicBezTo>
                      <a:pt x="149" y="105"/>
                      <a:pt x="149" y="105"/>
                      <a:pt x="149" y="105"/>
                    </a:cubicBezTo>
                    <a:cubicBezTo>
                      <a:pt x="167" y="115"/>
                      <a:pt x="167" y="115"/>
                      <a:pt x="167" y="115"/>
                    </a:cubicBezTo>
                    <a:cubicBezTo>
                      <a:pt x="177" y="109"/>
                      <a:pt x="177" y="109"/>
                      <a:pt x="177" y="109"/>
                    </a:cubicBezTo>
                    <a:cubicBezTo>
                      <a:pt x="185" y="114"/>
                      <a:pt x="185" y="114"/>
                      <a:pt x="185" y="114"/>
                    </a:cubicBezTo>
                    <a:cubicBezTo>
                      <a:pt x="177" y="130"/>
                      <a:pt x="177" y="130"/>
                      <a:pt x="177" y="130"/>
                    </a:cubicBezTo>
                    <a:cubicBezTo>
                      <a:pt x="203" y="146"/>
                      <a:pt x="203" y="146"/>
                      <a:pt x="203" y="146"/>
                    </a:cubicBezTo>
                    <a:cubicBezTo>
                      <a:pt x="300" y="146"/>
                      <a:pt x="300" y="146"/>
                      <a:pt x="300" y="146"/>
                    </a:cubicBezTo>
                    <a:lnTo>
                      <a:pt x="48" y="0"/>
                    </a:lnTo>
                    <a:close/>
                  </a:path>
                </a:pathLst>
              </a:custGeom>
              <a:solidFill>
                <a:srgbClr val="FDD76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0" name="iṩľiḋè"/>
              <p:cNvSpPr/>
              <p:nvPr/>
            </p:nvSpPr>
            <p:spPr bwMode="auto">
              <a:xfrm>
                <a:off x="5463562" y="5433740"/>
                <a:ext cx="350007" cy="74507"/>
              </a:xfrm>
              <a:prstGeom prst="rect">
                <a:avLst/>
              </a:prstGeom>
              <a:solidFill>
                <a:srgbClr val="E8A2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51" name="ïsļíḍe"/>
              <p:cNvSpPr/>
              <p:nvPr/>
            </p:nvSpPr>
            <p:spPr bwMode="auto">
              <a:xfrm>
                <a:off x="5333609" y="5300322"/>
                <a:ext cx="36387" cy="97032"/>
              </a:xfrm>
              <a:custGeom>
                <a:avLst/>
                <a:gdLst>
                  <a:gd name="T0" fmla="*/ 0 w 21"/>
                  <a:gd name="T1" fmla="*/ 56 h 56"/>
                  <a:gd name="T2" fmla="*/ 0 w 21"/>
                  <a:gd name="T3" fmla="*/ 12 h 56"/>
                  <a:gd name="T4" fmla="*/ 21 w 21"/>
                  <a:gd name="T5" fmla="*/ 0 h 56"/>
                  <a:gd name="T6" fmla="*/ 21 w 21"/>
                  <a:gd name="T7" fmla="*/ 46 h 56"/>
                  <a:gd name="T8" fmla="*/ 0 w 21"/>
                  <a:gd name="T9" fmla="*/ 56 h 56"/>
                </a:gdLst>
                <a:ahLst/>
                <a:cxnLst>
                  <a:cxn ang="0">
                    <a:pos x="T0" y="T1"/>
                  </a:cxn>
                  <a:cxn ang="0">
                    <a:pos x="T2" y="T3"/>
                  </a:cxn>
                  <a:cxn ang="0">
                    <a:pos x="T4" y="T5"/>
                  </a:cxn>
                  <a:cxn ang="0">
                    <a:pos x="T6" y="T7"/>
                  </a:cxn>
                  <a:cxn ang="0">
                    <a:pos x="T8" y="T9"/>
                  </a:cxn>
                </a:cxnLst>
                <a:rect l="0" t="0" r="r" b="b"/>
                <a:pathLst>
                  <a:path w="21" h="56">
                    <a:moveTo>
                      <a:pt x="0" y="56"/>
                    </a:moveTo>
                    <a:lnTo>
                      <a:pt x="0" y="12"/>
                    </a:lnTo>
                    <a:lnTo>
                      <a:pt x="21" y="0"/>
                    </a:lnTo>
                    <a:lnTo>
                      <a:pt x="21" y="46"/>
                    </a:lnTo>
                    <a:lnTo>
                      <a:pt x="0" y="56"/>
                    </a:ln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2" name="í$ľíḋé"/>
              <p:cNvSpPr/>
              <p:nvPr/>
            </p:nvSpPr>
            <p:spPr bwMode="auto">
              <a:xfrm>
                <a:off x="5269499" y="5286461"/>
                <a:ext cx="64111" cy="110893"/>
              </a:xfrm>
              <a:custGeom>
                <a:avLst/>
                <a:gdLst>
                  <a:gd name="T0" fmla="*/ 0 w 37"/>
                  <a:gd name="T1" fmla="*/ 0 h 64"/>
                  <a:gd name="T2" fmla="*/ 0 w 37"/>
                  <a:gd name="T3" fmla="*/ 43 h 64"/>
                  <a:gd name="T4" fmla="*/ 37 w 37"/>
                  <a:gd name="T5" fmla="*/ 64 h 64"/>
                  <a:gd name="T6" fmla="*/ 37 w 37"/>
                  <a:gd name="T7" fmla="*/ 20 h 64"/>
                  <a:gd name="T8" fmla="*/ 0 w 37"/>
                  <a:gd name="T9" fmla="*/ 0 h 64"/>
                </a:gdLst>
                <a:ahLst/>
                <a:cxnLst>
                  <a:cxn ang="0">
                    <a:pos x="T0" y="T1"/>
                  </a:cxn>
                  <a:cxn ang="0">
                    <a:pos x="T2" y="T3"/>
                  </a:cxn>
                  <a:cxn ang="0">
                    <a:pos x="T4" y="T5"/>
                  </a:cxn>
                  <a:cxn ang="0">
                    <a:pos x="T6" y="T7"/>
                  </a:cxn>
                  <a:cxn ang="0">
                    <a:pos x="T8" y="T9"/>
                  </a:cxn>
                </a:cxnLst>
                <a:rect l="0" t="0" r="r" b="b"/>
                <a:pathLst>
                  <a:path w="37" h="64">
                    <a:moveTo>
                      <a:pt x="0" y="0"/>
                    </a:moveTo>
                    <a:lnTo>
                      <a:pt x="0" y="43"/>
                    </a:lnTo>
                    <a:lnTo>
                      <a:pt x="37" y="64"/>
                    </a:lnTo>
                    <a:lnTo>
                      <a:pt x="37" y="20"/>
                    </a:lnTo>
                    <a:lnTo>
                      <a:pt x="0" y="0"/>
                    </a:lnTo>
                    <a:close/>
                  </a:path>
                </a:pathLst>
              </a:custGeom>
              <a:solidFill>
                <a:srgbClr val="EEAD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3" name="i$ľiḑé"/>
              <p:cNvSpPr/>
              <p:nvPr/>
            </p:nvSpPr>
            <p:spPr bwMode="auto">
              <a:xfrm>
                <a:off x="5146477" y="5210222"/>
                <a:ext cx="65843" cy="110893"/>
              </a:xfrm>
              <a:custGeom>
                <a:avLst/>
                <a:gdLst>
                  <a:gd name="T0" fmla="*/ 38 w 38"/>
                  <a:gd name="T1" fmla="*/ 0 h 64"/>
                  <a:gd name="T2" fmla="*/ 38 w 38"/>
                  <a:gd name="T3" fmla="*/ 44 h 64"/>
                  <a:gd name="T4" fmla="*/ 0 w 38"/>
                  <a:gd name="T5" fmla="*/ 64 h 64"/>
                  <a:gd name="T6" fmla="*/ 0 w 38"/>
                  <a:gd name="T7" fmla="*/ 21 h 64"/>
                  <a:gd name="T8" fmla="*/ 38 w 38"/>
                  <a:gd name="T9" fmla="*/ 0 h 64"/>
                </a:gdLst>
                <a:ahLst/>
                <a:cxnLst>
                  <a:cxn ang="0">
                    <a:pos x="T0" y="T1"/>
                  </a:cxn>
                  <a:cxn ang="0">
                    <a:pos x="T2" y="T3"/>
                  </a:cxn>
                  <a:cxn ang="0">
                    <a:pos x="T4" y="T5"/>
                  </a:cxn>
                  <a:cxn ang="0">
                    <a:pos x="T6" y="T7"/>
                  </a:cxn>
                  <a:cxn ang="0">
                    <a:pos x="T8" y="T9"/>
                  </a:cxn>
                </a:cxnLst>
                <a:rect l="0" t="0" r="r" b="b"/>
                <a:pathLst>
                  <a:path w="38" h="64">
                    <a:moveTo>
                      <a:pt x="38" y="0"/>
                    </a:moveTo>
                    <a:lnTo>
                      <a:pt x="38" y="44"/>
                    </a:lnTo>
                    <a:lnTo>
                      <a:pt x="0" y="64"/>
                    </a:lnTo>
                    <a:lnTo>
                      <a:pt x="0" y="21"/>
                    </a:lnTo>
                    <a:lnTo>
                      <a:pt x="38" y="0"/>
                    </a:ln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4" name="îśliḋê"/>
              <p:cNvSpPr/>
              <p:nvPr/>
            </p:nvSpPr>
            <p:spPr bwMode="auto">
              <a:xfrm>
                <a:off x="5039049" y="5184231"/>
                <a:ext cx="107428" cy="136884"/>
              </a:xfrm>
              <a:custGeom>
                <a:avLst/>
                <a:gdLst>
                  <a:gd name="T0" fmla="*/ 0 w 62"/>
                  <a:gd name="T1" fmla="*/ 0 h 79"/>
                  <a:gd name="T2" fmla="*/ 0 w 62"/>
                  <a:gd name="T3" fmla="*/ 44 h 79"/>
                  <a:gd name="T4" fmla="*/ 62 w 62"/>
                  <a:gd name="T5" fmla="*/ 79 h 79"/>
                  <a:gd name="T6" fmla="*/ 62 w 62"/>
                  <a:gd name="T7" fmla="*/ 36 h 79"/>
                  <a:gd name="T8" fmla="*/ 0 w 62"/>
                  <a:gd name="T9" fmla="*/ 0 h 79"/>
                </a:gdLst>
                <a:ahLst/>
                <a:cxnLst>
                  <a:cxn ang="0">
                    <a:pos x="T0" y="T1"/>
                  </a:cxn>
                  <a:cxn ang="0">
                    <a:pos x="T2" y="T3"/>
                  </a:cxn>
                  <a:cxn ang="0">
                    <a:pos x="T4" y="T5"/>
                  </a:cxn>
                  <a:cxn ang="0">
                    <a:pos x="T6" y="T7"/>
                  </a:cxn>
                  <a:cxn ang="0">
                    <a:pos x="T8" y="T9"/>
                  </a:cxn>
                </a:cxnLst>
                <a:rect l="0" t="0" r="r" b="b"/>
                <a:pathLst>
                  <a:path w="62" h="79">
                    <a:moveTo>
                      <a:pt x="0" y="0"/>
                    </a:moveTo>
                    <a:lnTo>
                      <a:pt x="0" y="44"/>
                    </a:lnTo>
                    <a:lnTo>
                      <a:pt x="62" y="79"/>
                    </a:lnTo>
                    <a:lnTo>
                      <a:pt x="62" y="36"/>
                    </a:lnTo>
                    <a:lnTo>
                      <a:pt x="0" y="0"/>
                    </a:lnTo>
                    <a:close/>
                  </a:path>
                </a:pathLst>
              </a:custGeom>
              <a:solidFill>
                <a:srgbClr val="EEAD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5" name="íŝḷiḋé"/>
              <p:cNvSpPr/>
              <p:nvPr/>
            </p:nvSpPr>
            <p:spPr bwMode="auto">
              <a:xfrm>
                <a:off x="5369996" y="5380027"/>
                <a:ext cx="93566" cy="128220"/>
              </a:xfrm>
              <a:custGeom>
                <a:avLst/>
                <a:gdLst>
                  <a:gd name="T0" fmla="*/ 0 w 54"/>
                  <a:gd name="T1" fmla="*/ 0 h 74"/>
                  <a:gd name="T2" fmla="*/ 0 w 54"/>
                  <a:gd name="T3" fmla="*/ 43 h 74"/>
                  <a:gd name="T4" fmla="*/ 54 w 54"/>
                  <a:gd name="T5" fmla="*/ 74 h 74"/>
                  <a:gd name="T6" fmla="*/ 54 w 54"/>
                  <a:gd name="T7" fmla="*/ 31 h 74"/>
                  <a:gd name="T8" fmla="*/ 0 w 54"/>
                  <a:gd name="T9" fmla="*/ 0 h 74"/>
                </a:gdLst>
                <a:ahLst/>
                <a:cxnLst>
                  <a:cxn ang="0">
                    <a:pos x="T0" y="T1"/>
                  </a:cxn>
                  <a:cxn ang="0">
                    <a:pos x="T2" y="T3"/>
                  </a:cxn>
                  <a:cxn ang="0">
                    <a:pos x="T4" y="T5"/>
                  </a:cxn>
                  <a:cxn ang="0">
                    <a:pos x="T6" y="T7"/>
                  </a:cxn>
                  <a:cxn ang="0">
                    <a:pos x="T8" y="T9"/>
                  </a:cxn>
                </a:cxnLst>
                <a:rect l="0" t="0" r="r" b="b"/>
                <a:pathLst>
                  <a:path w="54" h="74">
                    <a:moveTo>
                      <a:pt x="0" y="0"/>
                    </a:moveTo>
                    <a:lnTo>
                      <a:pt x="0" y="43"/>
                    </a:lnTo>
                    <a:lnTo>
                      <a:pt x="54" y="74"/>
                    </a:lnTo>
                    <a:lnTo>
                      <a:pt x="54" y="31"/>
                    </a:lnTo>
                    <a:lnTo>
                      <a:pt x="0" y="0"/>
                    </a:lnTo>
                    <a:close/>
                  </a:path>
                </a:pathLst>
              </a:custGeom>
              <a:solidFill>
                <a:srgbClr val="EEAD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6" name="îṧḻiḋe"/>
              <p:cNvSpPr/>
              <p:nvPr/>
            </p:nvSpPr>
            <p:spPr bwMode="auto">
              <a:xfrm>
                <a:off x="4952414" y="5102794"/>
                <a:ext cx="39853" cy="100497"/>
              </a:xfrm>
              <a:custGeom>
                <a:avLst/>
                <a:gdLst>
                  <a:gd name="T0" fmla="*/ 23 w 23"/>
                  <a:gd name="T1" fmla="*/ 14 h 58"/>
                  <a:gd name="T2" fmla="*/ 23 w 23"/>
                  <a:gd name="T3" fmla="*/ 58 h 58"/>
                  <a:gd name="T4" fmla="*/ 0 w 23"/>
                  <a:gd name="T5" fmla="*/ 43 h 58"/>
                  <a:gd name="T6" fmla="*/ 0 w 23"/>
                  <a:gd name="T7" fmla="*/ 0 h 58"/>
                  <a:gd name="T8" fmla="*/ 23 w 23"/>
                  <a:gd name="T9" fmla="*/ 14 h 58"/>
                </a:gdLst>
                <a:ahLst/>
                <a:cxnLst>
                  <a:cxn ang="0">
                    <a:pos x="T0" y="T1"/>
                  </a:cxn>
                  <a:cxn ang="0">
                    <a:pos x="T2" y="T3"/>
                  </a:cxn>
                  <a:cxn ang="0">
                    <a:pos x="T4" y="T5"/>
                  </a:cxn>
                  <a:cxn ang="0">
                    <a:pos x="T6" y="T7"/>
                  </a:cxn>
                  <a:cxn ang="0">
                    <a:pos x="T8" y="T9"/>
                  </a:cxn>
                </a:cxnLst>
                <a:rect l="0" t="0" r="r" b="b"/>
                <a:pathLst>
                  <a:path w="23" h="58">
                    <a:moveTo>
                      <a:pt x="23" y="14"/>
                    </a:moveTo>
                    <a:lnTo>
                      <a:pt x="23" y="58"/>
                    </a:lnTo>
                    <a:lnTo>
                      <a:pt x="0" y="43"/>
                    </a:lnTo>
                    <a:lnTo>
                      <a:pt x="0" y="0"/>
                    </a:lnTo>
                    <a:lnTo>
                      <a:pt x="23" y="14"/>
                    </a:lnTo>
                    <a:close/>
                  </a:path>
                </a:pathLst>
              </a:custGeom>
              <a:solidFill>
                <a:srgbClr val="EEAD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7" name="îSļîḋé"/>
              <p:cNvSpPr/>
              <p:nvPr/>
            </p:nvSpPr>
            <p:spPr bwMode="auto">
              <a:xfrm>
                <a:off x="4808600" y="5052545"/>
                <a:ext cx="110893" cy="81438"/>
              </a:xfrm>
              <a:custGeom>
                <a:avLst/>
                <a:gdLst>
                  <a:gd name="T0" fmla="*/ 0 w 64"/>
                  <a:gd name="T1" fmla="*/ 0 h 47"/>
                  <a:gd name="T2" fmla="*/ 0 w 64"/>
                  <a:gd name="T3" fmla="*/ 43 h 47"/>
                  <a:gd name="T4" fmla="*/ 64 w 64"/>
                  <a:gd name="T5" fmla="*/ 47 h 47"/>
                  <a:gd name="T6" fmla="*/ 64 w 64"/>
                  <a:gd name="T7" fmla="*/ 4 h 47"/>
                  <a:gd name="T8" fmla="*/ 0 w 64"/>
                  <a:gd name="T9" fmla="*/ 0 h 47"/>
                </a:gdLst>
                <a:ahLst/>
                <a:cxnLst>
                  <a:cxn ang="0">
                    <a:pos x="T0" y="T1"/>
                  </a:cxn>
                  <a:cxn ang="0">
                    <a:pos x="T2" y="T3"/>
                  </a:cxn>
                  <a:cxn ang="0">
                    <a:pos x="T4" y="T5"/>
                  </a:cxn>
                  <a:cxn ang="0">
                    <a:pos x="T6" y="T7"/>
                  </a:cxn>
                  <a:cxn ang="0">
                    <a:pos x="T8" y="T9"/>
                  </a:cxn>
                </a:cxnLst>
                <a:rect l="0" t="0" r="r" b="b"/>
                <a:pathLst>
                  <a:path w="64" h="47">
                    <a:moveTo>
                      <a:pt x="0" y="0"/>
                    </a:moveTo>
                    <a:lnTo>
                      <a:pt x="0" y="43"/>
                    </a:lnTo>
                    <a:lnTo>
                      <a:pt x="64" y="47"/>
                    </a:lnTo>
                    <a:lnTo>
                      <a:pt x="64" y="4"/>
                    </a:lnTo>
                    <a:lnTo>
                      <a:pt x="0" y="0"/>
                    </a:ln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8" name="ïṥḷidé"/>
              <p:cNvSpPr/>
              <p:nvPr/>
            </p:nvSpPr>
            <p:spPr bwMode="auto">
              <a:xfrm>
                <a:off x="4912562" y="4972841"/>
                <a:ext cx="734667" cy="407186"/>
              </a:xfrm>
              <a:custGeom>
                <a:avLst/>
                <a:gdLst>
                  <a:gd name="T0" fmla="*/ 383 w 424"/>
                  <a:gd name="T1" fmla="*/ 235 h 235"/>
                  <a:gd name="T2" fmla="*/ 0 w 424"/>
                  <a:gd name="T3" fmla="*/ 12 h 235"/>
                  <a:gd name="T4" fmla="*/ 21 w 424"/>
                  <a:gd name="T5" fmla="*/ 0 h 235"/>
                  <a:gd name="T6" fmla="*/ 424 w 424"/>
                  <a:gd name="T7" fmla="*/ 233 h 235"/>
                  <a:gd name="T8" fmla="*/ 383 w 424"/>
                  <a:gd name="T9" fmla="*/ 235 h 235"/>
                </a:gdLst>
                <a:ahLst/>
                <a:cxnLst>
                  <a:cxn ang="0">
                    <a:pos x="T0" y="T1"/>
                  </a:cxn>
                  <a:cxn ang="0">
                    <a:pos x="T2" y="T3"/>
                  </a:cxn>
                  <a:cxn ang="0">
                    <a:pos x="T4" y="T5"/>
                  </a:cxn>
                  <a:cxn ang="0">
                    <a:pos x="T6" y="T7"/>
                  </a:cxn>
                  <a:cxn ang="0">
                    <a:pos x="T8" y="T9"/>
                  </a:cxn>
                </a:cxnLst>
                <a:rect l="0" t="0" r="r" b="b"/>
                <a:pathLst>
                  <a:path w="424" h="235">
                    <a:moveTo>
                      <a:pt x="383" y="235"/>
                    </a:moveTo>
                    <a:lnTo>
                      <a:pt x="0" y="12"/>
                    </a:lnTo>
                    <a:lnTo>
                      <a:pt x="21" y="0"/>
                    </a:lnTo>
                    <a:lnTo>
                      <a:pt x="424" y="233"/>
                    </a:lnTo>
                    <a:lnTo>
                      <a:pt x="383" y="235"/>
                    </a:ln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9" name="išḻïḍe"/>
              <p:cNvSpPr/>
              <p:nvPr/>
            </p:nvSpPr>
            <p:spPr bwMode="auto">
              <a:xfrm>
                <a:off x="4912562" y="4972841"/>
                <a:ext cx="734667" cy="407186"/>
              </a:xfrm>
              <a:custGeom>
                <a:avLst/>
                <a:gdLst>
                  <a:gd name="T0" fmla="*/ 21 w 424"/>
                  <a:gd name="T1" fmla="*/ 10 h 235"/>
                  <a:gd name="T2" fmla="*/ 406 w 424"/>
                  <a:gd name="T3" fmla="*/ 235 h 235"/>
                  <a:gd name="T4" fmla="*/ 424 w 424"/>
                  <a:gd name="T5" fmla="*/ 233 h 235"/>
                  <a:gd name="T6" fmla="*/ 21 w 424"/>
                  <a:gd name="T7" fmla="*/ 0 h 235"/>
                  <a:gd name="T8" fmla="*/ 0 w 424"/>
                  <a:gd name="T9" fmla="*/ 12 h 235"/>
                  <a:gd name="T10" fmla="*/ 8 w 424"/>
                  <a:gd name="T11" fmla="*/ 19 h 235"/>
                  <a:gd name="T12" fmla="*/ 21 w 424"/>
                  <a:gd name="T13" fmla="*/ 10 h 235"/>
                </a:gdLst>
                <a:ahLst/>
                <a:cxnLst>
                  <a:cxn ang="0">
                    <a:pos x="T0" y="T1"/>
                  </a:cxn>
                  <a:cxn ang="0">
                    <a:pos x="T2" y="T3"/>
                  </a:cxn>
                  <a:cxn ang="0">
                    <a:pos x="T4" y="T5"/>
                  </a:cxn>
                  <a:cxn ang="0">
                    <a:pos x="T6" y="T7"/>
                  </a:cxn>
                  <a:cxn ang="0">
                    <a:pos x="T8" y="T9"/>
                  </a:cxn>
                  <a:cxn ang="0">
                    <a:pos x="T10" y="T11"/>
                  </a:cxn>
                  <a:cxn ang="0">
                    <a:pos x="T12" y="T13"/>
                  </a:cxn>
                </a:cxnLst>
                <a:rect l="0" t="0" r="r" b="b"/>
                <a:pathLst>
                  <a:path w="424" h="235">
                    <a:moveTo>
                      <a:pt x="21" y="10"/>
                    </a:moveTo>
                    <a:lnTo>
                      <a:pt x="406" y="235"/>
                    </a:lnTo>
                    <a:lnTo>
                      <a:pt x="424" y="233"/>
                    </a:lnTo>
                    <a:lnTo>
                      <a:pt x="21" y="0"/>
                    </a:lnTo>
                    <a:lnTo>
                      <a:pt x="0" y="12"/>
                    </a:lnTo>
                    <a:lnTo>
                      <a:pt x="8" y="19"/>
                    </a:lnTo>
                    <a:lnTo>
                      <a:pt x="21" y="10"/>
                    </a:lnTo>
                    <a:close/>
                  </a:path>
                </a:pathLst>
              </a:custGeom>
              <a:solidFill>
                <a:srgbClr val="F2B42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0" name="işḻîďê"/>
              <p:cNvSpPr/>
              <p:nvPr/>
            </p:nvSpPr>
            <p:spPr bwMode="auto">
              <a:xfrm>
                <a:off x="4732361" y="5009228"/>
                <a:ext cx="76239" cy="117824"/>
              </a:xfrm>
              <a:custGeom>
                <a:avLst/>
                <a:gdLst>
                  <a:gd name="T0" fmla="*/ 44 w 44"/>
                  <a:gd name="T1" fmla="*/ 68 h 68"/>
                  <a:gd name="T2" fmla="*/ 44 w 44"/>
                  <a:gd name="T3" fmla="*/ 25 h 68"/>
                  <a:gd name="T4" fmla="*/ 0 w 44"/>
                  <a:gd name="T5" fmla="*/ 0 h 68"/>
                  <a:gd name="T6" fmla="*/ 0 w 44"/>
                  <a:gd name="T7" fmla="*/ 43 h 68"/>
                  <a:gd name="T8" fmla="*/ 44 w 44"/>
                  <a:gd name="T9" fmla="*/ 68 h 68"/>
                </a:gdLst>
                <a:ahLst/>
                <a:cxnLst>
                  <a:cxn ang="0">
                    <a:pos x="T0" y="T1"/>
                  </a:cxn>
                  <a:cxn ang="0">
                    <a:pos x="T2" y="T3"/>
                  </a:cxn>
                  <a:cxn ang="0">
                    <a:pos x="T4" y="T5"/>
                  </a:cxn>
                  <a:cxn ang="0">
                    <a:pos x="T6" y="T7"/>
                  </a:cxn>
                  <a:cxn ang="0">
                    <a:pos x="T8" y="T9"/>
                  </a:cxn>
                </a:cxnLst>
                <a:rect l="0" t="0" r="r" b="b"/>
                <a:pathLst>
                  <a:path w="44" h="68">
                    <a:moveTo>
                      <a:pt x="44" y="68"/>
                    </a:moveTo>
                    <a:lnTo>
                      <a:pt x="44" y="25"/>
                    </a:lnTo>
                    <a:lnTo>
                      <a:pt x="0" y="0"/>
                    </a:lnTo>
                    <a:lnTo>
                      <a:pt x="0" y="43"/>
                    </a:lnTo>
                    <a:lnTo>
                      <a:pt x="44" y="68"/>
                    </a:ln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1" name="íSḻïḓè"/>
              <p:cNvSpPr/>
              <p:nvPr/>
            </p:nvSpPr>
            <p:spPr bwMode="auto">
              <a:xfrm>
                <a:off x="4992267" y="5102794"/>
                <a:ext cx="46784" cy="100497"/>
              </a:xfrm>
              <a:custGeom>
                <a:avLst/>
                <a:gdLst>
                  <a:gd name="T0" fmla="*/ 27 w 27"/>
                  <a:gd name="T1" fmla="*/ 0 h 58"/>
                  <a:gd name="T2" fmla="*/ 27 w 27"/>
                  <a:gd name="T3" fmla="*/ 43 h 58"/>
                  <a:gd name="T4" fmla="*/ 0 w 27"/>
                  <a:gd name="T5" fmla="*/ 58 h 58"/>
                  <a:gd name="T6" fmla="*/ 0 w 27"/>
                  <a:gd name="T7" fmla="*/ 14 h 58"/>
                  <a:gd name="T8" fmla="*/ 27 w 27"/>
                  <a:gd name="T9" fmla="*/ 0 h 58"/>
                </a:gdLst>
                <a:ahLst/>
                <a:cxnLst>
                  <a:cxn ang="0">
                    <a:pos x="T0" y="T1"/>
                  </a:cxn>
                  <a:cxn ang="0">
                    <a:pos x="T2" y="T3"/>
                  </a:cxn>
                  <a:cxn ang="0">
                    <a:pos x="T4" y="T5"/>
                  </a:cxn>
                  <a:cxn ang="0">
                    <a:pos x="T6" y="T7"/>
                  </a:cxn>
                  <a:cxn ang="0">
                    <a:pos x="T8" y="T9"/>
                  </a:cxn>
                </a:cxnLst>
                <a:rect l="0" t="0" r="r" b="b"/>
                <a:pathLst>
                  <a:path w="27" h="58">
                    <a:moveTo>
                      <a:pt x="27" y="0"/>
                    </a:moveTo>
                    <a:lnTo>
                      <a:pt x="27" y="43"/>
                    </a:lnTo>
                    <a:lnTo>
                      <a:pt x="0" y="58"/>
                    </a:lnTo>
                    <a:lnTo>
                      <a:pt x="0" y="14"/>
                    </a:lnTo>
                    <a:lnTo>
                      <a:pt x="27" y="0"/>
                    </a:ln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2" name="ï$1iḑè"/>
              <p:cNvSpPr/>
              <p:nvPr/>
            </p:nvSpPr>
            <p:spPr bwMode="auto">
              <a:xfrm>
                <a:off x="4515772" y="4588180"/>
                <a:ext cx="382928" cy="218321"/>
              </a:xfrm>
              <a:custGeom>
                <a:avLst/>
                <a:gdLst>
                  <a:gd name="T0" fmla="*/ 76 w 106"/>
                  <a:gd name="T1" fmla="*/ 18 h 61"/>
                  <a:gd name="T2" fmla="*/ 0 w 106"/>
                  <a:gd name="T3" fmla="*/ 2 h 61"/>
                  <a:gd name="T4" fmla="*/ 0 w 106"/>
                  <a:gd name="T5" fmla="*/ 10 h 61"/>
                  <a:gd name="T6" fmla="*/ 76 w 106"/>
                  <a:gd name="T7" fmla="*/ 26 h 61"/>
                  <a:gd name="T8" fmla="*/ 104 w 106"/>
                  <a:gd name="T9" fmla="*/ 61 h 61"/>
                  <a:gd name="T10" fmla="*/ 76 w 106"/>
                  <a:gd name="T11" fmla="*/ 18 h 61"/>
                </a:gdLst>
                <a:ahLst/>
                <a:cxnLst>
                  <a:cxn ang="0">
                    <a:pos x="T0" y="T1"/>
                  </a:cxn>
                  <a:cxn ang="0">
                    <a:pos x="T2" y="T3"/>
                  </a:cxn>
                  <a:cxn ang="0">
                    <a:pos x="T4" y="T5"/>
                  </a:cxn>
                  <a:cxn ang="0">
                    <a:pos x="T6" y="T7"/>
                  </a:cxn>
                  <a:cxn ang="0">
                    <a:pos x="T8" y="T9"/>
                  </a:cxn>
                  <a:cxn ang="0">
                    <a:pos x="T10" y="T11"/>
                  </a:cxn>
                </a:cxnLst>
                <a:rect l="0" t="0" r="r" b="b"/>
                <a:pathLst>
                  <a:path w="106" h="61">
                    <a:moveTo>
                      <a:pt x="76" y="18"/>
                    </a:moveTo>
                    <a:cubicBezTo>
                      <a:pt x="55" y="6"/>
                      <a:pt x="27" y="0"/>
                      <a:pt x="0" y="2"/>
                    </a:cubicBezTo>
                    <a:cubicBezTo>
                      <a:pt x="0" y="10"/>
                      <a:pt x="0" y="10"/>
                      <a:pt x="0" y="10"/>
                    </a:cubicBezTo>
                    <a:cubicBezTo>
                      <a:pt x="27" y="9"/>
                      <a:pt x="55" y="14"/>
                      <a:pt x="76" y="26"/>
                    </a:cubicBezTo>
                    <a:cubicBezTo>
                      <a:pt x="93" y="36"/>
                      <a:pt x="102" y="48"/>
                      <a:pt x="104" y="61"/>
                    </a:cubicBezTo>
                    <a:cubicBezTo>
                      <a:pt x="106" y="45"/>
                      <a:pt x="97" y="30"/>
                      <a:pt x="76" y="18"/>
                    </a:cubicBezTo>
                    <a:close/>
                  </a:path>
                </a:pathLst>
              </a:custGeom>
              <a:solidFill>
                <a:srgbClr val="FDD76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grpSp>
      <p:grpSp>
        <p:nvGrpSpPr>
          <p:cNvPr id="165" name="组合 164"/>
          <p:cNvGrpSpPr/>
          <p:nvPr/>
        </p:nvGrpSpPr>
        <p:grpSpPr>
          <a:xfrm>
            <a:off x="2800789" y="2568153"/>
            <a:ext cx="6170150" cy="840284"/>
            <a:chOff x="3135993" y="1051060"/>
            <a:chExt cx="6170150" cy="840284"/>
          </a:xfrm>
        </p:grpSpPr>
        <p:sp>
          <p:nvSpPr>
            <p:cNvPr id="166" name="矩形: 圆角 165"/>
            <p:cNvSpPr/>
            <p:nvPr/>
          </p:nvSpPr>
          <p:spPr>
            <a:xfrm>
              <a:off x="3839426" y="1280937"/>
              <a:ext cx="5466717" cy="610407"/>
            </a:xfrm>
            <a:prstGeom prst="roundRect">
              <a:avLst>
                <a:gd name="adj" fmla="val 13726"/>
              </a:avLst>
            </a:prstGeom>
            <a:solidFill>
              <a:srgbClr val="0F73EE"/>
            </a:solidFill>
            <a:ln w="19050">
              <a:solidFill>
                <a:schemeClr val="bg1"/>
              </a:solidFill>
              <a:prstDash val="sysDot"/>
              <a:headEnd type="oval" w="lg" len="lg"/>
              <a:tailEnd type="oval" w="lg" len="lg"/>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167" name="矩形 166"/>
            <p:cNvSpPr/>
            <p:nvPr/>
          </p:nvSpPr>
          <p:spPr>
            <a:xfrm>
              <a:off x="3972879" y="1333399"/>
              <a:ext cx="5211683" cy="523220"/>
            </a:xfrm>
            <a:prstGeom prst="rect">
              <a:avLst/>
            </a:prstGeom>
          </p:spPr>
          <p:txBody>
            <a:bodyPr wrap="none">
              <a:spAutoFit/>
            </a:bodyPr>
            <a:lstStyle/>
            <a:p>
              <a:pPr fontAlgn="base">
                <a:spcAft>
                  <a:spcPct val="0"/>
                </a:spcAft>
                <a:defRPr/>
              </a:pPr>
              <a:r>
                <a:rPr lang="zh-CN" altLang="en-US" sz="2800" dirty="0">
                  <a:solidFill>
                    <a:schemeClr val="bg1"/>
                  </a:solidFill>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rPr>
                <a:t>信息隐藏技术和密码技术的区别</a:t>
              </a:r>
            </a:p>
          </p:txBody>
        </p:sp>
        <p:sp>
          <p:nvSpPr>
            <p:cNvPr id="168" name="矩形 167"/>
            <p:cNvSpPr/>
            <p:nvPr/>
          </p:nvSpPr>
          <p:spPr>
            <a:xfrm>
              <a:off x="3295769" y="1051060"/>
              <a:ext cx="492443" cy="830997"/>
            </a:xfrm>
            <a:prstGeom prst="rect">
              <a:avLst/>
            </a:prstGeom>
          </p:spPr>
          <p:txBody>
            <a:bodyPr wrap="none">
              <a:spAutoFit/>
            </a:bodyPr>
            <a:lstStyle/>
            <a:p>
              <a:r>
                <a:rPr lang="en-US" altLang="zh-CN" sz="4800" b="1" i="1" dirty="0">
                  <a:solidFill>
                    <a:schemeClr val="accent5">
                      <a:lumMod val="50000"/>
                    </a:schemeClr>
                  </a:solidFill>
                  <a:latin typeface="+mj-lt"/>
                </a:rPr>
                <a:t>5</a:t>
              </a:r>
              <a:endParaRPr lang="zh-CN" altLang="en-US" sz="4800" b="1" i="1" dirty="0">
                <a:solidFill>
                  <a:schemeClr val="accent5">
                    <a:lumMod val="50000"/>
                  </a:schemeClr>
                </a:solidFill>
                <a:latin typeface="+mj-lt"/>
              </a:endParaRPr>
            </a:p>
          </p:txBody>
        </p:sp>
        <p:cxnSp>
          <p:nvCxnSpPr>
            <p:cNvPr id="169" name="直接连接符 168"/>
            <p:cNvCxnSpPr/>
            <p:nvPr/>
          </p:nvCxnSpPr>
          <p:spPr>
            <a:xfrm>
              <a:off x="3135993" y="1748864"/>
              <a:ext cx="703433" cy="0"/>
            </a:xfrm>
            <a:prstGeom prst="line">
              <a:avLst/>
            </a:prstGeom>
            <a:ln w="19050">
              <a:solidFill>
                <a:schemeClr val="accent5">
                  <a:lumMod val="50000"/>
                </a:schemeClr>
              </a:solidFill>
              <a:prstDash val="sysDot"/>
              <a:headEnd type="oval" w="lg" len="lg"/>
              <a:tailEnd type="oval" w="lg" len="lg"/>
            </a:ln>
          </p:spPr>
          <p:style>
            <a:lnRef idx="1">
              <a:schemeClr val="accent1"/>
            </a:lnRef>
            <a:fillRef idx="0">
              <a:schemeClr val="accent1"/>
            </a:fillRef>
            <a:effectRef idx="0">
              <a:schemeClr val="accent1"/>
            </a:effectRef>
            <a:fontRef idx="minor">
              <a:schemeClr val="tx1"/>
            </a:fontRef>
          </p:style>
        </p:cxnSp>
      </p:grpSp>
      <p:sp>
        <p:nvSpPr>
          <p:cNvPr id="170" name="矩形 169"/>
          <p:cNvSpPr/>
          <p:nvPr/>
        </p:nvSpPr>
        <p:spPr>
          <a:xfrm>
            <a:off x="9636839" y="1686190"/>
            <a:ext cx="2146742" cy="369332"/>
          </a:xfrm>
          <a:prstGeom prst="rect">
            <a:avLst/>
          </a:prstGeom>
        </p:spPr>
        <p:txBody>
          <a:bodyPr wrap="none">
            <a:spAutoFit/>
          </a:bodyPr>
          <a:lstStyle/>
          <a:p>
            <a:r>
              <a:rPr lang="zh-CN" altLang="en-US" dirty="0"/>
              <a:t>思源黑体 CN Heavy</a:t>
            </a:r>
          </a:p>
        </p:txBody>
      </p:sp>
      <p:sp>
        <p:nvSpPr>
          <p:cNvPr id="171" name="矩形 170"/>
          <p:cNvSpPr/>
          <p:nvPr/>
        </p:nvSpPr>
        <p:spPr>
          <a:xfrm>
            <a:off x="9231435" y="2927436"/>
            <a:ext cx="2146742" cy="369332"/>
          </a:xfrm>
          <a:prstGeom prst="rect">
            <a:avLst/>
          </a:prstGeom>
        </p:spPr>
        <p:txBody>
          <a:bodyPr wrap="none">
            <a:spAutoFit/>
          </a:bodyPr>
          <a:lstStyle/>
          <a:p>
            <a:r>
              <a:rPr lang="zh-CN" altLang="en-US" dirty="0"/>
              <a:t>思源黑体 CN Heavy</a:t>
            </a:r>
          </a:p>
        </p:txBody>
      </p:sp>
      <p:graphicFrame>
        <p:nvGraphicFramePr>
          <p:cNvPr id="172" name="对象 171"/>
          <p:cNvGraphicFramePr>
            <a:graphicFrameLocks noChangeAspect="1"/>
          </p:cNvGraphicFramePr>
          <p:nvPr/>
        </p:nvGraphicFramePr>
        <p:xfrm>
          <a:off x="3972557" y="4856858"/>
          <a:ext cx="2347913" cy="533400"/>
        </p:xfrm>
        <a:graphic>
          <a:graphicData uri="http://schemas.openxmlformats.org/presentationml/2006/ole">
            <mc:AlternateContent xmlns:mc="http://schemas.openxmlformats.org/markup-compatibility/2006">
              <mc:Choice xmlns:v="urn:schemas-microsoft-com:vml" Requires="v">
                <p:oleObj spid="_x0000_s2161" name="包装程序外壳对象" showAsIcon="1" r:id="rId6" imgW="2333625" imgH="523875" progId="Package">
                  <p:embed/>
                </p:oleObj>
              </mc:Choice>
              <mc:Fallback>
                <p:oleObj name="包装程序外壳对象" showAsIcon="1" r:id="rId6" imgW="2333625" imgH="523875" progId="Package">
                  <p:embed/>
                  <p:pic>
                    <p:nvPicPr>
                      <p:cNvPr id="0" name="图片 2142"/>
                      <p:cNvPicPr/>
                      <p:nvPr/>
                    </p:nvPicPr>
                    <p:blipFill>
                      <a:blip r:embed="rId7"/>
                      <a:stretch>
                        <a:fillRect/>
                      </a:stretch>
                    </p:blipFill>
                    <p:spPr>
                      <a:xfrm>
                        <a:off x="3972557" y="4856858"/>
                        <a:ext cx="2347913" cy="533400"/>
                      </a:xfrm>
                      <a:prstGeom prst="rect">
                        <a:avLst/>
                      </a:prstGeom>
                    </p:spPr>
                  </p:pic>
                </p:oleObj>
              </mc:Fallback>
            </mc:AlternateContent>
          </a:graphicData>
        </a:graphic>
      </p:graphicFrame>
      <p:graphicFrame>
        <p:nvGraphicFramePr>
          <p:cNvPr id="173" name="对象 172"/>
          <p:cNvGraphicFramePr>
            <a:graphicFrameLocks noChangeAspect="1"/>
          </p:cNvGraphicFramePr>
          <p:nvPr/>
        </p:nvGraphicFramePr>
        <p:xfrm>
          <a:off x="6320470" y="4891583"/>
          <a:ext cx="2528888" cy="533400"/>
        </p:xfrm>
        <a:graphic>
          <a:graphicData uri="http://schemas.openxmlformats.org/presentationml/2006/ole">
            <mc:AlternateContent xmlns:mc="http://schemas.openxmlformats.org/markup-compatibility/2006">
              <mc:Choice xmlns:v="urn:schemas-microsoft-com:vml" Requires="v">
                <p:oleObj spid="_x0000_s2162" name="包装程序外壳对象" showAsIcon="1" r:id="rId8" imgW="2514600" imgH="523875" progId="Package">
                  <p:embed/>
                </p:oleObj>
              </mc:Choice>
              <mc:Fallback>
                <p:oleObj name="包装程序外壳对象" showAsIcon="1" r:id="rId8" imgW="2514600" imgH="523875" progId="Package">
                  <p:embed/>
                  <p:pic>
                    <p:nvPicPr>
                      <p:cNvPr id="0" name="图片 2143"/>
                      <p:cNvPicPr/>
                      <p:nvPr/>
                    </p:nvPicPr>
                    <p:blipFill>
                      <a:blip r:embed="rId9"/>
                      <a:stretch>
                        <a:fillRect/>
                      </a:stretch>
                    </p:blipFill>
                    <p:spPr>
                      <a:xfrm>
                        <a:off x="6320470" y="4891583"/>
                        <a:ext cx="2528888" cy="533400"/>
                      </a:xfrm>
                      <a:prstGeom prst="rect">
                        <a:avLst/>
                      </a:prstGeom>
                    </p:spPr>
                  </p:pic>
                </p:oleObj>
              </mc:Fallback>
            </mc:AlternateContent>
          </a:graphicData>
        </a:graphic>
      </p:graphicFrame>
      <p:graphicFrame>
        <p:nvGraphicFramePr>
          <p:cNvPr id="174" name="对象 173"/>
          <p:cNvGraphicFramePr>
            <a:graphicFrameLocks noChangeAspect="1"/>
          </p:cNvGraphicFramePr>
          <p:nvPr/>
        </p:nvGraphicFramePr>
        <p:xfrm>
          <a:off x="9082801" y="4891583"/>
          <a:ext cx="554038" cy="533400"/>
        </p:xfrm>
        <a:graphic>
          <a:graphicData uri="http://schemas.openxmlformats.org/presentationml/2006/ole">
            <mc:AlternateContent xmlns:mc="http://schemas.openxmlformats.org/markup-compatibility/2006">
              <mc:Choice xmlns:v="urn:schemas-microsoft-com:vml" Requires="v">
                <p:oleObj spid="_x0000_s2163" name="包装程序外壳对象" showAsIcon="1" r:id="rId10" imgW="542925" imgH="523875" progId="Package">
                  <p:embed/>
                </p:oleObj>
              </mc:Choice>
              <mc:Fallback>
                <p:oleObj name="包装程序外壳对象" showAsIcon="1" r:id="rId10" imgW="542925" imgH="523875" progId="Package">
                  <p:embed/>
                  <p:pic>
                    <p:nvPicPr>
                      <p:cNvPr id="0" name="图片 2144"/>
                      <p:cNvPicPr/>
                      <p:nvPr/>
                    </p:nvPicPr>
                    <p:blipFill>
                      <a:blip r:embed="rId11"/>
                      <a:stretch>
                        <a:fillRect/>
                      </a:stretch>
                    </p:blipFill>
                    <p:spPr>
                      <a:xfrm>
                        <a:off x="9082801" y="4891583"/>
                        <a:ext cx="554038" cy="533400"/>
                      </a:xfrm>
                      <a:prstGeom prst="rect">
                        <a:avLst/>
                      </a:prstGeom>
                    </p:spPr>
                  </p:pic>
                </p:oleObj>
              </mc:Fallback>
            </mc:AlternateContent>
          </a:graphicData>
        </a:graphic>
      </p:graphicFrame>
      <p:sp>
        <p:nvSpPr>
          <p:cNvPr id="2" name="矩形 1"/>
          <p:cNvSpPr/>
          <p:nvPr/>
        </p:nvSpPr>
        <p:spPr>
          <a:xfrm>
            <a:off x="1046031" y="3864790"/>
            <a:ext cx="1646605" cy="461665"/>
          </a:xfrm>
          <a:prstGeom prst="rect">
            <a:avLst/>
          </a:prstGeom>
        </p:spPr>
        <p:txBody>
          <a:bodyPr wrap="none">
            <a:spAutoFit/>
          </a:bodyPr>
          <a:lstStyle/>
          <a:p>
            <a:r>
              <a:rPr lang="zh-CN" altLang="en-US" sz="2400" dirty="0"/>
              <a:t>数字   英文</a:t>
            </a:r>
          </a:p>
        </p:txBody>
      </p:sp>
      <p:sp>
        <p:nvSpPr>
          <p:cNvPr id="3" name="矩形 2"/>
          <p:cNvSpPr/>
          <p:nvPr/>
        </p:nvSpPr>
        <p:spPr>
          <a:xfrm>
            <a:off x="2985909" y="3912937"/>
            <a:ext cx="2645148" cy="369332"/>
          </a:xfrm>
          <a:prstGeom prst="rect">
            <a:avLst/>
          </a:prstGeom>
        </p:spPr>
        <p:txBody>
          <a:bodyPr wrap="none">
            <a:spAutoFit/>
          </a:bodyPr>
          <a:lstStyle/>
          <a:p>
            <a:r>
              <a:rPr lang="zh-CN" altLang="en-US" dirty="0"/>
              <a:t>Times New Roman (正文)</a:t>
            </a:r>
          </a:p>
        </p:txBody>
      </p:sp>
      <p:sp>
        <p:nvSpPr>
          <p:cNvPr id="4" name="椭圆 3"/>
          <p:cNvSpPr/>
          <p:nvPr/>
        </p:nvSpPr>
        <p:spPr>
          <a:xfrm>
            <a:off x="1071048" y="291130"/>
            <a:ext cx="798285" cy="798285"/>
          </a:xfrm>
          <a:prstGeom prst="ellipse">
            <a:avLst/>
          </a:prstGeom>
          <a:solidFill>
            <a:srgbClr val="0F73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5" name="椭圆 174"/>
          <p:cNvSpPr/>
          <p:nvPr/>
        </p:nvSpPr>
        <p:spPr>
          <a:xfrm>
            <a:off x="2111973" y="284842"/>
            <a:ext cx="798285" cy="798285"/>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6" name="椭圆 175"/>
          <p:cNvSpPr/>
          <p:nvPr/>
        </p:nvSpPr>
        <p:spPr>
          <a:xfrm>
            <a:off x="3152898" y="278554"/>
            <a:ext cx="798285" cy="798285"/>
          </a:xfrm>
          <a:prstGeom prst="ellipse">
            <a:avLst/>
          </a:prstGeom>
          <a:solidFill>
            <a:srgbClr val="E3C9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7" name="椭圆 176"/>
          <p:cNvSpPr/>
          <p:nvPr/>
        </p:nvSpPr>
        <p:spPr>
          <a:xfrm>
            <a:off x="4193823" y="272266"/>
            <a:ext cx="798285" cy="798285"/>
          </a:xfrm>
          <a:prstGeom prst="ellipse">
            <a:avLst/>
          </a:prstGeom>
          <a:solidFill>
            <a:srgbClr val="1F4E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0"/>
                                        </p:tgtEl>
                                        <p:attrNameLst>
                                          <p:attrName>style.visibility</p:attrName>
                                        </p:attrNameLst>
                                      </p:cBhvr>
                                      <p:to>
                                        <p:strVal val="visible"/>
                                      </p:to>
                                    </p:set>
                                    <p:animEffect transition="in" filter="wipe(left)">
                                      <p:cBhvr>
                                        <p:cTn id="7" dur="500"/>
                                        <p:tgtEl>
                                          <p:spTgt spid="100"/>
                                        </p:tgtEl>
                                      </p:cBhvr>
                                    </p:animEffect>
                                  </p:childTnLst>
                                </p:cTn>
                              </p:par>
                              <p:par>
                                <p:cTn id="8" presetID="47"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650"/>
                                        <p:tgtEl>
                                          <p:spTgt spid="7"/>
                                        </p:tgtEl>
                                      </p:cBhvr>
                                    </p:animEffect>
                                    <p:anim calcmode="lin" valueType="num">
                                      <p:cBhvr>
                                        <p:cTn id="11" dur="650" fill="hold"/>
                                        <p:tgtEl>
                                          <p:spTgt spid="7"/>
                                        </p:tgtEl>
                                        <p:attrNameLst>
                                          <p:attrName>ppt_x</p:attrName>
                                        </p:attrNameLst>
                                      </p:cBhvr>
                                      <p:tavLst>
                                        <p:tav tm="0">
                                          <p:val>
                                            <p:strVal val="#ppt_x"/>
                                          </p:val>
                                        </p:tav>
                                        <p:tav tm="100000">
                                          <p:val>
                                            <p:strVal val="#ppt_x"/>
                                          </p:val>
                                        </p:tav>
                                      </p:tavLst>
                                    </p:anim>
                                    <p:anim calcmode="lin" valueType="num">
                                      <p:cBhvr>
                                        <p:cTn id="12" dur="650" fill="hold"/>
                                        <p:tgtEl>
                                          <p:spTgt spid="7"/>
                                        </p:tgtEl>
                                        <p:attrNameLst>
                                          <p:attrName>ppt_y</p:attrName>
                                        </p:attrNameLst>
                                      </p:cBhvr>
                                      <p:tavLst>
                                        <p:tav tm="0">
                                          <p:val>
                                            <p:strVal val="#ppt_y-.1"/>
                                          </p:val>
                                        </p:tav>
                                        <p:tav tm="100000">
                                          <p:val>
                                            <p:strVal val="#ppt_y"/>
                                          </p:val>
                                        </p:tav>
                                      </p:tavLst>
                                    </p:anim>
                                  </p:childTnLst>
                                </p:cTn>
                              </p:par>
                            </p:childTnLst>
                          </p:cTn>
                        </p:par>
                        <p:par>
                          <p:cTn id="13" fill="hold">
                            <p:stCondLst>
                              <p:cond delay="500"/>
                            </p:stCondLst>
                            <p:childTnLst>
                              <p:par>
                                <p:cTn id="14" presetID="17" presetClass="entr" presetSubtype="8" fill="hold" nodeType="afterEffect">
                                  <p:stCondLst>
                                    <p:cond delay="0"/>
                                  </p:stCondLst>
                                  <p:childTnLst>
                                    <p:set>
                                      <p:cBhvr>
                                        <p:cTn id="15" dur="1" fill="hold">
                                          <p:stCondLst>
                                            <p:cond delay="0"/>
                                          </p:stCondLst>
                                        </p:cTn>
                                        <p:tgtEl>
                                          <p:spTgt spid="165"/>
                                        </p:tgtEl>
                                        <p:attrNameLst>
                                          <p:attrName>style.visibility</p:attrName>
                                        </p:attrNameLst>
                                      </p:cBhvr>
                                      <p:to>
                                        <p:strVal val="visible"/>
                                      </p:to>
                                    </p:set>
                                    <p:anim calcmode="lin" valueType="num">
                                      <p:cBhvr>
                                        <p:cTn id="16" dur="500" fill="hold"/>
                                        <p:tgtEl>
                                          <p:spTgt spid="165"/>
                                        </p:tgtEl>
                                        <p:attrNameLst>
                                          <p:attrName>ppt_x</p:attrName>
                                        </p:attrNameLst>
                                      </p:cBhvr>
                                      <p:tavLst>
                                        <p:tav tm="0">
                                          <p:val>
                                            <p:strVal val="#ppt_x-#ppt_w/2"/>
                                          </p:val>
                                        </p:tav>
                                        <p:tav tm="100000">
                                          <p:val>
                                            <p:strVal val="#ppt_x"/>
                                          </p:val>
                                        </p:tav>
                                      </p:tavLst>
                                    </p:anim>
                                    <p:anim calcmode="lin" valueType="num">
                                      <p:cBhvr>
                                        <p:cTn id="17" dur="500" fill="hold"/>
                                        <p:tgtEl>
                                          <p:spTgt spid="165"/>
                                        </p:tgtEl>
                                        <p:attrNameLst>
                                          <p:attrName>ppt_y</p:attrName>
                                        </p:attrNameLst>
                                      </p:cBhvr>
                                      <p:tavLst>
                                        <p:tav tm="0">
                                          <p:val>
                                            <p:strVal val="#ppt_y"/>
                                          </p:val>
                                        </p:tav>
                                        <p:tav tm="100000">
                                          <p:val>
                                            <p:strVal val="#ppt_y"/>
                                          </p:val>
                                        </p:tav>
                                      </p:tavLst>
                                    </p:anim>
                                    <p:anim calcmode="lin" valueType="num">
                                      <p:cBhvr>
                                        <p:cTn id="18" dur="500" fill="hold"/>
                                        <p:tgtEl>
                                          <p:spTgt spid="165"/>
                                        </p:tgtEl>
                                        <p:attrNameLst>
                                          <p:attrName>ppt_w</p:attrName>
                                        </p:attrNameLst>
                                      </p:cBhvr>
                                      <p:tavLst>
                                        <p:tav tm="0">
                                          <p:val>
                                            <p:fltVal val="0"/>
                                          </p:val>
                                        </p:tav>
                                        <p:tav tm="100000">
                                          <p:val>
                                            <p:strVal val="#ppt_w"/>
                                          </p:val>
                                        </p:tav>
                                      </p:tavLst>
                                    </p:anim>
                                    <p:anim calcmode="lin" valueType="num">
                                      <p:cBhvr>
                                        <p:cTn id="19" dur="500" fill="hold"/>
                                        <p:tgtEl>
                                          <p:spTgt spid="165"/>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 grpId="0"/>
    </p:bld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文本框 5"/>
          <p:cNvSpPr txBox="1"/>
          <p:nvPr/>
        </p:nvSpPr>
        <p:spPr>
          <a:xfrm>
            <a:off x="1412859" y="2028616"/>
            <a:ext cx="9655207" cy="2800767"/>
          </a:xfrm>
          <a:prstGeom prst="rect">
            <a:avLst/>
          </a:prstGeom>
          <a:noFill/>
        </p:spPr>
        <p:txBody>
          <a:bodyPr wrap="none" rtlCol="0">
            <a:spAutoFit/>
          </a:bodyPr>
          <a:lstStyle/>
          <a:p>
            <a:r>
              <a:rPr lang="en-US" altLang="zh-CN" sz="8800" dirty="0">
                <a:solidFill>
                  <a:srgbClr val="FF0000"/>
                </a:solidFill>
              </a:rPr>
              <a:t>PS:</a:t>
            </a:r>
            <a:r>
              <a:rPr lang="zh-CN" altLang="en-US" sz="8800" dirty="0">
                <a:solidFill>
                  <a:srgbClr val="FF0000"/>
                </a:solidFill>
              </a:rPr>
              <a:t>内容可编辑范围</a:t>
            </a:r>
            <a:endParaRPr lang="en-US" altLang="zh-CN" sz="8800" dirty="0">
              <a:solidFill>
                <a:srgbClr val="FF0000"/>
              </a:solidFill>
            </a:endParaRPr>
          </a:p>
          <a:p>
            <a:r>
              <a:rPr lang="zh-CN" altLang="en-US" sz="8800" dirty="0">
                <a:solidFill>
                  <a:srgbClr val="FF0000"/>
                </a:solidFill>
              </a:rPr>
              <a:t>在异形框内</a:t>
            </a:r>
          </a:p>
        </p:txBody>
      </p:sp>
      <p:pic>
        <p:nvPicPr>
          <p:cNvPr id="4" name="图片 3"/>
          <p:cNvPicPr>
            <a:picLocks noChangeAspect="1"/>
          </p:cNvPicPr>
          <p:nvPr/>
        </p:nvPicPr>
        <p:blipFill>
          <a:blip r:embed="rId2"/>
          <a:stretch>
            <a:fillRect/>
          </a:stretch>
        </p:blipFill>
        <p:spPr>
          <a:xfrm>
            <a:off x="0" y="-33314"/>
            <a:ext cx="12246348" cy="6891314"/>
          </a:xfrm>
          <a:prstGeom prst="rect">
            <a:avLst/>
          </a:prstGeom>
        </p:spPr>
      </p:pic>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3729285" y="194380"/>
            <a:ext cx="4733431" cy="1109044"/>
            <a:chOff x="3279913" y="488294"/>
            <a:chExt cx="4733431" cy="1109044"/>
          </a:xfrm>
        </p:grpSpPr>
        <p:grpSp>
          <p:nvGrpSpPr>
            <p:cNvPr id="15" name="组合 14"/>
            <p:cNvGrpSpPr/>
            <p:nvPr/>
          </p:nvGrpSpPr>
          <p:grpSpPr>
            <a:xfrm>
              <a:off x="3279913" y="909457"/>
              <a:ext cx="4733431" cy="687881"/>
              <a:chOff x="3279913" y="909457"/>
              <a:chExt cx="4733431" cy="687881"/>
            </a:xfrm>
          </p:grpSpPr>
          <p:sp>
            <p:nvSpPr>
              <p:cNvPr id="170" name="矩形: 圆角 169"/>
              <p:cNvSpPr/>
              <p:nvPr/>
            </p:nvSpPr>
            <p:spPr>
              <a:xfrm>
                <a:off x="3279913" y="909457"/>
                <a:ext cx="4733431" cy="687881"/>
              </a:xfrm>
              <a:prstGeom prst="roundRect">
                <a:avLst/>
              </a:prstGeom>
              <a:solidFill>
                <a:srgbClr val="0F73EE"/>
              </a:solidFill>
              <a:ln w="127000">
                <a:solidFill>
                  <a:srgbClr val="00B0F0">
                    <a:alpha val="25000"/>
                  </a:srgb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微软雅黑 Light" panose="020B0502040204020203" pitchFamily="34" charset="-122"/>
                  <a:ea typeface="微软雅黑 Light" panose="020B0502040204020203" pitchFamily="34" charset="-122"/>
                  <a:cs typeface="+mn-ea"/>
                </a:endParaRPr>
              </a:p>
            </p:txBody>
          </p:sp>
          <p:sp>
            <p:nvSpPr>
              <p:cNvPr id="171" name="文本框 170"/>
              <p:cNvSpPr txBox="1"/>
              <p:nvPr/>
            </p:nvSpPr>
            <p:spPr>
              <a:xfrm>
                <a:off x="4648956" y="1032190"/>
                <a:ext cx="2646878" cy="535531"/>
              </a:xfrm>
              <a:prstGeom prst="rect">
                <a:avLst/>
              </a:prstGeom>
              <a:noFill/>
            </p:spPr>
            <p:txBody>
              <a:bodyPr wrap="none" rtlCol="0" anchor="t">
                <a:spAutoFit/>
              </a:bodyPr>
              <a:lstStyle/>
              <a:p>
                <a:pPr lvl="0" fontAlgn="base">
                  <a:lnSpc>
                    <a:spcPct val="90000"/>
                  </a:lnSpc>
                  <a:spcBef>
                    <a:spcPts val="1000"/>
                  </a:spcBef>
                  <a:spcAft>
                    <a:spcPct val="0"/>
                  </a:spcAft>
                  <a:defRPr/>
                </a:pPr>
                <a:r>
                  <a:rPr lang="zh-CN" altLang="en-US" sz="3200" dirty="0">
                    <a:solidFill>
                      <a:schemeClr val="bg1"/>
                    </a:solidFill>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sym typeface="+mn-ea"/>
                  </a:rPr>
                  <a:t>可视密码方案</a:t>
                </a:r>
              </a:p>
            </p:txBody>
          </p:sp>
        </p:grpSp>
        <p:grpSp>
          <p:nvGrpSpPr>
            <p:cNvPr id="16" name="28b0fd0e-7ece-4f48-881a-83c93b08799b"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3459237" y="488294"/>
              <a:ext cx="1104746" cy="1087791"/>
              <a:chOff x="3950910" y="1316832"/>
              <a:chExt cx="4290179" cy="4224337"/>
            </a:xfrm>
          </p:grpSpPr>
          <p:sp>
            <p:nvSpPr>
              <p:cNvPr id="17" name="ïṥļîḋè"/>
              <p:cNvSpPr/>
              <p:nvPr/>
            </p:nvSpPr>
            <p:spPr bwMode="auto">
              <a:xfrm>
                <a:off x="4051407" y="3713164"/>
                <a:ext cx="727736" cy="421048"/>
              </a:xfrm>
              <a:custGeom>
                <a:avLst/>
                <a:gdLst>
                  <a:gd name="T0" fmla="*/ 166 w 202"/>
                  <a:gd name="T1" fmla="*/ 96 h 117"/>
                  <a:gd name="T2" fmla="*/ 36 w 202"/>
                  <a:gd name="T3" fmla="*/ 96 h 117"/>
                  <a:gd name="T4" fmla="*/ 36 w 202"/>
                  <a:gd name="T5" fmla="*/ 21 h 117"/>
                  <a:gd name="T6" fmla="*/ 166 w 202"/>
                  <a:gd name="T7" fmla="*/ 21 h 117"/>
                  <a:gd name="T8" fmla="*/ 166 w 202"/>
                  <a:gd name="T9" fmla="*/ 96 h 117"/>
                </a:gdLst>
                <a:ahLst/>
                <a:cxnLst>
                  <a:cxn ang="0">
                    <a:pos x="T0" y="T1"/>
                  </a:cxn>
                  <a:cxn ang="0">
                    <a:pos x="T2" y="T3"/>
                  </a:cxn>
                  <a:cxn ang="0">
                    <a:pos x="T4" y="T5"/>
                  </a:cxn>
                  <a:cxn ang="0">
                    <a:pos x="T6" y="T7"/>
                  </a:cxn>
                  <a:cxn ang="0">
                    <a:pos x="T8" y="T9"/>
                  </a:cxn>
                </a:cxnLst>
                <a:rect l="0" t="0" r="r" b="b"/>
                <a:pathLst>
                  <a:path w="202" h="117">
                    <a:moveTo>
                      <a:pt x="166" y="96"/>
                    </a:moveTo>
                    <a:cubicBezTo>
                      <a:pt x="130" y="117"/>
                      <a:pt x="72" y="117"/>
                      <a:pt x="36" y="96"/>
                    </a:cubicBezTo>
                    <a:cubicBezTo>
                      <a:pt x="0" y="76"/>
                      <a:pt x="0" y="42"/>
                      <a:pt x="36" y="21"/>
                    </a:cubicBezTo>
                    <a:cubicBezTo>
                      <a:pt x="72" y="0"/>
                      <a:pt x="130" y="0"/>
                      <a:pt x="166" y="21"/>
                    </a:cubicBezTo>
                    <a:cubicBezTo>
                      <a:pt x="202" y="42"/>
                      <a:pt x="202" y="76"/>
                      <a:pt x="166" y="96"/>
                    </a:cubicBezTo>
                    <a:close/>
                  </a:path>
                </a:pathLst>
              </a:custGeom>
              <a:solidFill>
                <a:srgbClr val="B2D3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9" name="íṣḻíďe"/>
              <p:cNvSpPr/>
              <p:nvPr/>
            </p:nvSpPr>
            <p:spPr bwMode="auto">
              <a:xfrm>
                <a:off x="4170964" y="3766878"/>
                <a:ext cx="481692" cy="270302"/>
              </a:xfrm>
              <a:custGeom>
                <a:avLst/>
                <a:gdLst>
                  <a:gd name="T0" fmla="*/ 110 w 134"/>
                  <a:gd name="T1" fmla="*/ 11 h 75"/>
                  <a:gd name="T2" fmla="*/ 102 w 134"/>
                  <a:gd name="T3" fmla="*/ 7 h 75"/>
                  <a:gd name="T4" fmla="*/ 102 w 134"/>
                  <a:gd name="T5" fmla="*/ 7 h 75"/>
                  <a:gd name="T6" fmla="*/ 86 w 134"/>
                  <a:gd name="T7" fmla="*/ 0 h 75"/>
                  <a:gd name="T8" fmla="*/ 87 w 134"/>
                  <a:gd name="T9" fmla="*/ 3 h 75"/>
                  <a:gd name="T10" fmla="*/ 49 w 134"/>
                  <a:gd name="T11" fmla="*/ 3 h 75"/>
                  <a:gd name="T12" fmla="*/ 50 w 134"/>
                  <a:gd name="T13" fmla="*/ 0 h 75"/>
                  <a:gd name="T14" fmla="*/ 31 w 134"/>
                  <a:gd name="T15" fmla="*/ 8 h 75"/>
                  <a:gd name="T16" fmla="*/ 31 w 134"/>
                  <a:gd name="T17" fmla="*/ 8 h 75"/>
                  <a:gd name="T18" fmla="*/ 24 w 134"/>
                  <a:gd name="T19" fmla="*/ 11 h 75"/>
                  <a:gd name="T20" fmla="*/ 24 w 134"/>
                  <a:gd name="T21" fmla="*/ 61 h 75"/>
                  <a:gd name="T22" fmla="*/ 110 w 134"/>
                  <a:gd name="T23" fmla="*/ 61 h 75"/>
                  <a:gd name="T24" fmla="*/ 110 w 134"/>
                  <a:gd name="T25" fmla="*/ 11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4" h="75">
                    <a:moveTo>
                      <a:pt x="110" y="11"/>
                    </a:moveTo>
                    <a:cubicBezTo>
                      <a:pt x="108" y="10"/>
                      <a:pt x="105" y="9"/>
                      <a:pt x="102" y="7"/>
                    </a:cubicBezTo>
                    <a:cubicBezTo>
                      <a:pt x="102" y="7"/>
                      <a:pt x="102" y="7"/>
                      <a:pt x="102" y="7"/>
                    </a:cubicBezTo>
                    <a:cubicBezTo>
                      <a:pt x="86" y="0"/>
                      <a:pt x="86" y="0"/>
                      <a:pt x="86" y="0"/>
                    </a:cubicBezTo>
                    <a:cubicBezTo>
                      <a:pt x="87" y="3"/>
                      <a:pt x="87" y="3"/>
                      <a:pt x="87" y="3"/>
                    </a:cubicBezTo>
                    <a:cubicBezTo>
                      <a:pt x="75" y="1"/>
                      <a:pt x="62" y="1"/>
                      <a:pt x="49" y="3"/>
                    </a:cubicBezTo>
                    <a:cubicBezTo>
                      <a:pt x="50" y="0"/>
                      <a:pt x="50" y="0"/>
                      <a:pt x="50" y="0"/>
                    </a:cubicBezTo>
                    <a:cubicBezTo>
                      <a:pt x="31" y="8"/>
                      <a:pt x="31" y="8"/>
                      <a:pt x="31" y="8"/>
                    </a:cubicBezTo>
                    <a:cubicBezTo>
                      <a:pt x="31" y="8"/>
                      <a:pt x="31" y="8"/>
                      <a:pt x="31" y="8"/>
                    </a:cubicBezTo>
                    <a:cubicBezTo>
                      <a:pt x="29" y="9"/>
                      <a:pt x="26" y="10"/>
                      <a:pt x="24" y="11"/>
                    </a:cubicBezTo>
                    <a:cubicBezTo>
                      <a:pt x="0" y="25"/>
                      <a:pt x="0" y="47"/>
                      <a:pt x="24" y="61"/>
                    </a:cubicBezTo>
                    <a:cubicBezTo>
                      <a:pt x="48" y="75"/>
                      <a:pt x="86" y="75"/>
                      <a:pt x="110" y="61"/>
                    </a:cubicBezTo>
                    <a:cubicBezTo>
                      <a:pt x="134" y="47"/>
                      <a:pt x="134" y="25"/>
                      <a:pt x="110" y="11"/>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0" name="íś1îḍê"/>
              <p:cNvSpPr/>
              <p:nvPr/>
            </p:nvSpPr>
            <p:spPr bwMode="auto">
              <a:xfrm>
                <a:off x="4300917" y="3749550"/>
                <a:ext cx="221786" cy="129953"/>
              </a:xfrm>
              <a:custGeom>
                <a:avLst/>
                <a:gdLst>
                  <a:gd name="T0" fmla="*/ 51 w 62"/>
                  <a:gd name="T1" fmla="*/ 29 h 36"/>
                  <a:gd name="T2" fmla="*/ 11 w 62"/>
                  <a:gd name="T3" fmla="*/ 29 h 36"/>
                  <a:gd name="T4" fmla="*/ 11 w 62"/>
                  <a:gd name="T5" fmla="*/ 6 h 36"/>
                  <a:gd name="T6" fmla="*/ 51 w 62"/>
                  <a:gd name="T7" fmla="*/ 6 h 36"/>
                  <a:gd name="T8" fmla="*/ 51 w 62"/>
                  <a:gd name="T9" fmla="*/ 29 h 36"/>
                </a:gdLst>
                <a:ahLst/>
                <a:cxnLst>
                  <a:cxn ang="0">
                    <a:pos x="T0" y="T1"/>
                  </a:cxn>
                  <a:cxn ang="0">
                    <a:pos x="T2" y="T3"/>
                  </a:cxn>
                  <a:cxn ang="0">
                    <a:pos x="T4" y="T5"/>
                  </a:cxn>
                  <a:cxn ang="0">
                    <a:pos x="T6" y="T7"/>
                  </a:cxn>
                  <a:cxn ang="0">
                    <a:pos x="T8" y="T9"/>
                  </a:cxn>
                </a:cxnLst>
                <a:rect l="0" t="0" r="r" b="b"/>
                <a:pathLst>
                  <a:path w="62" h="36">
                    <a:moveTo>
                      <a:pt x="51" y="29"/>
                    </a:moveTo>
                    <a:cubicBezTo>
                      <a:pt x="40" y="36"/>
                      <a:pt x="22" y="36"/>
                      <a:pt x="11" y="29"/>
                    </a:cubicBezTo>
                    <a:cubicBezTo>
                      <a:pt x="0" y="23"/>
                      <a:pt x="0" y="13"/>
                      <a:pt x="11" y="6"/>
                    </a:cubicBezTo>
                    <a:cubicBezTo>
                      <a:pt x="22" y="0"/>
                      <a:pt x="40" y="0"/>
                      <a:pt x="51" y="6"/>
                    </a:cubicBezTo>
                    <a:cubicBezTo>
                      <a:pt x="62" y="13"/>
                      <a:pt x="62" y="23"/>
                      <a:pt x="51" y="29"/>
                    </a:cubicBezTo>
                    <a:close/>
                  </a:path>
                </a:pathLst>
              </a:custGeom>
              <a:solidFill>
                <a:srgbClr val="8A2AE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1" name="iš1ïḍe"/>
              <p:cNvSpPr/>
              <p:nvPr/>
            </p:nvSpPr>
            <p:spPr bwMode="auto">
              <a:xfrm>
                <a:off x="4375423" y="3352761"/>
                <a:ext cx="72774" cy="474761"/>
              </a:xfrm>
              <a:custGeom>
                <a:avLst/>
                <a:gdLst>
                  <a:gd name="T0" fmla="*/ 10 w 20"/>
                  <a:gd name="T1" fmla="*/ 132 h 132"/>
                  <a:gd name="T2" fmla="*/ 10 w 20"/>
                  <a:gd name="T3" fmla="*/ 132 h 132"/>
                  <a:gd name="T4" fmla="*/ 0 w 20"/>
                  <a:gd name="T5" fmla="*/ 122 h 132"/>
                  <a:gd name="T6" fmla="*/ 0 w 20"/>
                  <a:gd name="T7" fmla="*/ 0 h 132"/>
                  <a:gd name="T8" fmla="*/ 20 w 20"/>
                  <a:gd name="T9" fmla="*/ 0 h 132"/>
                  <a:gd name="T10" fmla="*/ 20 w 20"/>
                  <a:gd name="T11" fmla="*/ 122 h 132"/>
                  <a:gd name="T12" fmla="*/ 10 w 20"/>
                  <a:gd name="T13" fmla="*/ 132 h 132"/>
                </a:gdLst>
                <a:ahLst/>
                <a:cxnLst>
                  <a:cxn ang="0">
                    <a:pos x="T0" y="T1"/>
                  </a:cxn>
                  <a:cxn ang="0">
                    <a:pos x="T2" y="T3"/>
                  </a:cxn>
                  <a:cxn ang="0">
                    <a:pos x="T4" y="T5"/>
                  </a:cxn>
                  <a:cxn ang="0">
                    <a:pos x="T6" y="T7"/>
                  </a:cxn>
                  <a:cxn ang="0">
                    <a:pos x="T8" y="T9"/>
                  </a:cxn>
                  <a:cxn ang="0">
                    <a:pos x="T10" y="T11"/>
                  </a:cxn>
                  <a:cxn ang="0">
                    <a:pos x="T12" y="T13"/>
                  </a:cxn>
                </a:cxnLst>
                <a:rect l="0" t="0" r="r" b="b"/>
                <a:pathLst>
                  <a:path w="20" h="132">
                    <a:moveTo>
                      <a:pt x="10" y="132"/>
                    </a:moveTo>
                    <a:cubicBezTo>
                      <a:pt x="10" y="132"/>
                      <a:pt x="10" y="132"/>
                      <a:pt x="10" y="132"/>
                    </a:cubicBezTo>
                    <a:cubicBezTo>
                      <a:pt x="5" y="132"/>
                      <a:pt x="0" y="128"/>
                      <a:pt x="0" y="122"/>
                    </a:cubicBezTo>
                    <a:cubicBezTo>
                      <a:pt x="0" y="0"/>
                      <a:pt x="0" y="0"/>
                      <a:pt x="0" y="0"/>
                    </a:cubicBezTo>
                    <a:cubicBezTo>
                      <a:pt x="20" y="0"/>
                      <a:pt x="20" y="0"/>
                      <a:pt x="20" y="0"/>
                    </a:cubicBezTo>
                    <a:cubicBezTo>
                      <a:pt x="20" y="122"/>
                      <a:pt x="20" y="122"/>
                      <a:pt x="20" y="122"/>
                    </a:cubicBezTo>
                    <a:cubicBezTo>
                      <a:pt x="20" y="128"/>
                      <a:pt x="15" y="132"/>
                      <a:pt x="10" y="132"/>
                    </a:cubicBezTo>
                    <a:close/>
                  </a:path>
                </a:pathLst>
              </a:custGeom>
              <a:solidFill>
                <a:srgbClr val="8A2AE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2" name="ísḻiḍè"/>
              <p:cNvSpPr/>
              <p:nvPr/>
            </p:nvSpPr>
            <p:spPr bwMode="auto">
              <a:xfrm>
                <a:off x="4371958" y="3331969"/>
                <a:ext cx="79704" cy="43318"/>
              </a:xfrm>
              <a:custGeom>
                <a:avLst/>
                <a:gdLst>
                  <a:gd name="T0" fmla="*/ 18 w 22"/>
                  <a:gd name="T1" fmla="*/ 10 h 12"/>
                  <a:gd name="T2" fmla="*/ 4 w 22"/>
                  <a:gd name="T3" fmla="*/ 10 h 12"/>
                  <a:gd name="T4" fmla="*/ 4 w 22"/>
                  <a:gd name="T5" fmla="*/ 2 h 12"/>
                  <a:gd name="T6" fmla="*/ 18 w 22"/>
                  <a:gd name="T7" fmla="*/ 2 h 12"/>
                  <a:gd name="T8" fmla="*/ 18 w 22"/>
                  <a:gd name="T9" fmla="*/ 10 h 12"/>
                </a:gdLst>
                <a:ahLst/>
                <a:cxnLst>
                  <a:cxn ang="0">
                    <a:pos x="T0" y="T1"/>
                  </a:cxn>
                  <a:cxn ang="0">
                    <a:pos x="T2" y="T3"/>
                  </a:cxn>
                  <a:cxn ang="0">
                    <a:pos x="T4" y="T5"/>
                  </a:cxn>
                  <a:cxn ang="0">
                    <a:pos x="T6" y="T7"/>
                  </a:cxn>
                  <a:cxn ang="0">
                    <a:pos x="T8" y="T9"/>
                  </a:cxn>
                </a:cxnLst>
                <a:rect l="0" t="0" r="r" b="b"/>
                <a:pathLst>
                  <a:path w="22" h="12">
                    <a:moveTo>
                      <a:pt x="18" y="10"/>
                    </a:moveTo>
                    <a:cubicBezTo>
                      <a:pt x="14" y="12"/>
                      <a:pt x="8" y="12"/>
                      <a:pt x="4" y="10"/>
                    </a:cubicBezTo>
                    <a:cubicBezTo>
                      <a:pt x="0" y="8"/>
                      <a:pt x="0" y="4"/>
                      <a:pt x="4" y="2"/>
                    </a:cubicBezTo>
                    <a:cubicBezTo>
                      <a:pt x="8" y="0"/>
                      <a:pt x="14" y="0"/>
                      <a:pt x="18" y="2"/>
                    </a:cubicBezTo>
                    <a:cubicBezTo>
                      <a:pt x="22" y="4"/>
                      <a:pt x="22" y="8"/>
                      <a:pt x="18" y="10"/>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3" name="iSlïḓe"/>
              <p:cNvSpPr/>
              <p:nvPr/>
            </p:nvSpPr>
            <p:spPr bwMode="auto">
              <a:xfrm>
                <a:off x="4382354" y="2924783"/>
                <a:ext cx="58912" cy="443573"/>
              </a:xfrm>
              <a:custGeom>
                <a:avLst/>
                <a:gdLst>
                  <a:gd name="T0" fmla="*/ 8 w 16"/>
                  <a:gd name="T1" fmla="*/ 123 h 123"/>
                  <a:gd name="T2" fmla="*/ 8 w 16"/>
                  <a:gd name="T3" fmla="*/ 123 h 123"/>
                  <a:gd name="T4" fmla="*/ 0 w 16"/>
                  <a:gd name="T5" fmla="*/ 115 h 123"/>
                  <a:gd name="T6" fmla="*/ 0 w 16"/>
                  <a:gd name="T7" fmla="*/ 0 h 123"/>
                  <a:gd name="T8" fmla="*/ 16 w 16"/>
                  <a:gd name="T9" fmla="*/ 0 h 123"/>
                  <a:gd name="T10" fmla="*/ 16 w 16"/>
                  <a:gd name="T11" fmla="*/ 115 h 123"/>
                  <a:gd name="T12" fmla="*/ 8 w 16"/>
                  <a:gd name="T13" fmla="*/ 123 h 123"/>
                </a:gdLst>
                <a:ahLst/>
                <a:cxnLst>
                  <a:cxn ang="0">
                    <a:pos x="T0" y="T1"/>
                  </a:cxn>
                  <a:cxn ang="0">
                    <a:pos x="T2" y="T3"/>
                  </a:cxn>
                  <a:cxn ang="0">
                    <a:pos x="T4" y="T5"/>
                  </a:cxn>
                  <a:cxn ang="0">
                    <a:pos x="T6" y="T7"/>
                  </a:cxn>
                  <a:cxn ang="0">
                    <a:pos x="T8" y="T9"/>
                  </a:cxn>
                  <a:cxn ang="0">
                    <a:pos x="T10" y="T11"/>
                  </a:cxn>
                  <a:cxn ang="0">
                    <a:pos x="T12" y="T13"/>
                  </a:cxn>
                </a:cxnLst>
                <a:rect l="0" t="0" r="r" b="b"/>
                <a:pathLst>
                  <a:path w="16" h="123">
                    <a:moveTo>
                      <a:pt x="8" y="123"/>
                    </a:moveTo>
                    <a:cubicBezTo>
                      <a:pt x="8" y="123"/>
                      <a:pt x="8" y="123"/>
                      <a:pt x="8" y="123"/>
                    </a:cubicBezTo>
                    <a:cubicBezTo>
                      <a:pt x="4" y="123"/>
                      <a:pt x="0" y="119"/>
                      <a:pt x="0" y="115"/>
                    </a:cubicBezTo>
                    <a:cubicBezTo>
                      <a:pt x="0" y="0"/>
                      <a:pt x="0" y="0"/>
                      <a:pt x="0" y="0"/>
                    </a:cubicBezTo>
                    <a:cubicBezTo>
                      <a:pt x="16" y="0"/>
                      <a:pt x="16" y="0"/>
                      <a:pt x="16" y="0"/>
                    </a:cubicBezTo>
                    <a:cubicBezTo>
                      <a:pt x="16" y="115"/>
                      <a:pt x="16" y="115"/>
                      <a:pt x="16" y="115"/>
                    </a:cubicBezTo>
                    <a:cubicBezTo>
                      <a:pt x="16" y="119"/>
                      <a:pt x="12" y="123"/>
                      <a:pt x="8" y="123"/>
                    </a:cubicBezTo>
                    <a:close/>
                  </a:path>
                </a:pathLst>
              </a:custGeom>
              <a:solidFill>
                <a:srgbClr val="8A2AE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4" name="iṣļidé"/>
              <p:cNvSpPr/>
              <p:nvPr/>
            </p:nvSpPr>
            <p:spPr bwMode="auto">
              <a:xfrm>
                <a:off x="4818996" y="3098053"/>
                <a:ext cx="103962" cy="60645"/>
              </a:xfrm>
              <a:custGeom>
                <a:avLst/>
                <a:gdLst>
                  <a:gd name="T0" fmla="*/ 0 w 29"/>
                  <a:gd name="T1" fmla="*/ 12 h 17"/>
                  <a:gd name="T2" fmla="*/ 0 w 29"/>
                  <a:gd name="T3" fmla="*/ 8 h 17"/>
                  <a:gd name="T4" fmla="*/ 7 w 29"/>
                  <a:gd name="T5" fmla="*/ 7 h 17"/>
                  <a:gd name="T6" fmla="*/ 14 w 29"/>
                  <a:gd name="T7" fmla="*/ 1 h 17"/>
                  <a:gd name="T8" fmla="*/ 19 w 29"/>
                  <a:gd name="T9" fmla="*/ 1 h 17"/>
                  <a:gd name="T10" fmla="*/ 24 w 29"/>
                  <a:gd name="T11" fmla="*/ 4 h 17"/>
                  <a:gd name="T12" fmla="*/ 29 w 29"/>
                  <a:gd name="T13" fmla="*/ 3 h 17"/>
                  <a:gd name="T14" fmla="*/ 29 w 29"/>
                  <a:gd name="T15" fmla="*/ 8 h 17"/>
                  <a:gd name="T16" fmla="*/ 29 w 29"/>
                  <a:gd name="T17" fmla="*/ 8 h 17"/>
                  <a:gd name="T18" fmla="*/ 28 w 29"/>
                  <a:gd name="T19" fmla="*/ 9 h 17"/>
                  <a:gd name="T20" fmla="*/ 11 w 29"/>
                  <a:gd name="T21" fmla="*/ 17 h 17"/>
                  <a:gd name="T22" fmla="*/ 7 w 29"/>
                  <a:gd name="T23" fmla="*/ 17 h 17"/>
                  <a:gd name="T24" fmla="*/ 1 w 29"/>
                  <a:gd name="T25" fmla="*/ 13 h 17"/>
                  <a:gd name="T26" fmla="*/ 0 w 29"/>
                  <a:gd name="T27" fmla="*/ 12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17">
                    <a:moveTo>
                      <a:pt x="0" y="12"/>
                    </a:moveTo>
                    <a:cubicBezTo>
                      <a:pt x="0" y="8"/>
                      <a:pt x="0" y="8"/>
                      <a:pt x="0" y="8"/>
                    </a:cubicBezTo>
                    <a:cubicBezTo>
                      <a:pt x="7" y="7"/>
                      <a:pt x="7" y="7"/>
                      <a:pt x="7" y="7"/>
                    </a:cubicBezTo>
                    <a:cubicBezTo>
                      <a:pt x="14" y="1"/>
                      <a:pt x="14" y="1"/>
                      <a:pt x="14" y="1"/>
                    </a:cubicBezTo>
                    <a:cubicBezTo>
                      <a:pt x="15" y="0"/>
                      <a:pt x="17" y="0"/>
                      <a:pt x="19" y="1"/>
                    </a:cubicBezTo>
                    <a:cubicBezTo>
                      <a:pt x="24" y="4"/>
                      <a:pt x="24" y="4"/>
                      <a:pt x="24" y="4"/>
                    </a:cubicBezTo>
                    <a:cubicBezTo>
                      <a:pt x="29" y="3"/>
                      <a:pt x="29" y="3"/>
                      <a:pt x="29" y="3"/>
                    </a:cubicBezTo>
                    <a:cubicBezTo>
                      <a:pt x="29" y="8"/>
                      <a:pt x="29" y="8"/>
                      <a:pt x="29" y="8"/>
                    </a:cubicBezTo>
                    <a:cubicBezTo>
                      <a:pt x="29" y="8"/>
                      <a:pt x="29" y="8"/>
                      <a:pt x="29" y="8"/>
                    </a:cubicBezTo>
                    <a:cubicBezTo>
                      <a:pt x="29" y="9"/>
                      <a:pt x="29" y="9"/>
                      <a:pt x="28" y="9"/>
                    </a:cubicBezTo>
                    <a:cubicBezTo>
                      <a:pt x="11" y="17"/>
                      <a:pt x="11" y="17"/>
                      <a:pt x="11" y="17"/>
                    </a:cubicBezTo>
                    <a:cubicBezTo>
                      <a:pt x="10" y="17"/>
                      <a:pt x="8" y="17"/>
                      <a:pt x="7" y="17"/>
                    </a:cubicBezTo>
                    <a:cubicBezTo>
                      <a:pt x="1" y="13"/>
                      <a:pt x="1" y="13"/>
                      <a:pt x="1" y="13"/>
                    </a:cubicBezTo>
                    <a:cubicBezTo>
                      <a:pt x="1" y="13"/>
                      <a:pt x="0" y="13"/>
                      <a:pt x="0" y="12"/>
                    </a:cubicBezTo>
                    <a:close/>
                  </a:path>
                </a:pathLst>
              </a:custGeom>
              <a:solidFill>
                <a:srgbClr val="B45E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5" name="iSliḋe"/>
              <p:cNvSpPr/>
              <p:nvPr/>
            </p:nvSpPr>
            <p:spPr bwMode="auto">
              <a:xfrm>
                <a:off x="4818996" y="3084192"/>
                <a:ext cx="103962" cy="60645"/>
              </a:xfrm>
              <a:custGeom>
                <a:avLst/>
                <a:gdLst>
                  <a:gd name="T0" fmla="*/ 1 w 29"/>
                  <a:gd name="T1" fmla="*/ 10 h 17"/>
                  <a:gd name="T2" fmla="*/ 14 w 29"/>
                  <a:gd name="T3" fmla="*/ 1 h 17"/>
                  <a:gd name="T4" fmla="*/ 19 w 29"/>
                  <a:gd name="T5" fmla="*/ 1 h 17"/>
                  <a:gd name="T6" fmla="*/ 28 w 29"/>
                  <a:gd name="T7" fmla="*/ 6 h 17"/>
                  <a:gd name="T8" fmla="*/ 28 w 29"/>
                  <a:gd name="T9" fmla="*/ 9 h 17"/>
                  <a:gd name="T10" fmla="*/ 11 w 29"/>
                  <a:gd name="T11" fmla="*/ 16 h 17"/>
                  <a:gd name="T12" fmla="*/ 7 w 29"/>
                  <a:gd name="T13" fmla="*/ 16 h 17"/>
                  <a:gd name="T14" fmla="*/ 1 w 29"/>
                  <a:gd name="T15" fmla="*/ 13 h 17"/>
                  <a:gd name="T16" fmla="*/ 1 w 29"/>
                  <a:gd name="T17" fmla="*/ 1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17">
                    <a:moveTo>
                      <a:pt x="1" y="10"/>
                    </a:moveTo>
                    <a:cubicBezTo>
                      <a:pt x="14" y="1"/>
                      <a:pt x="14" y="1"/>
                      <a:pt x="14" y="1"/>
                    </a:cubicBezTo>
                    <a:cubicBezTo>
                      <a:pt x="15" y="0"/>
                      <a:pt x="17" y="0"/>
                      <a:pt x="19" y="1"/>
                    </a:cubicBezTo>
                    <a:cubicBezTo>
                      <a:pt x="28" y="6"/>
                      <a:pt x="28" y="6"/>
                      <a:pt x="28" y="6"/>
                    </a:cubicBezTo>
                    <a:cubicBezTo>
                      <a:pt x="29" y="7"/>
                      <a:pt x="29" y="8"/>
                      <a:pt x="28" y="9"/>
                    </a:cubicBezTo>
                    <a:cubicBezTo>
                      <a:pt x="11" y="16"/>
                      <a:pt x="11" y="16"/>
                      <a:pt x="11" y="16"/>
                    </a:cubicBezTo>
                    <a:cubicBezTo>
                      <a:pt x="10" y="17"/>
                      <a:pt x="8" y="17"/>
                      <a:pt x="7" y="16"/>
                    </a:cubicBezTo>
                    <a:cubicBezTo>
                      <a:pt x="1" y="13"/>
                      <a:pt x="1" y="13"/>
                      <a:pt x="1" y="13"/>
                    </a:cubicBezTo>
                    <a:cubicBezTo>
                      <a:pt x="0" y="12"/>
                      <a:pt x="0" y="11"/>
                      <a:pt x="1" y="10"/>
                    </a:cubicBezTo>
                    <a:close/>
                  </a:path>
                </a:pathLst>
              </a:custGeom>
              <a:solidFill>
                <a:srgbClr val="8A2AE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6" name="îśḷíḓé"/>
              <p:cNvSpPr/>
              <p:nvPr/>
            </p:nvSpPr>
            <p:spPr bwMode="auto">
              <a:xfrm>
                <a:off x="4602407" y="3108449"/>
                <a:ext cx="237381" cy="90101"/>
              </a:xfrm>
              <a:custGeom>
                <a:avLst/>
                <a:gdLst>
                  <a:gd name="T0" fmla="*/ 39 w 66"/>
                  <a:gd name="T1" fmla="*/ 25 h 25"/>
                  <a:gd name="T2" fmla="*/ 44 w 66"/>
                  <a:gd name="T3" fmla="*/ 24 h 25"/>
                  <a:gd name="T4" fmla="*/ 64 w 66"/>
                  <a:gd name="T5" fmla="*/ 12 h 25"/>
                  <a:gd name="T6" fmla="*/ 65 w 66"/>
                  <a:gd name="T7" fmla="*/ 9 h 25"/>
                  <a:gd name="T8" fmla="*/ 62 w 66"/>
                  <a:gd name="T9" fmla="*/ 8 h 25"/>
                  <a:gd name="T10" fmla="*/ 42 w 66"/>
                  <a:gd name="T11" fmla="*/ 20 h 25"/>
                  <a:gd name="T12" fmla="*/ 36 w 66"/>
                  <a:gd name="T13" fmla="*/ 20 h 25"/>
                  <a:gd name="T14" fmla="*/ 3 w 66"/>
                  <a:gd name="T15" fmla="*/ 1 h 25"/>
                  <a:gd name="T16" fmla="*/ 0 w 66"/>
                  <a:gd name="T17" fmla="*/ 2 h 25"/>
                  <a:gd name="T18" fmla="*/ 1 w 66"/>
                  <a:gd name="T19" fmla="*/ 5 h 25"/>
                  <a:gd name="T20" fmla="*/ 34 w 66"/>
                  <a:gd name="T21" fmla="*/ 24 h 25"/>
                  <a:gd name="T22" fmla="*/ 39 w 66"/>
                  <a:gd name="T23"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6" h="25">
                    <a:moveTo>
                      <a:pt x="39" y="25"/>
                    </a:moveTo>
                    <a:cubicBezTo>
                      <a:pt x="41" y="25"/>
                      <a:pt x="43" y="25"/>
                      <a:pt x="44" y="24"/>
                    </a:cubicBezTo>
                    <a:cubicBezTo>
                      <a:pt x="64" y="12"/>
                      <a:pt x="64" y="12"/>
                      <a:pt x="64" y="12"/>
                    </a:cubicBezTo>
                    <a:cubicBezTo>
                      <a:pt x="66" y="12"/>
                      <a:pt x="66" y="10"/>
                      <a:pt x="65" y="9"/>
                    </a:cubicBezTo>
                    <a:cubicBezTo>
                      <a:pt x="65" y="8"/>
                      <a:pt x="63" y="8"/>
                      <a:pt x="62" y="8"/>
                    </a:cubicBezTo>
                    <a:cubicBezTo>
                      <a:pt x="42" y="20"/>
                      <a:pt x="42" y="20"/>
                      <a:pt x="42" y="20"/>
                    </a:cubicBezTo>
                    <a:cubicBezTo>
                      <a:pt x="41" y="21"/>
                      <a:pt x="38" y="21"/>
                      <a:pt x="36" y="20"/>
                    </a:cubicBezTo>
                    <a:cubicBezTo>
                      <a:pt x="3" y="1"/>
                      <a:pt x="3" y="1"/>
                      <a:pt x="3" y="1"/>
                    </a:cubicBezTo>
                    <a:cubicBezTo>
                      <a:pt x="2" y="0"/>
                      <a:pt x="1" y="0"/>
                      <a:pt x="0" y="2"/>
                    </a:cubicBezTo>
                    <a:cubicBezTo>
                      <a:pt x="0" y="3"/>
                      <a:pt x="0" y="4"/>
                      <a:pt x="1" y="5"/>
                    </a:cubicBezTo>
                    <a:cubicBezTo>
                      <a:pt x="34" y="24"/>
                      <a:pt x="34" y="24"/>
                      <a:pt x="34" y="24"/>
                    </a:cubicBezTo>
                    <a:cubicBezTo>
                      <a:pt x="36" y="25"/>
                      <a:pt x="37" y="25"/>
                      <a:pt x="39" y="25"/>
                    </a:cubicBezTo>
                    <a:close/>
                  </a:path>
                </a:pathLst>
              </a:custGeom>
              <a:solidFill>
                <a:srgbClr val="B45E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7" name="îS1îḋe"/>
              <p:cNvSpPr/>
              <p:nvPr/>
            </p:nvSpPr>
            <p:spPr bwMode="auto">
              <a:xfrm>
                <a:off x="4061803" y="2716858"/>
                <a:ext cx="731202" cy="464365"/>
              </a:xfrm>
              <a:custGeom>
                <a:avLst/>
                <a:gdLst>
                  <a:gd name="T0" fmla="*/ 203 w 203"/>
                  <a:gd name="T1" fmla="*/ 64 h 129"/>
                  <a:gd name="T2" fmla="*/ 198 w 203"/>
                  <a:gd name="T3" fmla="*/ 61 h 129"/>
                  <a:gd name="T4" fmla="*/ 130 w 203"/>
                  <a:gd name="T5" fmla="*/ 11 h 129"/>
                  <a:gd name="T6" fmla="*/ 95 w 203"/>
                  <a:gd name="T7" fmla="*/ 5 h 129"/>
                  <a:gd name="T8" fmla="*/ 94 w 203"/>
                  <a:gd name="T9" fmla="*/ 5 h 129"/>
                  <a:gd name="T10" fmla="*/ 94 w 203"/>
                  <a:gd name="T11" fmla="*/ 5 h 129"/>
                  <a:gd name="T12" fmla="*/ 0 w 203"/>
                  <a:gd name="T13" fmla="*/ 60 h 129"/>
                  <a:gd name="T14" fmla="*/ 8 w 203"/>
                  <a:gd name="T15" fmla="*/ 63 h 129"/>
                  <a:gd name="T16" fmla="*/ 41 w 203"/>
                  <a:gd name="T17" fmla="*/ 77 h 129"/>
                  <a:gd name="T18" fmla="*/ 86 w 203"/>
                  <a:gd name="T19" fmla="*/ 109 h 129"/>
                  <a:gd name="T20" fmla="*/ 121 w 203"/>
                  <a:gd name="T21" fmla="*/ 128 h 129"/>
                  <a:gd name="T22" fmla="*/ 123 w 203"/>
                  <a:gd name="T23" fmla="*/ 129 h 129"/>
                  <a:gd name="T24" fmla="*/ 146 w 203"/>
                  <a:gd name="T25" fmla="*/ 105 h 129"/>
                  <a:gd name="T26" fmla="*/ 193 w 203"/>
                  <a:gd name="T27" fmla="*/ 73 h 129"/>
                  <a:gd name="T28" fmla="*/ 198 w 203"/>
                  <a:gd name="T29" fmla="*/ 76 h 129"/>
                  <a:gd name="T30" fmla="*/ 203 w 203"/>
                  <a:gd name="T31" fmla="*/ 64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3" h="129">
                    <a:moveTo>
                      <a:pt x="203" y="64"/>
                    </a:moveTo>
                    <a:cubicBezTo>
                      <a:pt x="201" y="63"/>
                      <a:pt x="200" y="62"/>
                      <a:pt x="198" y="61"/>
                    </a:cubicBezTo>
                    <a:cubicBezTo>
                      <a:pt x="130" y="11"/>
                      <a:pt x="130" y="11"/>
                      <a:pt x="130" y="11"/>
                    </a:cubicBezTo>
                    <a:cubicBezTo>
                      <a:pt x="117" y="2"/>
                      <a:pt x="105" y="0"/>
                      <a:pt x="95" y="5"/>
                    </a:cubicBezTo>
                    <a:cubicBezTo>
                      <a:pt x="94" y="5"/>
                      <a:pt x="94" y="5"/>
                      <a:pt x="94" y="5"/>
                    </a:cubicBezTo>
                    <a:cubicBezTo>
                      <a:pt x="94" y="5"/>
                      <a:pt x="94" y="5"/>
                      <a:pt x="94" y="5"/>
                    </a:cubicBezTo>
                    <a:cubicBezTo>
                      <a:pt x="0" y="60"/>
                      <a:pt x="0" y="60"/>
                      <a:pt x="0" y="60"/>
                    </a:cubicBezTo>
                    <a:cubicBezTo>
                      <a:pt x="8" y="63"/>
                      <a:pt x="8" y="63"/>
                      <a:pt x="8" y="63"/>
                    </a:cubicBezTo>
                    <a:cubicBezTo>
                      <a:pt x="41" y="77"/>
                      <a:pt x="41" y="77"/>
                      <a:pt x="41" y="77"/>
                    </a:cubicBezTo>
                    <a:cubicBezTo>
                      <a:pt x="86" y="109"/>
                      <a:pt x="86" y="109"/>
                      <a:pt x="86" y="109"/>
                    </a:cubicBezTo>
                    <a:cubicBezTo>
                      <a:pt x="121" y="128"/>
                      <a:pt x="121" y="128"/>
                      <a:pt x="121" y="128"/>
                    </a:cubicBezTo>
                    <a:cubicBezTo>
                      <a:pt x="123" y="129"/>
                      <a:pt x="123" y="129"/>
                      <a:pt x="123" y="129"/>
                    </a:cubicBezTo>
                    <a:cubicBezTo>
                      <a:pt x="131" y="122"/>
                      <a:pt x="141" y="116"/>
                      <a:pt x="146" y="105"/>
                    </a:cubicBezTo>
                    <a:cubicBezTo>
                      <a:pt x="154" y="90"/>
                      <a:pt x="179" y="86"/>
                      <a:pt x="193" y="73"/>
                    </a:cubicBezTo>
                    <a:cubicBezTo>
                      <a:pt x="195" y="74"/>
                      <a:pt x="196" y="75"/>
                      <a:pt x="198" y="76"/>
                    </a:cubicBezTo>
                    <a:cubicBezTo>
                      <a:pt x="201" y="73"/>
                      <a:pt x="201" y="69"/>
                      <a:pt x="203" y="64"/>
                    </a:cubicBezTo>
                    <a:close/>
                  </a:path>
                </a:pathLst>
              </a:custGeom>
              <a:solidFill>
                <a:srgbClr val="8A2AE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8" name="îś1íḍê"/>
              <p:cNvSpPr/>
              <p:nvPr/>
            </p:nvSpPr>
            <p:spPr bwMode="auto">
              <a:xfrm>
                <a:off x="4505376" y="2867604"/>
                <a:ext cx="421048" cy="320551"/>
              </a:xfrm>
              <a:custGeom>
                <a:avLst/>
                <a:gdLst>
                  <a:gd name="T0" fmla="*/ 110 w 117"/>
                  <a:gd name="T1" fmla="*/ 0 h 89"/>
                  <a:gd name="T2" fmla="*/ 106 w 117"/>
                  <a:gd name="T3" fmla="*/ 1 h 89"/>
                  <a:gd name="T4" fmla="*/ 106 w 117"/>
                  <a:gd name="T5" fmla="*/ 1 h 89"/>
                  <a:gd name="T6" fmla="*/ 14 w 117"/>
                  <a:gd name="T7" fmla="*/ 55 h 89"/>
                  <a:gd name="T8" fmla="*/ 17 w 117"/>
                  <a:gd name="T9" fmla="*/ 68 h 89"/>
                  <a:gd name="T10" fmla="*/ 21 w 117"/>
                  <a:gd name="T11" fmla="*/ 67 h 89"/>
                  <a:gd name="T12" fmla="*/ 0 w 117"/>
                  <a:gd name="T13" fmla="*/ 87 h 89"/>
                  <a:gd name="T14" fmla="*/ 11 w 117"/>
                  <a:gd name="T15" fmla="*/ 89 h 89"/>
                  <a:gd name="T16" fmla="*/ 101 w 117"/>
                  <a:gd name="T17" fmla="*/ 36 h 89"/>
                  <a:gd name="T18" fmla="*/ 102 w 117"/>
                  <a:gd name="T19" fmla="*/ 36 h 89"/>
                  <a:gd name="T20" fmla="*/ 106 w 117"/>
                  <a:gd name="T21" fmla="*/ 33 h 89"/>
                  <a:gd name="T22" fmla="*/ 106 w 117"/>
                  <a:gd name="T23" fmla="*/ 33 h 89"/>
                  <a:gd name="T24" fmla="*/ 106 w 117"/>
                  <a:gd name="T25" fmla="*/ 33 h 89"/>
                  <a:gd name="T26" fmla="*/ 117 w 117"/>
                  <a:gd name="T27" fmla="*/ 7 h 89"/>
                  <a:gd name="T28" fmla="*/ 117 w 117"/>
                  <a:gd name="T29" fmla="*/ 6 h 89"/>
                  <a:gd name="T30" fmla="*/ 110 w 117"/>
                  <a:gd name="T31"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7" h="89">
                    <a:moveTo>
                      <a:pt x="110" y="0"/>
                    </a:moveTo>
                    <a:cubicBezTo>
                      <a:pt x="109" y="0"/>
                      <a:pt x="107" y="0"/>
                      <a:pt x="106" y="1"/>
                    </a:cubicBezTo>
                    <a:cubicBezTo>
                      <a:pt x="106" y="1"/>
                      <a:pt x="106" y="1"/>
                      <a:pt x="106" y="1"/>
                    </a:cubicBezTo>
                    <a:cubicBezTo>
                      <a:pt x="14" y="55"/>
                      <a:pt x="14" y="55"/>
                      <a:pt x="14" y="55"/>
                    </a:cubicBezTo>
                    <a:cubicBezTo>
                      <a:pt x="17" y="68"/>
                      <a:pt x="17" y="68"/>
                      <a:pt x="17" y="68"/>
                    </a:cubicBezTo>
                    <a:cubicBezTo>
                      <a:pt x="21" y="67"/>
                      <a:pt x="21" y="67"/>
                      <a:pt x="21" y="67"/>
                    </a:cubicBezTo>
                    <a:cubicBezTo>
                      <a:pt x="16" y="75"/>
                      <a:pt x="7" y="80"/>
                      <a:pt x="0" y="87"/>
                    </a:cubicBezTo>
                    <a:cubicBezTo>
                      <a:pt x="11" y="89"/>
                      <a:pt x="11" y="89"/>
                      <a:pt x="11" y="89"/>
                    </a:cubicBezTo>
                    <a:cubicBezTo>
                      <a:pt x="101" y="36"/>
                      <a:pt x="101" y="36"/>
                      <a:pt x="101" y="36"/>
                    </a:cubicBezTo>
                    <a:cubicBezTo>
                      <a:pt x="101" y="36"/>
                      <a:pt x="102" y="36"/>
                      <a:pt x="102" y="36"/>
                    </a:cubicBezTo>
                    <a:cubicBezTo>
                      <a:pt x="103" y="35"/>
                      <a:pt x="105" y="34"/>
                      <a:pt x="106" y="33"/>
                    </a:cubicBezTo>
                    <a:cubicBezTo>
                      <a:pt x="106" y="33"/>
                      <a:pt x="106" y="33"/>
                      <a:pt x="106" y="33"/>
                    </a:cubicBezTo>
                    <a:cubicBezTo>
                      <a:pt x="106" y="33"/>
                      <a:pt x="106" y="33"/>
                      <a:pt x="106" y="33"/>
                    </a:cubicBezTo>
                    <a:cubicBezTo>
                      <a:pt x="113" y="28"/>
                      <a:pt x="117" y="19"/>
                      <a:pt x="117" y="7"/>
                    </a:cubicBezTo>
                    <a:cubicBezTo>
                      <a:pt x="117" y="6"/>
                      <a:pt x="117" y="6"/>
                      <a:pt x="117" y="6"/>
                    </a:cubicBezTo>
                    <a:cubicBezTo>
                      <a:pt x="117" y="3"/>
                      <a:pt x="114" y="0"/>
                      <a:pt x="110" y="0"/>
                    </a:cubicBezTo>
                    <a:close/>
                  </a:path>
                </a:pathLst>
              </a:custGeom>
              <a:solidFill>
                <a:srgbClr val="721BD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9" name="ïṡļïḋé"/>
              <p:cNvSpPr/>
              <p:nvPr/>
            </p:nvSpPr>
            <p:spPr bwMode="auto">
              <a:xfrm>
                <a:off x="4448197" y="2723789"/>
                <a:ext cx="64111" cy="20792"/>
              </a:xfrm>
              <a:custGeom>
                <a:avLst/>
                <a:gdLst>
                  <a:gd name="T0" fmla="*/ 0 w 18"/>
                  <a:gd name="T1" fmla="*/ 0 h 6"/>
                  <a:gd name="T2" fmla="*/ 18 w 18"/>
                  <a:gd name="T3" fmla="*/ 6 h 6"/>
                  <a:gd name="T4" fmla="*/ 0 w 18"/>
                  <a:gd name="T5" fmla="*/ 0 h 6"/>
                </a:gdLst>
                <a:ahLst/>
                <a:cxnLst>
                  <a:cxn ang="0">
                    <a:pos x="T0" y="T1"/>
                  </a:cxn>
                  <a:cxn ang="0">
                    <a:pos x="T2" y="T3"/>
                  </a:cxn>
                  <a:cxn ang="0">
                    <a:pos x="T4" y="T5"/>
                  </a:cxn>
                </a:cxnLst>
                <a:rect l="0" t="0" r="r" b="b"/>
                <a:pathLst>
                  <a:path w="18" h="6">
                    <a:moveTo>
                      <a:pt x="0" y="0"/>
                    </a:moveTo>
                    <a:cubicBezTo>
                      <a:pt x="6" y="0"/>
                      <a:pt x="12" y="2"/>
                      <a:pt x="18" y="6"/>
                    </a:cubicBezTo>
                    <a:cubicBezTo>
                      <a:pt x="12" y="2"/>
                      <a:pt x="6" y="0"/>
                      <a:pt x="0" y="0"/>
                    </a:cubicBezTo>
                    <a:close/>
                  </a:path>
                </a:pathLst>
              </a:cu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0" name="iSḷîḓè"/>
              <p:cNvSpPr/>
              <p:nvPr/>
            </p:nvSpPr>
            <p:spPr bwMode="auto">
              <a:xfrm>
                <a:off x="4061803" y="2794830"/>
                <a:ext cx="537139" cy="386394"/>
              </a:xfrm>
              <a:custGeom>
                <a:avLst/>
                <a:gdLst>
                  <a:gd name="T0" fmla="*/ 149 w 149"/>
                  <a:gd name="T1" fmla="*/ 79 h 107"/>
                  <a:gd name="T2" fmla="*/ 149 w 149"/>
                  <a:gd name="T3" fmla="*/ 78 h 107"/>
                  <a:gd name="T4" fmla="*/ 142 w 149"/>
                  <a:gd name="T5" fmla="*/ 71 h 107"/>
                  <a:gd name="T6" fmla="*/ 136 w 149"/>
                  <a:gd name="T7" fmla="*/ 78 h 107"/>
                  <a:gd name="T8" fmla="*/ 136 w 149"/>
                  <a:gd name="T9" fmla="*/ 79 h 107"/>
                  <a:gd name="T10" fmla="*/ 129 w 149"/>
                  <a:gd name="T11" fmla="*/ 96 h 107"/>
                  <a:gd name="T12" fmla="*/ 107 w 149"/>
                  <a:gd name="T13" fmla="*/ 91 h 107"/>
                  <a:gd name="T14" fmla="*/ 39 w 149"/>
                  <a:gd name="T15" fmla="*/ 41 h 107"/>
                  <a:gd name="T16" fmla="*/ 9 w 149"/>
                  <a:gd name="T17" fmla="*/ 32 h 107"/>
                  <a:gd name="T18" fmla="*/ 65 w 149"/>
                  <a:gd name="T19" fmla="*/ 0 h 107"/>
                  <a:gd name="T20" fmla="*/ 0 w 149"/>
                  <a:gd name="T21" fmla="*/ 38 h 107"/>
                  <a:gd name="T22" fmla="*/ 8 w 149"/>
                  <a:gd name="T23" fmla="*/ 41 h 107"/>
                  <a:gd name="T24" fmla="*/ 41 w 149"/>
                  <a:gd name="T25" fmla="*/ 55 h 107"/>
                  <a:gd name="T26" fmla="*/ 86 w 149"/>
                  <a:gd name="T27" fmla="*/ 87 h 107"/>
                  <a:gd name="T28" fmla="*/ 121 w 149"/>
                  <a:gd name="T29" fmla="*/ 106 h 107"/>
                  <a:gd name="T30" fmla="*/ 123 w 149"/>
                  <a:gd name="T31" fmla="*/ 107 h 107"/>
                  <a:gd name="T32" fmla="*/ 146 w 149"/>
                  <a:gd name="T33" fmla="*/ 83 h 107"/>
                  <a:gd name="T34" fmla="*/ 149 w 149"/>
                  <a:gd name="T35" fmla="*/ 79 h 107"/>
                  <a:gd name="T36" fmla="*/ 149 w 149"/>
                  <a:gd name="T37" fmla="*/ 79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9" h="107">
                    <a:moveTo>
                      <a:pt x="149" y="79"/>
                    </a:moveTo>
                    <a:cubicBezTo>
                      <a:pt x="149" y="78"/>
                      <a:pt x="149" y="78"/>
                      <a:pt x="149" y="78"/>
                    </a:cubicBezTo>
                    <a:cubicBezTo>
                      <a:pt x="149" y="74"/>
                      <a:pt x="146" y="71"/>
                      <a:pt x="142" y="71"/>
                    </a:cubicBezTo>
                    <a:cubicBezTo>
                      <a:pt x="139" y="71"/>
                      <a:pt x="136" y="74"/>
                      <a:pt x="136" y="78"/>
                    </a:cubicBezTo>
                    <a:cubicBezTo>
                      <a:pt x="136" y="79"/>
                      <a:pt x="136" y="79"/>
                      <a:pt x="136" y="79"/>
                    </a:cubicBezTo>
                    <a:cubicBezTo>
                      <a:pt x="136" y="87"/>
                      <a:pt x="133" y="94"/>
                      <a:pt x="129" y="96"/>
                    </a:cubicBezTo>
                    <a:cubicBezTo>
                      <a:pt x="123" y="99"/>
                      <a:pt x="115" y="97"/>
                      <a:pt x="107" y="91"/>
                    </a:cubicBezTo>
                    <a:cubicBezTo>
                      <a:pt x="39" y="41"/>
                      <a:pt x="39" y="41"/>
                      <a:pt x="39" y="41"/>
                    </a:cubicBezTo>
                    <a:cubicBezTo>
                      <a:pt x="28" y="33"/>
                      <a:pt x="18" y="30"/>
                      <a:pt x="9" y="32"/>
                    </a:cubicBezTo>
                    <a:cubicBezTo>
                      <a:pt x="65" y="0"/>
                      <a:pt x="65" y="0"/>
                      <a:pt x="65" y="0"/>
                    </a:cubicBezTo>
                    <a:cubicBezTo>
                      <a:pt x="0" y="38"/>
                      <a:pt x="0" y="38"/>
                      <a:pt x="0" y="38"/>
                    </a:cubicBezTo>
                    <a:cubicBezTo>
                      <a:pt x="8" y="41"/>
                      <a:pt x="8" y="41"/>
                      <a:pt x="8" y="41"/>
                    </a:cubicBezTo>
                    <a:cubicBezTo>
                      <a:pt x="41" y="55"/>
                      <a:pt x="41" y="55"/>
                      <a:pt x="41" y="55"/>
                    </a:cubicBezTo>
                    <a:cubicBezTo>
                      <a:pt x="86" y="87"/>
                      <a:pt x="86" y="87"/>
                      <a:pt x="86" y="87"/>
                    </a:cubicBezTo>
                    <a:cubicBezTo>
                      <a:pt x="121" y="106"/>
                      <a:pt x="121" y="106"/>
                      <a:pt x="121" y="106"/>
                    </a:cubicBezTo>
                    <a:cubicBezTo>
                      <a:pt x="123" y="107"/>
                      <a:pt x="123" y="107"/>
                      <a:pt x="123" y="107"/>
                    </a:cubicBezTo>
                    <a:cubicBezTo>
                      <a:pt x="131" y="100"/>
                      <a:pt x="141" y="94"/>
                      <a:pt x="146" y="83"/>
                    </a:cubicBezTo>
                    <a:cubicBezTo>
                      <a:pt x="147" y="82"/>
                      <a:pt x="148" y="81"/>
                      <a:pt x="149" y="79"/>
                    </a:cubicBezTo>
                    <a:cubicBezTo>
                      <a:pt x="149" y="79"/>
                      <a:pt x="149" y="79"/>
                      <a:pt x="149" y="79"/>
                    </a:cubicBezTo>
                    <a:close/>
                  </a:path>
                </a:pathLst>
              </a:custGeom>
              <a:solidFill>
                <a:srgbClr val="B45E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1" name="ï$ḷïḑe"/>
              <p:cNvSpPr/>
              <p:nvPr/>
            </p:nvSpPr>
            <p:spPr bwMode="auto">
              <a:xfrm>
                <a:off x="4018486" y="2907456"/>
                <a:ext cx="573526" cy="291095"/>
              </a:xfrm>
              <a:custGeom>
                <a:avLst/>
                <a:gdLst>
                  <a:gd name="T0" fmla="*/ 133 w 159"/>
                  <a:gd name="T1" fmla="*/ 81 h 81"/>
                  <a:gd name="T2" fmla="*/ 110 w 159"/>
                  <a:gd name="T3" fmla="*/ 72 h 81"/>
                  <a:gd name="T4" fmla="*/ 41 w 159"/>
                  <a:gd name="T5" fmla="*/ 22 h 81"/>
                  <a:gd name="T6" fmla="*/ 20 w 159"/>
                  <a:gd name="T7" fmla="*/ 17 h 81"/>
                  <a:gd name="T8" fmla="*/ 12 w 159"/>
                  <a:gd name="T9" fmla="*/ 34 h 81"/>
                  <a:gd name="T10" fmla="*/ 6 w 159"/>
                  <a:gd name="T11" fmla="*/ 40 h 81"/>
                  <a:gd name="T12" fmla="*/ 0 w 159"/>
                  <a:gd name="T13" fmla="*/ 34 h 81"/>
                  <a:gd name="T14" fmla="*/ 14 w 159"/>
                  <a:gd name="T15" fmla="*/ 5 h 81"/>
                  <a:gd name="T16" fmla="*/ 49 w 159"/>
                  <a:gd name="T17" fmla="*/ 12 h 81"/>
                  <a:gd name="T18" fmla="*/ 117 w 159"/>
                  <a:gd name="T19" fmla="*/ 62 h 81"/>
                  <a:gd name="T20" fmla="*/ 139 w 159"/>
                  <a:gd name="T21" fmla="*/ 67 h 81"/>
                  <a:gd name="T22" fmla="*/ 146 w 159"/>
                  <a:gd name="T23" fmla="*/ 50 h 81"/>
                  <a:gd name="T24" fmla="*/ 146 w 159"/>
                  <a:gd name="T25" fmla="*/ 49 h 81"/>
                  <a:gd name="T26" fmla="*/ 153 w 159"/>
                  <a:gd name="T27" fmla="*/ 42 h 81"/>
                  <a:gd name="T28" fmla="*/ 159 w 159"/>
                  <a:gd name="T29" fmla="*/ 49 h 81"/>
                  <a:gd name="T30" fmla="*/ 159 w 159"/>
                  <a:gd name="T31" fmla="*/ 50 h 81"/>
                  <a:gd name="T32" fmla="*/ 145 w 159"/>
                  <a:gd name="T33" fmla="*/ 78 h 81"/>
                  <a:gd name="T34" fmla="*/ 133 w 159"/>
                  <a:gd name="T35"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9" h="81">
                    <a:moveTo>
                      <a:pt x="133" y="81"/>
                    </a:moveTo>
                    <a:cubicBezTo>
                      <a:pt x="126" y="81"/>
                      <a:pt x="118" y="78"/>
                      <a:pt x="110" y="72"/>
                    </a:cubicBezTo>
                    <a:cubicBezTo>
                      <a:pt x="41" y="22"/>
                      <a:pt x="41" y="22"/>
                      <a:pt x="41" y="22"/>
                    </a:cubicBezTo>
                    <a:cubicBezTo>
                      <a:pt x="33" y="16"/>
                      <a:pt x="25" y="14"/>
                      <a:pt x="20" y="17"/>
                    </a:cubicBezTo>
                    <a:cubicBezTo>
                      <a:pt x="15" y="19"/>
                      <a:pt x="12" y="25"/>
                      <a:pt x="12" y="34"/>
                    </a:cubicBezTo>
                    <a:cubicBezTo>
                      <a:pt x="12" y="37"/>
                      <a:pt x="10" y="40"/>
                      <a:pt x="6" y="40"/>
                    </a:cubicBezTo>
                    <a:cubicBezTo>
                      <a:pt x="3" y="40"/>
                      <a:pt x="0" y="37"/>
                      <a:pt x="0" y="34"/>
                    </a:cubicBezTo>
                    <a:cubicBezTo>
                      <a:pt x="0" y="20"/>
                      <a:pt x="5" y="10"/>
                      <a:pt x="14" y="5"/>
                    </a:cubicBezTo>
                    <a:cubicBezTo>
                      <a:pt x="24" y="0"/>
                      <a:pt x="37" y="3"/>
                      <a:pt x="49" y="12"/>
                    </a:cubicBezTo>
                    <a:cubicBezTo>
                      <a:pt x="117" y="62"/>
                      <a:pt x="117" y="62"/>
                      <a:pt x="117" y="62"/>
                    </a:cubicBezTo>
                    <a:cubicBezTo>
                      <a:pt x="125" y="68"/>
                      <a:pt x="133" y="70"/>
                      <a:pt x="139" y="67"/>
                    </a:cubicBezTo>
                    <a:cubicBezTo>
                      <a:pt x="143" y="65"/>
                      <a:pt x="146" y="58"/>
                      <a:pt x="146" y="50"/>
                    </a:cubicBezTo>
                    <a:cubicBezTo>
                      <a:pt x="146" y="49"/>
                      <a:pt x="146" y="49"/>
                      <a:pt x="146" y="49"/>
                    </a:cubicBezTo>
                    <a:cubicBezTo>
                      <a:pt x="146" y="45"/>
                      <a:pt x="149" y="42"/>
                      <a:pt x="153" y="42"/>
                    </a:cubicBezTo>
                    <a:cubicBezTo>
                      <a:pt x="156" y="42"/>
                      <a:pt x="159" y="45"/>
                      <a:pt x="159" y="49"/>
                    </a:cubicBezTo>
                    <a:cubicBezTo>
                      <a:pt x="159" y="50"/>
                      <a:pt x="159" y="50"/>
                      <a:pt x="159" y="50"/>
                    </a:cubicBezTo>
                    <a:cubicBezTo>
                      <a:pt x="159" y="63"/>
                      <a:pt x="154" y="74"/>
                      <a:pt x="145" y="78"/>
                    </a:cubicBezTo>
                    <a:cubicBezTo>
                      <a:pt x="141" y="80"/>
                      <a:pt x="137" y="81"/>
                      <a:pt x="133" y="81"/>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2" name="îŝlïḋé"/>
              <p:cNvSpPr/>
              <p:nvPr/>
            </p:nvSpPr>
            <p:spPr bwMode="auto">
              <a:xfrm>
                <a:off x="4158835" y="3576280"/>
                <a:ext cx="188865" cy="263371"/>
              </a:xfrm>
              <a:custGeom>
                <a:avLst/>
                <a:gdLst>
                  <a:gd name="T0" fmla="*/ 41 w 52"/>
                  <a:gd name="T1" fmla="*/ 7 h 73"/>
                  <a:gd name="T2" fmla="*/ 20 w 52"/>
                  <a:gd name="T3" fmla="*/ 10 h 73"/>
                  <a:gd name="T4" fmla="*/ 0 w 52"/>
                  <a:gd name="T5" fmla="*/ 58 h 73"/>
                  <a:gd name="T6" fmla="*/ 20 w 52"/>
                  <a:gd name="T7" fmla="*/ 68 h 73"/>
                  <a:gd name="T8" fmla="*/ 51 w 52"/>
                  <a:gd name="T9" fmla="*/ 27 h 73"/>
                  <a:gd name="T10" fmla="*/ 47 w 52"/>
                  <a:gd name="T11" fmla="*/ 11 h 73"/>
                  <a:gd name="T12" fmla="*/ 41 w 52"/>
                  <a:gd name="T13" fmla="*/ 7 h 73"/>
                </a:gdLst>
                <a:ahLst/>
                <a:cxnLst>
                  <a:cxn ang="0">
                    <a:pos x="T0" y="T1"/>
                  </a:cxn>
                  <a:cxn ang="0">
                    <a:pos x="T2" y="T3"/>
                  </a:cxn>
                  <a:cxn ang="0">
                    <a:pos x="T4" y="T5"/>
                  </a:cxn>
                  <a:cxn ang="0">
                    <a:pos x="T6" y="T7"/>
                  </a:cxn>
                  <a:cxn ang="0">
                    <a:pos x="T8" y="T9"/>
                  </a:cxn>
                  <a:cxn ang="0">
                    <a:pos x="T10" y="T11"/>
                  </a:cxn>
                  <a:cxn ang="0">
                    <a:pos x="T12" y="T13"/>
                  </a:cxn>
                </a:cxnLst>
                <a:rect l="0" t="0" r="r" b="b"/>
                <a:pathLst>
                  <a:path w="52" h="73">
                    <a:moveTo>
                      <a:pt x="41" y="7"/>
                    </a:moveTo>
                    <a:cubicBezTo>
                      <a:pt x="41" y="7"/>
                      <a:pt x="28" y="0"/>
                      <a:pt x="20" y="10"/>
                    </a:cubicBezTo>
                    <a:cubicBezTo>
                      <a:pt x="12" y="20"/>
                      <a:pt x="1" y="42"/>
                      <a:pt x="0" y="58"/>
                    </a:cubicBezTo>
                    <a:cubicBezTo>
                      <a:pt x="0" y="73"/>
                      <a:pt x="13" y="72"/>
                      <a:pt x="20" y="68"/>
                    </a:cubicBezTo>
                    <a:cubicBezTo>
                      <a:pt x="28" y="65"/>
                      <a:pt x="49" y="33"/>
                      <a:pt x="51" y="27"/>
                    </a:cubicBezTo>
                    <a:cubicBezTo>
                      <a:pt x="52" y="21"/>
                      <a:pt x="49" y="12"/>
                      <a:pt x="47" y="11"/>
                    </a:cubicBezTo>
                    <a:cubicBezTo>
                      <a:pt x="45" y="9"/>
                      <a:pt x="41" y="7"/>
                      <a:pt x="41" y="7"/>
                    </a:cubicBezTo>
                    <a:close/>
                  </a:path>
                </a:pathLst>
              </a:custGeom>
              <a:solidFill>
                <a:srgbClr val="173D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3" name="iŝlîḍê"/>
              <p:cNvSpPr/>
              <p:nvPr/>
            </p:nvSpPr>
            <p:spPr bwMode="auto">
              <a:xfrm>
                <a:off x="4228143" y="3555487"/>
                <a:ext cx="90101" cy="114359"/>
              </a:xfrm>
              <a:custGeom>
                <a:avLst/>
                <a:gdLst>
                  <a:gd name="T0" fmla="*/ 25 w 25"/>
                  <a:gd name="T1" fmla="*/ 10 h 32"/>
                  <a:gd name="T2" fmla="*/ 25 w 25"/>
                  <a:gd name="T3" fmla="*/ 23 h 32"/>
                  <a:gd name="T4" fmla="*/ 21 w 25"/>
                  <a:gd name="T5" fmla="*/ 30 h 32"/>
                  <a:gd name="T6" fmla="*/ 12 w 25"/>
                  <a:gd name="T7" fmla="*/ 31 h 32"/>
                  <a:gd name="T8" fmla="*/ 0 w 25"/>
                  <a:gd name="T9" fmla="*/ 14 h 32"/>
                  <a:gd name="T10" fmla="*/ 25 w 25"/>
                  <a:gd name="T11" fmla="*/ 10 h 32"/>
                </a:gdLst>
                <a:ahLst/>
                <a:cxnLst>
                  <a:cxn ang="0">
                    <a:pos x="T0" y="T1"/>
                  </a:cxn>
                  <a:cxn ang="0">
                    <a:pos x="T2" y="T3"/>
                  </a:cxn>
                  <a:cxn ang="0">
                    <a:pos x="T4" y="T5"/>
                  </a:cxn>
                  <a:cxn ang="0">
                    <a:pos x="T6" y="T7"/>
                  </a:cxn>
                  <a:cxn ang="0">
                    <a:pos x="T8" y="T9"/>
                  </a:cxn>
                  <a:cxn ang="0">
                    <a:pos x="T10" y="T11"/>
                  </a:cxn>
                </a:cxnLst>
                <a:rect l="0" t="0" r="r" b="b"/>
                <a:pathLst>
                  <a:path w="25" h="32">
                    <a:moveTo>
                      <a:pt x="25" y="10"/>
                    </a:moveTo>
                    <a:cubicBezTo>
                      <a:pt x="25" y="23"/>
                      <a:pt x="25" y="23"/>
                      <a:pt x="25" y="23"/>
                    </a:cubicBezTo>
                    <a:cubicBezTo>
                      <a:pt x="25" y="26"/>
                      <a:pt x="24" y="28"/>
                      <a:pt x="21" y="30"/>
                    </a:cubicBezTo>
                    <a:cubicBezTo>
                      <a:pt x="19" y="31"/>
                      <a:pt x="16" y="32"/>
                      <a:pt x="12" y="31"/>
                    </a:cubicBezTo>
                    <a:cubicBezTo>
                      <a:pt x="2" y="30"/>
                      <a:pt x="1" y="27"/>
                      <a:pt x="0" y="14"/>
                    </a:cubicBezTo>
                    <a:cubicBezTo>
                      <a:pt x="0" y="0"/>
                      <a:pt x="25" y="10"/>
                      <a:pt x="25" y="10"/>
                    </a:cubicBez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4" name="îŝḷíḋê"/>
              <p:cNvSpPr/>
              <p:nvPr/>
            </p:nvSpPr>
            <p:spPr bwMode="auto">
              <a:xfrm>
                <a:off x="3990763" y="3486179"/>
                <a:ext cx="187132" cy="263371"/>
              </a:xfrm>
              <a:custGeom>
                <a:avLst/>
                <a:gdLst>
                  <a:gd name="T0" fmla="*/ 41 w 52"/>
                  <a:gd name="T1" fmla="*/ 6 h 73"/>
                  <a:gd name="T2" fmla="*/ 20 w 52"/>
                  <a:gd name="T3" fmla="*/ 9 h 73"/>
                  <a:gd name="T4" fmla="*/ 0 w 52"/>
                  <a:gd name="T5" fmla="*/ 57 h 73"/>
                  <a:gd name="T6" fmla="*/ 20 w 52"/>
                  <a:gd name="T7" fmla="*/ 68 h 73"/>
                  <a:gd name="T8" fmla="*/ 51 w 52"/>
                  <a:gd name="T9" fmla="*/ 26 h 73"/>
                  <a:gd name="T10" fmla="*/ 47 w 52"/>
                  <a:gd name="T11" fmla="*/ 10 h 73"/>
                  <a:gd name="T12" fmla="*/ 41 w 52"/>
                  <a:gd name="T13" fmla="*/ 6 h 73"/>
                </a:gdLst>
                <a:ahLst/>
                <a:cxnLst>
                  <a:cxn ang="0">
                    <a:pos x="T0" y="T1"/>
                  </a:cxn>
                  <a:cxn ang="0">
                    <a:pos x="T2" y="T3"/>
                  </a:cxn>
                  <a:cxn ang="0">
                    <a:pos x="T4" y="T5"/>
                  </a:cxn>
                  <a:cxn ang="0">
                    <a:pos x="T6" y="T7"/>
                  </a:cxn>
                  <a:cxn ang="0">
                    <a:pos x="T8" y="T9"/>
                  </a:cxn>
                  <a:cxn ang="0">
                    <a:pos x="T10" y="T11"/>
                  </a:cxn>
                  <a:cxn ang="0">
                    <a:pos x="T12" y="T13"/>
                  </a:cxn>
                </a:cxnLst>
                <a:rect l="0" t="0" r="r" b="b"/>
                <a:pathLst>
                  <a:path w="52" h="73">
                    <a:moveTo>
                      <a:pt x="41" y="6"/>
                    </a:moveTo>
                    <a:cubicBezTo>
                      <a:pt x="41" y="6"/>
                      <a:pt x="28" y="0"/>
                      <a:pt x="20" y="9"/>
                    </a:cubicBezTo>
                    <a:cubicBezTo>
                      <a:pt x="12" y="19"/>
                      <a:pt x="1" y="42"/>
                      <a:pt x="0" y="57"/>
                    </a:cubicBezTo>
                    <a:cubicBezTo>
                      <a:pt x="0" y="73"/>
                      <a:pt x="13" y="71"/>
                      <a:pt x="20" y="68"/>
                    </a:cubicBezTo>
                    <a:cubicBezTo>
                      <a:pt x="28" y="64"/>
                      <a:pt x="49" y="33"/>
                      <a:pt x="51" y="26"/>
                    </a:cubicBezTo>
                    <a:cubicBezTo>
                      <a:pt x="52" y="20"/>
                      <a:pt x="49" y="12"/>
                      <a:pt x="47" y="10"/>
                    </a:cubicBezTo>
                    <a:cubicBezTo>
                      <a:pt x="45" y="9"/>
                      <a:pt x="41" y="6"/>
                      <a:pt x="41" y="6"/>
                    </a:cubicBezTo>
                    <a:close/>
                  </a:path>
                </a:pathLst>
              </a:custGeom>
              <a:solidFill>
                <a:srgbClr val="173D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5" name="îŝḻidê"/>
              <p:cNvSpPr/>
              <p:nvPr/>
            </p:nvSpPr>
            <p:spPr bwMode="auto">
              <a:xfrm>
                <a:off x="4054872" y="3465387"/>
                <a:ext cx="93566" cy="110893"/>
              </a:xfrm>
              <a:custGeom>
                <a:avLst/>
                <a:gdLst>
                  <a:gd name="T0" fmla="*/ 26 w 26"/>
                  <a:gd name="T1" fmla="*/ 9 h 31"/>
                  <a:gd name="T2" fmla="*/ 26 w 26"/>
                  <a:gd name="T3" fmla="*/ 22 h 31"/>
                  <a:gd name="T4" fmla="*/ 22 w 26"/>
                  <a:gd name="T5" fmla="*/ 29 h 31"/>
                  <a:gd name="T6" fmla="*/ 12 w 26"/>
                  <a:gd name="T7" fmla="*/ 31 h 31"/>
                  <a:gd name="T8" fmla="*/ 1 w 26"/>
                  <a:gd name="T9" fmla="*/ 13 h 31"/>
                  <a:gd name="T10" fmla="*/ 26 w 26"/>
                  <a:gd name="T11" fmla="*/ 9 h 31"/>
                </a:gdLst>
                <a:ahLst/>
                <a:cxnLst>
                  <a:cxn ang="0">
                    <a:pos x="T0" y="T1"/>
                  </a:cxn>
                  <a:cxn ang="0">
                    <a:pos x="T2" y="T3"/>
                  </a:cxn>
                  <a:cxn ang="0">
                    <a:pos x="T4" y="T5"/>
                  </a:cxn>
                  <a:cxn ang="0">
                    <a:pos x="T6" y="T7"/>
                  </a:cxn>
                  <a:cxn ang="0">
                    <a:pos x="T8" y="T9"/>
                  </a:cxn>
                  <a:cxn ang="0">
                    <a:pos x="T10" y="T11"/>
                  </a:cxn>
                </a:cxnLst>
                <a:rect l="0" t="0" r="r" b="b"/>
                <a:pathLst>
                  <a:path w="26" h="31">
                    <a:moveTo>
                      <a:pt x="26" y="9"/>
                    </a:moveTo>
                    <a:cubicBezTo>
                      <a:pt x="26" y="22"/>
                      <a:pt x="26" y="22"/>
                      <a:pt x="26" y="22"/>
                    </a:cubicBezTo>
                    <a:cubicBezTo>
                      <a:pt x="26" y="25"/>
                      <a:pt x="25" y="28"/>
                      <a:pt x="22" y="29"/>
                    </a:cubicBezTo>
                    <a:cubicBezTo>
                      <a:pt x="20" y="31"/>
                      <a:pt x="17" y="31"/>
                      <a:pt x="12" y="31"/>
                    </a:cubicBezTo>
                    <a:cubicBezTo>
                      <a:pt x="3" y="29"/>
                      <a:pt x="2" y="26"/>
                      <a:pt x="1" y="13"/>
                    </a:cubicBezTo>
                    <a:cubicBezTo>
                      <a:pt x="0" y="0"/>
                      <a:pt x="26" y="9"/>
                      <a:pt x="26" y="9"/>
                    </a:cubicBez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6" name="î$lîḑe"/>
              <p:cNvSpPr/>
              <p:nvPr/>
            </p:nvSpPr>
            <p:spPr bwMode="auto">
              <a:xfrm>
                <a:off x="3983832" y="2392843"/>
                <a:ext cx="590853" cy="1143586"/>
              </a:xfrm>
              <a:custGeom>
                <a:avLst/>
                <a:gdLst>
                  <a:gd name="T0" fmla="*/ 160 w 164"/>
                  <a:gd name="T1" fmla="*/ 62 h 318"/>
                  <a:gd name="T2" fmla="*/ 93 w 164"/>
                  <a:gd name="T3" fmla="*/ 71 h 318"/>
                  <a:gd name="T4" fmla="*/ 50 w 164"/>
                  <a:gd name="T5" fmla="*/ 114 h 318"/>
                  <a:gd name="T6" fmla="*/ 11 w 164"/>
                  <a:gd name="T7" fmla="*/ 157 h 318"/>
                  <a:gd name="T8" fmla="*/ 1 w 164"/>
                  <a:gd name="T9" fmla="*/ 188 h 318"/>
                  <a:gd name="T10" fmla="*/ 17 w 164"/>
                  <a:gd name="T11" fmla="*/ 308 h 318"/>
                  <a:gd name="T12" fmla="*/ 29 w 164"/>
                  <a:gd name="T13" fmla="*/ 318 h 318"/>
                  <a:gd name="T14" fmla="*/ 35 w 164"/>
                  <a:gd name="T15" fmla="*/ 317 h 318"/>
                  <a:gd name="T16" fmla="*/ 48 w 164"/>
                  <a:gd name="T17" fmla="*/ 302 h 318"/>
                  <a:gd name="T18" fmla="*/ 45 w 164"/>
                  <a:gd name="T19" fmla="*/ 190 h 318"/>
                  <a:gd name="T20" fmla="*/ 127 w 164"/>
                  <a:gd name="T21" fmla="*/ 140 h 318"/>
                  <a:gd name="T22" fmla="*/ 160 w 164"/>
                  <a:gd name="T23" fmla="*/ 62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318">
                    <a:moveTo>
                      <a:pt x="160" y="62"/>
                    </a:moveTo>
                    <a:cubicBezTo>
                      <a:pt x="156" y="0"/>
                      <a:pt x="93" y="71"/>
                      <a:pt x="93" y="71"/>
                    </a:cubicBezTo>
                    <a:cubicBezTo>
                      <a:pt x="50" y="114"/>
                      <a:pt x="50" y="114"/>
                      <a:pt x="50" y="114"/>
                    </a:cubicBezTo>
                    <a:cubicBezTo>
                      <a:pt x="11" y="157"/>
                      <a:pt x="11" y="157"/>
                      <a:pt x="11" y="157"/>
                    </a:cubicBezTo>
                    <a:cubicBezTo>
                      <a:pt x="3" y="165"/>
                      <a:pt x="0" y="176"/>
                      <a:pt x="1" y="188"/>
                    </a:cubicBezTo>
                    <a:cubicBezTo>
                      <a:pt x="17" y="308"/>
                      <a:pt x="17" y="308"/>
                      <a:pt x="17" y="308"/>
                    </a:cubicBezTo>
                    <a:cubicBezTo>
                      <a:pt x="18" y="314"/>
                      <a:pt x="23" y="318"/>
                      <a:pt x="29" y="318"/>
                    </a:cubicBezTo>
                    <a:cubicBezTo>
                      <a:pt x="31" y="318"/>
                      <a:pt x="32" y="318"/>
                      <a:pt x="35" y="317"/>
                    </a:cubicBezTo>
                    <a:cubicBezTo>
                      <a:pt x="49" y="315"/>
                      <a:pt x="48" y="302"/>
                      <a:pt x="48" y="302"/>
                    </a:cubicBezTo>
                    <a:cubicBezTo>
                      <a:pt x="45" y="190"/>
                      <a:pt x="45" y="190"/>
                      <a:pt x="45" y="190"/>
                    </a:cubicBezTo>
                    <a:cubicBezTo>
                      <a:pt x="127" y="140"/>
                      <a:pt x="127" y="140"/>
                      <a:pt x="127" y="140"/>
                    </a:cubicBezTo>
                    <a:cubicBezTo>
                      <a:pt x="127" y="140"/>
                      <a:pt x="164" y="124"/>
                      <a:pt x="160" y="62"/>
                    </a:cubicBezTo>
                    <a:close/>
                  </a:path>
                </a:pathLst>
              </a:custGeom>
              <a:solidFill>
                <a:srgbClr val="FDD76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7" name="íṧļïḓé"/>
              <p:cNvSpPr/>
              <p:nvPr/>
            </p:nvSpPr>
            <p:spPr bwMode="auto">
              <a:xfrm>
                <a:off x="4151904" y="2479478"/>
                <a:ext cx="590853" cy="1143586"/>
              </a:xfrm>
              <a:custGeom>
                <a:avLst/>
                <a:gdLst>
                  <a:gd name="T0" fmla="*/ 160 w 164"/>
                  <a:gd name="T1" fmla="*/ 62 h 318"/>
                  <a:gd name="T2" fmla="*/ 93 w 164"/>
                  <a:gd name="T3" fmla="*/ 71 h 318"/>
                  <a:gd name="T4" fmla="*/ 50 w 164"/>
                  <a:gd name="T5" fmla="*/ 114 h 318"/>
                  <a:gd name="T6" fmla="*/ 11 w 164"/>
                  <a:gd name="T7" fmla="*/ 156 h 318"/>
                  <a:gd name="T8" fmla="*/ 1 w 164"/>
                  <a:gd name="T9" fmla="*/ 187 h 318"/>
                  <a:gd name="T10" fmla="*/ 17 w 164"/>
                  <a:gd name="T11" fmla="*/ 307 h 318"/>
                  <a:gd name="T12" fmla="*/ 29 w 164"/>
                  <a:gd name="T13" fmla="*/ 318 h 318"/>
                  <a:gd name="T14" fmla="*/ 35 w 164"/>
                  <a:gd name="T15" fmla="*/ 317 h 318"/>
                  <a:gd name="T16" fmla="*/ 48 w 164"/>
                  <a:gd name="T17" fmla="*/ 302 h 318"/>
                  <a:gd name="T18" fmla="*/ 45 w 164"/>
                  <a:gd name="T19" fmla="*/ 189 h 318"/>
                  <a:gd name="T20" fmla="*/ 127 w 164"/>
                  <a:gd name="T21" fmla="*/ 140 h 318"/>
                  <a:gd name="T22" fmla="*/ 160 w 164"/>
                  <a:gd name="T23" fmla="*/ 62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318">
                    <a:moveTo>
                      <a:pt x="160" y="62"/>
                    </a:moveTo>
                    <a:cubicBezTo>
                      <a:pt x="157" y="0"/>
                      <a:pt x="93" y="71"/>
                      <a:pt x="93" y="71"/>
                    </a:cubicBezTo>
                    <a:cubicBezTo>
                      <a:pt x="50" y="114"/>
                      <a:pt x="50" y="114"/>
                      <a:pt x="50" y="114"/>
                    </a:cubicBezTo>
                    <a:cubicBezTo>
                      <a:pt x="11" y="156"/>
                      <a:pt x="11" y="156"/>
                      <a:pt x="11" y="156"/>
                    </a:cubicBezTo>
                    <a:cubicBezTo>
                      <a:pt x="3" y="165"/>
                      <a:pt x="0" y="176"/>
                      <a:pt x="1" y="187"/>
                    </a:cubicBezTo>
                    <a:cubicBezTo>
                      <a:pt x="17" y="307"/>
                      <a:pt x="17" y="307"/>
                      <a:pt x="17" y="307"/>
                    </a:cubicBezTo>
                    <a:cubicBezTo>
                      <a:pt x="18" y="313"/>
                      <a:pt x="23" y="318"/>
                      <a:pt x="29" y="318"/>
                    </a:cubicBezTo>
                    <a:cubicBezTo>
                      <a:pt x="31" y="318"/>
                      <a:pt x="33" y="317"/>
                      <a:pt x="35" y="317"/>
                    </a:cubicBezTo>
                    <a:cubicBezTo>
                      <a:pt x="49" y="315"/>
                      <a:pt x="48" y="302"/>
                      <a:pt x="48" y="302"/>
                    </a:cubicBezTo>
                    <a:cubicBezTo>
                      <a:pt x="45" y="189"/>
                      <a:pt x="45" y="189"/>
                      <a:pt x="45" y="189"/>
                    </a:cubicBezTo>
                    <a:cubicBezTo>
                      <a:pt x="127" y="140"/>
                      <a:pt x="127" y="140"/>
                      <a:pt x="127" y="140"/>
                    </a:cubicBezTo>
                    <a:cubicBezTo>
                      <a:pt x="127" y="140"/>
                      <a:pt x="164" y="124"/>
                      <a:pt x="160" y="62"/>
                    </a:cubicBezTo>
                    <a:close/>
                  </a:path>
                </a:pathLst>
              </a:custGeom>
              <a:solidFill>
                <a:srgbClr val="FDD76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8" name="ïs1ïḓé"/>
              <p:cNvSpPr/>
              <p:nvPr/>
            </p:nvSpPr>
            <p:spPr bwMode="auto">
              <a:xfrm>
                <a:off x="4188291" y="1942339"/>
                <a:ext cx="580457" cy="954721"/>
              </a:xfrm>
              <a:custGeom>
                <a:avLst/>
                <a:gdLst>
                  <a:gd name="T0" fmla="*/ 113 w 161"/>
                  <a:gd name="T1" fmla="*/ 12 h 265"/>
                  <a:gd name="T2" fmla="*/ 160 w 161"/>
                  <a:gd name="T3" fmla="*/ 60 h 265"/>
                  <a:gd name="T4" fmla="*/ 154 w 161"/>
                  <a:gd name="T5" fmla="*/ 234 h 265"/>
                  <a:gd name="T6" fmla="*/ 23 w 161"/>
                  <a:gd name="T7" fmla="*/ 188 h 265"/>
                  <a:gd name="T8" fmla="*/ 53 w 161"/>
                  <a:gd name="T9" fmla="*/ 11 h 265"/>
                  <a:gd name="T10" fmla="*/ 113 w 161"/>
                  <a:gd name="T11" fmla="*/ 12 h 265"/>
                </a:gdLst>
                <a:ahLst/>
                <a:cxnLst>
                  <a:cxn ang="0">
                    <a:pos x="T0" y="T1"/>
                  </a:cxn>
                  <a:cxn ang="0">
                    <a:pos x="T2" y="T3"/>
                  </a:cxn>
                  <a:cxn ang="0">
                    <a:pos x="T4" y="T5"/>
                  </a:cxn>
                  <a:cxn ang="0">
                    <a:pos x="T6" y="T7"/>
                  </a:cxn>
                  <a:cxn ang="0">
                    <a:pos x="T8" y="T9"/>
                  </a:cxn>
                  <a:cxn ang="0">
                    <a:pos x="T10" y="T11"/>
                  </a:cxn>
                </a:cxnLst>
                <a:rect l="0" t="0" r="r" b="b"/>
                <a:pathLst>
                  <a:path w="161" h="265">
                    <a:moveTo>
                      <a:pt x="113" y="12"/>
                    </a:moveTo>
                    <a:cubicBezTo>
                      <a:pt x="161" y="32"/>
                      <a:pt x="160" y="60"/>
                      <a:pt x="160" y="60"/>
                    </a:cubicBezTo>
                    <a:cubicBezTo>
                      <a:pt x="160" y="60"/>
                      <a:pt x="151" y="164"/>
                      <a:pt x="154" y="234"/>
                    </a:cubicBezTo>
                    <a:cubicBezTo>
                      <a:pt x="155" y="263"/>
                      <a:pt x="0" y="265"/>
                      <a:pt x="23" y="188"/>
                    </a:cubicBezTo>
                    <a:cubicBezTo>
                      <a:pt x="50" y="96"/>
                      <a:pt x="40" y="22"/>
                      <a:pt x="53" y="11"/>
                    </a:cubicBezTo>
                    <a:cubicBezTo>
                      <a:pt x="65" y="0"/>
                      <a:pt x="101" y="7"/>
                      <a:pt x="113" y="12"/>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9" name="íṣļide"/>
              <p:cNvSpPr/>
              <p:nvPr/>
            </p:nvSpPr>
            <p:spPr bwMode="auto">
              <a:xfrm>
                <a:off x="4468990" y="1978725"/>
                <a:ext cx="192331" cy="150746"/>
              </a:xfrm>
              <a:custGeom>
                <a:avLst/>
                <a:gdLst>
                  <a:gd name="T0" fmla="*/ 50 w 53"/>
                  <a:gd name="T1" fmla="*/ 27 h 42"/>
                  <a:gd name="T2" fmla="*/ 22 w 53"/>
                  <a:gd name="T3" fmla="*/ 39 h 42"/>
                  <a:gd name="T4" fmla="*/ 2 w 53"/>
                  <a:gd name="T5" fmla="*/ 15 h 42"/>
                  <a:gd name="T6" fmla="*/ 31 w 53"/>
                  <a:gd name="T7" fmla="*/ 3 h 42"/>
                  <a:gd name="T8" fmla="*/ 50 w 53"/>
                  <a:gd name="T9" fmla="*/ 27 h 42"/>
                </a:gdLst>
                <a:ahLst/>
                <a:cxnLst>
                  <a:cxn ang="0">
                    <a:pos x="T0" y="T1"/>
                  </a:cxn>
                  <a:cxn ang="0">
                    <a:pos x="T2" y="T3"/>
                  </a:cxn>
                  <a:cxn ang="0">
                    <a:pos x="T4" y="T5"/>
                  </a:cxn>
                  <a:cxn ang="0">
                    <a:pos x="T6" y="T7"/>
                  </a:cxn>
                  <a:cxn ang="0">
                    <a:pos x="T8" y="T9"/>
                  </a:cxn>
                </a:cxnLst>
                <a:rect l="0" t="0" r="r" b="b"/>
                <a:pathLst>
                  <a:path w="53" h="42">
                    <a:moveTo>
                      <a:pt x="50" y="27"/>
                    </a:moveTo>
                    <a:cubicBezTo>
                      <a:pt x="48" y="37"/>
                      <a:pt x="35" y="42"/>
                      <a:pt x="22" y="39"/>
                    </a:cubicBezTo>
                    <a:cubicBezTo>
                      <a:pt x="9" y="35"/>
                      <a:pt x="0" y="25"/>
                      <a:pt x="2" y="15"/>
                    </a:cubicBezTo>
                    <a:cubicBezTo>
                      <a:pt x="5" y="5"/>
                      <a:pt x="18" y="0"/>
                      <a:pt x="31" y="3"/>
                    </a:cubicBezTo>
                    <a:cubicBezTo>
                      <a:pt x="44" y="7"/>
                      <a:pt x="53" y="18"/>
                      <a:pt x="50" y="27"/>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0" name="îṣ1ïḋê"/>
              <p:cNvSpPr/>
              <p:nvPr/>
            </p:nvSpPr>
            <p:spPr bwMode="auto">
              <a:xfrm>
                <a:off x="4458593" y="1971795"/>
                <a:ext cx="209658" cy="157677"/>
              </a:xfrm>
              <a:custGeom>
                <a:avLst/>
                <a:gdLst>
                  <a:gd name="T0" fmla="*/ 33 w 58"/>
                  <a:gd name="T1" fmla="*/ 44 h 44"/>
                  <a:gd name="T2" fmla="*/ 24 w 58"/>
                  <a:gd name="T3" fmla="*/ 43 h 44"/>
                  <a:gd name="T4" fmla="*/ 3 w 58"/>
                  <a:gd name="T5" fmla="*/ 16 h 44"/>
                  <a:gd name="T6" fmla="*/ 35 w 58"/>
                  <a:gd name="T7" fmla="*/ 3 h 44"/>
                  <a:gd name="T8" fmla="*/ 56 w 58"/>
                  <a:gd name="T9" fmla="*/ 30 h 44"/>
                  <a:gd name="T10" fmla="*/ 44 w 58"/>
                  <a:gd name="T11" fmla="*/ 42 h 44"/>
                  <a:gd name="T12" fmla="*/ 33 w 58"/>
                  <a:gd name="T13" fmla="*/ 44 h 44"/>
                  <a:gd name="T14" fmla="*/ 26 w 58"/>
                  <a:gd name="T15" fmla="*/ 7 h 44"/>
                  <a:gd name="T16" fmla="*/ 8 w 58"/>
                  <a:gd name="T17" fmla="*/ 18 h 44"/>
                  <a:gd name="T18" fmla="*/ 25 w 58"/>
                  <a:gd name="T19" fmla="*/ 39 h 44"/>
                  <a:gd name="T20" fmla="*/ 42 w 58"/>
                  <a:gd name="T21" fmla="*/ 38 h 44"/>
                  <a:gd name="T22" fmla="*/ 51 w 58"/>
                  <a:gd name="T23" fmla="*/ 29 h 44"/>
                  <a:gd name="T24" fmla="*/ 33 w 58"/>
                  <a:gd name="T25" fmla="*/ 8 h 44"/>
                  <a:gd name="T26" fmla="*/ 26 w 58"/>
                  <a:gd name="T27" fmla="*/ 7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 h="44">
                    <a:moveTo>
                      <a:pt x="33" y="44"/>
                    </a:moveTo>
                    <a:cubicBezTo>
                      <a:pt x="30" y="44"/>
                      <a:pt x="27" y="44"/>
                      <a:pt x="24" y="43"/>
                    </a:cubicBezTo>
                    <a:cubicBezTo>
                      <a:pt x="10" y="39"/>
                      <a:pt x="0" y="27"/>
                      <a:pt x="3" y="16"/>
                    </a:cubicBezTo>
                    <a:cubicBezTo>
                      <a:pt x="6" y="5"/>
                      <a:pt x="20" y="0"/>
                      <a:pt x="35" y="3"/>
                    </a:cubicBezTo>
                    <a:cubicBezTo>
                      <a:pt x="49" y="7"/>
                      <a:pt x="58" y="19"/>
                      <a:pt x="56" y="30"/>
                    </a:cubicBezTo>
                    <a:cubicBezTo>
                      <a:pt x="54" y="35"/>
                      <a:pt x="50" y="40"/>
                      <a:pt x="44" y="42"/>
                    </a:cubicBezTo>
                    <a:cubicBezTo>
                      <a:pt x="41" y="43"/>
                      <a:pt x="37" y="44"/>
                      <a:pt x="33" y="44"/>
                    </a:cubicBezTo>
                    <a:close/>
                    <a:moveTo>
                      <a:pt x="26" y="7"/>
                    </a:moveTo>
                    <a:cubicBezTo>
                      <a:pt x="17" y="7"/>
                      <a:pt x="9" y="11"/>
                      <a:pt x="8" y="18"/>
                    </a:cubicBezTo>
                    <a:cubicBezTo>
                      <a:pt x="5" y="26"/>
                      <a:pt x="13" y="35"/>
                      <a:pt x="25" y="39"/>
                    </a:cubicBezTo>
                    <a:cubicBezTo>
                      <a:pt x="31" y="40"/>
                      <a:pt x="37" y="40"/>
                      <a:pt x="42" y="38"/>
                    </a:cubicBezTo>
                    <a:cubicBezTo>
                      <a:pt x="47" y="36"/>
                      <a:pt x="50" y="33"/>
                      <a:pt x="51" y="29"/>
                    </a:cubicBezTo>
                    <a:cubicBezTo>
                      <a:pt x="53" y="20"/>
                      <a:pt x="45" y="11"/>
                      <a:pt x="33" y="8"/>
                    </a:cubicBezTo>
                    <a:cubicBezTo>
                      <a:pt x="31" y="7"/>
                      <a:pt x="28" y="7"/>
                      <a:pt x="26" y="7"/>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1" name="iṣļíde"/>
              <p:cNvSpPr/>
              <p:nvPr/>
            </p:nvSpPr>
            <p:spPr bwMode="auto">
              <a:xfrm>
                <a:off x="4522703" y="1909417"/>
                <a:ext cx="95299" cy="162874"/>
              </a:xfrm>
              <a:custGeom>
                <a:avLst/>
                <a:gdLst>
                  <a:gd name="T0" fmla="*/ 1 w 26"/>
                  <a:gd name="T1" fmla="*/ 19 h 45"/>
                  <a:gd name="T2" fmla="*/ 0 w 26"/>
                  <a:gd name="T3" fmla="*/ 36 h 45"/>
                  <a:gd name="T4" fmla="*/ 21 w 26"/>
                  <a:gd name="T5" fmla="*/ 41 h 45"/>
                  <a:gd name="T6" fmla="*/ 25 w 26"/>
                  <a:gd name="T7" fmla="*/ 16 h 45"/>
                  <a:gd name="T8" fmla="*/ 1 w 26"/>
                  <a:gd name="T9" fmla="*/ 19 h 45"/>
                </a:gdLst>
                <a:ahLst/>
                <a:cxnLst>
                  <a:cxn ang="0">
                    <a:pos x="T0" y="T1"/>
                  </a:cxn>
                  <a:cxn ang="0">
                    <a:pos x="T2" y="T3"/>
                  </a:cxn>
                  <a:cxn ang="0">
                    <a:pos x="T4" y="T5"/>
                  </a:cxn>
                  <a:cxn ang="0">
                    <a:pos x="T6" y="T7"/>
                  </a:cxn>
                  <a:cxn ang="0">
                    <a:pos x="T8" y="T9"/>
                  </a:cxn>
                </a:cxnLst>
                <a:rect l="0" t="0" r="r" b="b"/>
                <a:pathLst>
                  <a:path w="26" h="45">
                    <a:moveTo>
                      <a:pt x="1" y="19"/>
                    </a:moveTo>
                    <a:cubicBezTo>
                      <a:pt x="1" y="19"/>
                      <a:pt x="1" y="21"/>
                      <a:pt x="0" y="36"/>
                    </a:cubicBezTo>
                    <a:cubicBezTo>
                      <a:pt x="0" y="41"/>
                      <a:pt x="17" y="45"/>
                      <a:pt x="21" y="41"/>
                    </a:cubicBezTo>
                    <a:cubicBezTo>
                      <a:pt x="25" y="37"/>
                      <a:pt x="24" y="32"/>
                      <a:pt x="25" y="16"/>
                    </a:cubicBezTo>
                    <a:cubicBezTo>
                      <a:pt x="26" y="0"/>
                      <a:pt x="1" y="19"/>
                      <a:pt x="1" y="19"/>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2" name="íṩ1íḋé"/>
              <p:cNvSpPr/>
              <p:nvPr/>
            </p:nvSpPr>
            <p:spPr bwMode="auto">
              <a:xfrm>
                <a:off x="4522703" y="1968329"/>
                <a:ext cx="90101" cy="74507"/>
              </a:xfrm>
              <a:custGeom>
                <a:avLst/>
                <a:gdLst>
                  <a:gd name="T0" fmla="*/ 25 w 25"/>
                  <a:gd name="T1" fmla="*/ 0 h 21"/>
                  <a:gd name="T2" fmla="*/ 0 w 25"/>
                  <a:gd name="T3" fmla="*/ 21 h 21"/>
                  <a:gd name="T4" fmla="*/ 1 w 25"/>
                  <a:gd name="T5" fmla="*/ 7 h 21"/>
                  <a:gd name="T6" fmla="*/ 25 w 25"/>
                  <a:gd name="T7" fmla="*/ 0 h 21"/>
                </a:gdLst>
                <a:ahLst/>
                <a:cxnLst>
                  <a:cxn ang="0">
                    <a:pos x="T0" y="T1"/>
                  </a:cxn>
                  <a:cxn ang="0">
                    <a:pos x="T2" y="T3"/>
                  </a:cxn>
                  <a:cxn ang="0">
                    <a:pos x="T4" y="T5"/>
                  </a:cxn>
                  <a:cxn ang="0">
                    <a:pos x="T6" y="T7"/>
                  </a:cxn>
                </a:cxnLst>
                <a:rect l="0" t="0" r="r" b="b"/>
                <a:pathLst>
                  <a:path w="25" h="21">
                    <a:moveTo>
                      <a:pt x="25" y="0"/>
                    </a:moveTo>
                    <a:cubicBezTo>
                      <a:pt x="25" y="0"/>
                      <a:pt x="21" y="15"/>
                      <a:pt x="0" y="21"/>
                    </a:cubicBezTo>
                    <a:cubicBezTo>
                      <a:pt x="1" y="7"/>
                      <a:pt x="1" y="7"/>
                      <a:pt x="1" y="7"/>
                    </a:cubicBezTo>
                    <a:lnTo>
                      <a:pt x="25" y="0"/>
                    </a:lnTo>
                    <a:close/>
                  </a:path>
                </a:pathLst>
              </a:custGeom>
              <a:solidFill>
                <a:srgbClr val="EA9C9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3" name="iṥḻiḍe"/>
              <p:cNvSpPr/>
              <p:nvPr/>
            </p:nvSpPr>
            <p:spPr bwMode="auto">
              <a:xfrm>
                <a:off x="4382354" y="1715354"/>
                <a:ext cx="296293" cy="296293"/>
              </a:xfrm>
              <a:custGeom>
                <a:avLst/>
                <a:gdLst>
                  <a:gd name="T0" fmla="*/ 77 w 82"/>
                  <a:gd name="T1" fmla="*/ 32 h 82"/>
                  <a:gd name="T2" fmla="*/ 50 w 82"/>
                  <a:gd name="T3" fmla="*/ 77 h 82"/>
                  <a:gd name="T4" fmla="*/ 5 w 82"/>
                  <a:gd name="T5" fmla="*/ 50 h 82"/>
                  <a:gd name="T6" fmla="*/ 32 w 82"/>
                  <a:gd name="T7" fmla="*/ 5 h 82"/>
                  <a:gd name="T8" fmla="*/ 77 w 82"/>
                  <a:gd name="T9" fmla="*/ 32 h 82"/>
                </a:gdLst>
                <a:ahLst/>
                <a:cxnLst>
                  <a:cxn ang="0">
                    <a:pos x="T0" y="T1"/>
                  </a:cxn>
                  <a:cxn ang="0">
                    <a:pos x="T2" y="T3"/>
                  </a:cxn>
                  <a:cxn ang="0">
                    <a:pos x="T4" y="T5"/>
                  </a:cxn>
                  <a:cxn ang="0">
                    <a:pos x="T6" y="T7"/>
                  </a:cxn>
                  <a:cxn ang="0">
                    <a:pos x="T8" y="T9"/>
                  </a:cxn>
                </a:cxnLst>
                <a:rect l="0" t="0" r="r" b="b"/>
                <a:pathLst>
                  <a:path w="82" h="82">
                    <a:moveTo>
                      <a:pt x="77" y="32"/>
                    </a:moveTo>
                    <a:cubicBezTo>
                      <a:pt x="82" y="51"/>
                      <a:pt x="70" y="72"/>
                      <a:pt x="50" y="77"/>
                    </a:cubicBezTo>
                    <a:cubicBezTo>
                      <a:pt x="30" y="82"/>
                      <a:pt x="10" y="70"/>
                      <a:pt x="5" y="50"/>
                    </a:cubicBezTo>
                    <a:cubicBezTo>
                      <a:pt x="0" y="30"/>
                      <a:pt x="12" y="10"/>
                      <a:pt x="32" y="5"/>
                    </a:cubicBezTo>
                    <a:cubicBezTo>
                      <a:pt x="51" y="0"/>
                      <a:pt x="71" y="12"/>
                      <a:pt x="77" y="32"/>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4" name="ïŝ1íḓè"/>
              <p:cNvSpPr/>
              <p:nvPr/>
            </p:nvSpPr>
            <p:spPr bwMode="auto">
              <a:xfrm>
                <a:off x="4385820" y="1834911"/>
                <a:ext cx="173271" cy="64111"/>
              </a:xfrm>
              <a:custGeom>
                <a:avLst/>
                <a:gdLst>
                  <a:gd name="T0" fmla="*/ 48 w 48"/>
                  <a:gd name="T1" fmla="*/ 9 h 18"/>
                  <a:gd name="T2" fmla="*/ 14 w 48"/>
                  <a:gd name="T3" fmla="*/ 18 h 18"/>
                  <a:gd name="T4" fmla="*/ 3 w 48"/>
                  <a:gd name="T5" fmla="*/ 6 h 18"/>
                  <a:gd name="T6" fmla="*/ 45 w 48"/>
                  <a:gd name="T7" fmla="*/ 0 h 18"/>
                  <a:gd name="T8" fmla="*/ 48 w 48"/>
                  <a:gd name="T9" fmla="*/ 9 h 18"/>
                </a:gdLst>
                <a:ahLst/>
                <a:cxnLst>
                  <a:cxn ang="0">
                    <a:pos x="T0" y="T1"/>
                  </a:cxn>
                  <a:cxn ang="0">
                    <a:pos x="T2" y="T3"/>
                  </a:cxn>
                  <a:cxn ang="0">
                    <a:pos x="T4" y="T5"/>
                  </a:cxn>
                  <a:cxn ang="0">
                    <a:pos x="T6" y="T7"/>
                  </a:cxn>
                  <a:cxn ang="0">
                    <a:pos x="T8" y="T9"/>
                  </a:cxn>
                </a:cxnLst>
                <a:rect l="0" t="0" r="r" b="b"/>
                <a:pathLst>
                  <a:path w="48" h="18">
                    <a:moveTo>
                      <a:pt x="48" y="9"/>
                    </a:moveTo>
                    <a:cubicBezTo>
                      <a:pt x="48" y="9"/>
                      <a:pt x="28" y="18"/>
                      <a:pt x="14" y="18"/>
                    </a:cubicBezTo>
                    <a:cubicBezTo>
                      <a:pt x="0" y="18"/>
                      <a:pt x="3" y="6"/>
                      <a:pt x="3" y="6"/>
                    </a:cubicBezTo>
                    <a:cubicBezTo>
                      <a:pt x="45" y="0"/>
                      <a:pt x="45" y="0"/>
                      <a:pt x="45" y="0"/>
                    </a:cubicBezTo>
                    <a:lnTo>
                      <a:pt x="48" y="9"/>
                    </a:lnTo>
                    <a:close/>
                  </a:path>
                </a:pathLst>
              </a:custGeom>
              <a:solidFill>
                <a:srgbClr val="EA9C9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5" name="íŝlíďe"/>
              <p:cNvSpPr/>
              <p:nvPr/>
            </p:nvSpPr>
            <p:spPr bwMode="auto">
              <a:xfrm>
                <a:off x="4314778" y="1618323"/>
                <a:ext cx="414117" cy="327482"/>
              </a:xfrm>
              <a:custGeom>
                <a:avLst/>
                <a:gdLst>
                  <a:gd name="T0" fmla="*/ 30 w 115"/>
                  <a:gd name="T1" fmla="*/ 72 h 91"/>
                  <a:gd name="T2" fmla="*/ 63 w 115"/>
                  <a:gd name="T3" fmla="*/ 67 h 91"/>
                  <a:gd name="T4" fmla="*/ 72 w 115"/>
                  <a:gd name="T5" fmla="*/ 73 h 91"/>
                  <a:gd name="T6" fmla="*/ 75 w 115"/>
                  <a:gd name="T7" fmla="*/ 75 h 91"/>
                  <a:gd name="T8" fmla="*/ 88 w 115"/>
                  <a:gd name="T9" fmla="*/ 64 h 91"/>
                  <a:gd name="T10" fmla="*/ 92 w 115"/>
                  <a:gd name="T11" fmla="*/ 74 h 91"/>
                  <a:gd name="T12" fmla="*/ 91 w 115"/>
                  <a:gd name="T13" fmla="*/ 90 h 91"/>
                  <a:gd name="T14" fmla="*/ 96 w 115"/>
                  <a:gd name="T15" fmla="*/ 38 h 91"/>
                  <a:gd name="T16" fmla="*/ 22 w 115"/>
                  <a:gd name="T17" fmla="*/ 28 h 91"/>
                  <a:gd name="T18" fmla="*/ 7 w 115"/>
                  <a:gd name="T19" fmla="*/ 29 h 91"/>
                  <a:gd name="T20" fmla="*/ 30 w 115"/>
                  <a:gd name="T21" fmla="*/ 72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5" h="91">
                    <a:moveTo>
                      <a:pt x="30" y="72"/>
                    </a:moveTo>
                    <a:cubicBezTo>
                      <a:pt x="30" y="72"/>
                      <a:pt x="47" y="64"/>
                      <a:pt x="63" y="67"/>
                    </a:cubicBezTo>
                    <a:cubicBezTo>
                      <a:pt x="67" y="68"/>
                      <a:pt x="70" y="70"/>
                      <a:pt x="72" y="73"/>
                    </a:cubicBezTo>
                    <a:cubicBezTo>
                      <a:pt x="73" y="74"/>
                      <a:pt x="74" y="75"/>
                      <a:pt x="75" y="75"/>
                    </a:cubicBezTo>
                    <a:cubicBezTo>
                      <a:pt x="78" y="75"/>
                      <a:pt x="82" y="64"/>
                      <a:pt x="88" y="64"/>
                    </a:cubicBezTo>
                    <a:cubicBezTo>
                      <a:pt x="93" y="63"/>
                      <a:pt x="97" y="67"/>
                      <a:pt x="92" y="74"/>
                    </a:cubicBezTo>
                    <a:cubicBezTo>
                      <a:pt x="88" y="81"/>
                      <a:pt x="89" y="89"/>
                      <a:pt x="91" y="90"/>
                    </a:cubicBezTo>
                    <a:cubicBezTo>
                      <a:pt x="93" y="91"/>
                      <a:pt x="115" y="75"/>
                      <a:pt x="96" y="38"/>
                    </a:cubicBezTo>
                    <a:cubicBezTo>
                      <a:pt x="77" y="0"/>
                      <a:pt x="29" y="20"/>
                      <a:pt x="22" y="28"/>
                    </a:cubicBezTo>
                    <a:cubicBezTo>
                      <a:pt x="22" y="28"/>
                      <a:pt x="14" y="35"/>
                      <a:pt x="7" y="29"/>
                    </a:cubicBezTo>
                    <a:cubicBezTo>
                      <a:pt x="7" y="29"/>
                      <a:pt x="0" y="82"/>
                      <a:pt x="30" y="72"/>
                    </a:cubicBezTo>
                    <a:close/>
                  </a:path>
                </a:pathLst>
              </a:custGeom>
              <a:solidFill>
                <a:srgbClr val="FF2C9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6" name="iṡľïḓe"/>
              <p:cNvSpPr/>
              <p:nvPr/>
            </p:nvSpPr>
            <p:spPr bwMode="auto">
              <a:xfrm>
                <a:off x="4448197" y="2373782"/>
                <a:ext cx="337878" cy="417583"/>
              </a:xfrm>
              <a:custGeom>
                <a:avLst/>
                <a:gdLst>
                  <a:gd name="T0" fmla="*/ 61 w 94"/>
                  <a:gd name="T1" fmla="*/ 16 h 116"/>
                  <a:gd name="T2" fmla="*/ 61 w 94"/>
                  <a:gd name="T3" fmla="*/ 44 h 116"/>
                  <a:gd name="T4" fmla="*/ 57 w 94"/>
                  <a:gd name="T5" fmla="*/ 53 h 116"/>
                  <a:gd name="T6" fmla="*/ 0 w 94"/>
                  <a:gd name="T7" fmla="*/ 105 h 116"/>
                  <a:gd name="T8" fmla="*/ 6 w 94"/>
                  <a:gd name="T9" fmla="*/ 116 h 116"/>
                  <a:gd name="T10" fmla="*/ 82 w 94"/>
                  <a:gd name="T11" fmla="*/ 60 h 116"/>
                  <a:gd name="T12" fmla="*/ 89 w 94"/>
                  <a:gd name="T13" fmla="*/ 49 h 116"/>
                  <a:gd name="T14" fmla="*/ 94 w 94"/>
                  <a:gd name="T15" fmla="*/ 0 h 116"/>
                  <a:gd name="T16" fmla="*/ 61 w 94"/>
                  <a:gd name="T17" fmla="*/ 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 h="116">
                    <a:moveTo>
                      <a:pt x="61" y="16"/>
                    </a:moveTo>
                    <a:cubicBezTo>
                      <a:pt x="61" y="44"/>
                      <a:pt x="61" y="44"/>
                      <a:pt x="61" y="44"/>
                    </a:cubicBezTo>
                    <a:cubicBezTo>
                      <a:pt x="61" y="48"/>
                      <a:pt x="60" y="51"/>
                      <a:pt x="57" y="53"/>
                    </a:cubicBezTo>
                    <a:cubicBezTo>
                      <a:pt x="0" y="105"/>
                      <a:pt x="0" y="105"/>
                      <a:pt x="0" y="105"/>
                    </a:cubicBezTo>
                    <a:cubicBezTo>
                      <a:pt x="6" y="116"/>
                      <a:pt x="6" y="116"/>
                      <a:pt x="6" y="116"/>
                    </a:cubicBezTo>
                    <a:cubicBezTo>
                      <a:pt x="82" y="60"/>
                      <a:pt x="82" y="60"/>
                      <a:pt x="82" y="60"/>
                    </a:cubicBezTo>
                    <a:cubicBezTo>
                      <a:pt x="86" y="58"/>
                      <a:pt x="88" y="54"/>
                      <a:pt x="89" y="49"/>
                    </a:cubicBezTo>
                    <a:cubicBezTo>
                      <a:pt x="94" y="0"/>
                      <a:pt x="94" y="0"/>
                      <a:pt x="94" y="0"/>
                    </a:cubicBezTo>
                    <a:lnTo>
                      <a:pt x="61" y="16"/>
                    </a:ln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7" name="iṡ1ïḍè"/>
              <p:cNvSpPr/>
              <p:nvPr/>
            </p:nvSpPr>
            <p:spPr bwMode="auto">
              <a:xfrm>
                <a:off x="4605873" y="2108679"/>
                <a:ext cx="230450" cy="381195"/>
              </a:xfrm>
              <a:custGeom>
                <a:avLst/>
                <a:gdLst>
                  <a:gd name="T0" fmla="*/ 40 w 64"/>
                  <a:gd name="T1" fmla="*/ 0 h 106"/>
                  <a:gd name="T2" fmla="*/ 64 w 64"/>
                  <a:gd name="T3" fmla="*/ 96 h 106"/>
                  <a:gd name="T4" fmla="*/ 17 w 64"/>
                  <a:gd name="T5" fmla="*/ 100 h 106"/>
                  <a:gd name="T6" fmla="*/ 40 w 64"/>
                  <a:gd name="T7" fmla="*/ 0 h 106"/>
                </a:gdLst>
                <a:ahLst/>
                <a:cxnLst>
                  <a:cxn ang="0">
                    <a:pos x="T0" y="T1"/>
                  </a:cxn>
                  <a:cxn ang="0">
                    <a:pos x="T2" y="T3"/>
                  </a:cxn>
                  <a:cxn ang="0">
                    <a:pos x="T4" y="T5"/>
                  </a:cxn>
                  <a:cxn ang="0">
                    <a:pos x="T6" y="T7"/>
                  </a:cxn>
                </a:cxnLst>
                <a:rect l="0" t="0" r="r" b="b"/>
                <a:pathLst>
                  <a:path w="64" h="106">
                    <a:moveTo>
                      <a:pt x="40" y="0"/>
                    </a:moveTo>
                    <a:cubicBezTo>
                      <a:pt x="40" y="0"/>
                      <a:pt x="57" y="27"/>
                      <a:pt x="64" y="96"/>
                    </a:cubicBezTo>
                    <a:cubicBezTo>
                      <a:pt x="64" y="96"/>
                      <a:pt x="34" y="106"/>
                      <a:pt x="17" y="100"/>
                    </a:cubicBezTo>
                    <a:cubicBezTo>
                      <a:pt x="0" y="95"/>
                      <a:pt x="40" y="0"/>
                      <a:pt x="40" y="0"/>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8" name="îsľïďè"/>
              <p:cNvSpPr/>
              <p:nvPr/>
            </p:nvSpPr>
            <p:spPr bwMode="auto">
              <a:xfrm>
                <a:off x="4628398" y="2229968"/>
                <a:ext cx="27723" cy="230450"/>
              </a:xfrm>
              <a:custGeom>
                <a:avLst/>
                <a:gdLst>
                  <a:gd name="T0" fmla="*/ 8 w 8"/>
                  <a:gd name="T1" fmla="*/ 0 h 64"/>
                  <a:gd name="T2" fmla="*/ 1 w 8"/>
                  <a:gd name="T3" fmla="*/ 54 h 64"/>
                  <a:gd name="T4" fmla="*/ 8 w 8"/>
                  <a:gd name="T5" fmla="*/ 64 h 64"/>
                  <a:gd name="T6" fmla="*/ 8 w 8"/>
                  <a:gd name="T7" fmla="*/ 64 h 64"/>
                  <a:gd name="T8" fmla="*/ 8 w 8"/>
                  <a:gd name="T9" fmla="*/ 0 h 64"/>
                </a:gdLst>
                <a:ahLst/>
                <a:cxnLst>
                  <a:cxn ang="0">
                    <a:pos x="T0" y="T1"/>
                  </a:cxn>
                  <a:cxn ang="0">
                    <a:pos x="T2" y="T3"/>
                  </a:cxn>
                  <a:cxn ang="0">
                    <a:pos x="T4" y="T5"/>
                  </a:cxn>
                  <a:cxn ang="0">
                    <a:pos x="T6" y="T7"/>
                  </a:cxn>
                  <a:cxn ang="0">
                    <a:pos x="T8" y="T9"/>
                  </a:cxn>
                </a:cxnLst>
                <a:rect l="0" t="0" r="r" b="b"/>
                <a:pathLst>
                  <a:path w="8" h="64">
                    <a:moveTo>
                      <a:pt x="8" y="0"/>
                    </a:moveTo>
                    <a:cubicBezTo>
                      <a:pt x="8" y="0"/>
                      <a:pt x="1" y="36"/>
                      <a:pt x="1" y="54"/>
                    </a:cubicBezTo>
                    <a:cubicBezTo>
                      <a:pt x="0" y="58"/>
                      <a:pt x="3" y="63"/>
                      <a:pt x="8" y="64"/>
                    </a:cubicBezTo>
                    <a:cubicBezTo>
                      <a:pt x="8" y="64"/>
                      <a:pt x="8" y="64"/>
                      <a:pt x="8" y="64"/>
                    </a:cubicBezTo>
                    <a:lnTo>
                      <a:pt x="8" y="0"/>
                    </a:lnTo>
                    <a:close/>
                  </a:path>
                </a:pathLst>
              </a:custGeom>
              <a:solidFill>
                <a:srgbClr val="6614C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9" name="iŝ1ïďé"/>
              <p:cNvSpPr/>
              <p:nvPr/>
            </p:nvSpPr>
            <p:spPr bwMode="auto">
              <a:xfrm>
                <a:off x="3983832" y="2701264"/>
                <a:ext cx="618576" cy="363868"/>
              </a:xfrm>
              <a:custGeom>
                <a:avLst/>
                <a:gdLst>
                  <a:gd name="T0" fmla="*/ 172 w 172"/>
                  <a:gd name="T1" fmla="*/ 51 h 101"/>
                  <a:gd name="T2" fmla="*/ 159 w 172"/>
                  <a:gd name="T3" fmla="*/ 49 h 101"/>
                  <a:gd name="T4" fmla="*/ 77 w 172"/>
                  <a:gd name="T5" fmla="*/ 2 h 101"/>
                  <a:gd name="T6" fmla="*/ 66 w 172"/>
                  <a:gd name="T7" fmla="*/ 2 h 101"/>
                  <a:gd name="T8" fmla="*/ 8 w 172"/>
                  <a:gd name="T9" fmla="*/ 36 h 101"/>
                  <a:gd name="T10" fmla="*/ 0 w 172"/>
                  <a:gd name="T11" fmla="*/ 35 h 101"/>
                  <a:gd name="T12" fmla="*/ 0 w 172"/>
                  <a:gd name="T13" fmla="*/ 43 h 101"/>
                  <a:gd name="T14" fmla="*/ 0 w 172"/>
                  <a:gd name="T15" fmla="*/ 43 h 101"/>
                  <a:gd name="T16" fmla="*/ 2 w 172"/>
                  <a:gd name="T17" fmla="*/ 45 h 101"/>
                  <a:gd name="T18" fmla="*/ 96 w 172"/>
                  <a:gd name="T19" fmla="*/ 99 h 101"/>
                  <a:gd name="T20" fmla="*/ 106 w 172"/>
                  <a:gd name="T21" fmla="*/ 99 h 101"/>
                  <a:gd name="T22" fmla="*/ 169 w 172"/>
                  <a:gd name="T23" fmla="*/ 62 h 101"/>
                  <a:gd name="T24" fmla="*/ 172 w 172"/>
                  <a:gd name="T25" fmla="*/ 59 h 101"/>
                  <a:gd name="T26" fmla="*/ 172 w 172"/>
                  <a:gd name="T27" fmla="*/ 59 h 101"/>
                  <a:gd name="T28" fmla="*/ 172 w 172"/>
                  <a:gd name="T29" fmla="*/ 5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2" h="101">
                    <a:moveTo>
                      <a:pt x="172" y="51"/>
                    </a:moveTo>
                    <a:cubicBezTo>
                      <a:pt x="159" y="49"/>
                      <a:pt x="159" y="49"/>
                      <a:pt x="159" y="49"/>
                    </a:cubicBezTo>
                    <a:cubicBezTo>
                      <a:pt x="77" y="2"/>
                      <a:pt x="77" y="2"/>
                      <a:pt x="77" y="2"/>
                    </a:cubicBezTo>
                    <a:cubicBezTo>
                      <a:pt x="74" y="0"/>
                      <a:pt x="70" y="0"/>
                      <a:pt x="66" y="2"/>
                    </a:cubicBezTo>
                    <a:cubicBezTo>
                      <a:pt x="8" y="36"/>
                      <a:pt x="8" y="36"/>
                      <a:pt x="8" y="36"/>
                    </a:cubicBezTo>
                    <a:cubicBezTo>
                      <a:pt x="0" y="35"/>
                      <a:pt x="0" y="35"/>
                      <a:pt x="0" y="35"/>
                    </a:cubicBezTo>
                    <a:cubicBezTo>
                      <a:pt x="0" y="43"/>
                      <a:pt x="0" y="43"/>
                      <a:pt x="0" y="43"/>
                    </a:cubicBezTo>
                    <a:cubicBezTo>
                      <a:pt x="0" y="43"/>
                      <a:pt x="0" y="43"/>
                      <a:pt x="0" y="43"/>
                    </a:cubicBezTo>
                    <a:cubicBezTo>
                      <a:pt x="0" y="44"/>
                      <a:pt x="1" y="45"/>
                      <a:pt x="2" y="45"/>
                    </a:cubicBezTo>
                    <a:cubicBezTo>
                      <a:pt x="96" y="99"/>
                      <a:pt x="96" y="99"/>
                      <a:pt x="96" y="99"/>
                    </a:cubicBezTo>
                    <a:cubicBezTo>
                      <a:pt x="98" y="101"/>
                      <a:pt x="103" y="100"/>
                      <a:pt x="106" y="99"/>
                    </a:cubicBezTo>
                    <a:cubicBezTo>
                      <a:pt x="169" y="62"/>
                      <a:pt x="169" y="62"/>
                      <a:pt x="169" y="62"/>
                    </a:cubicBezTo>
                    <a:cubicBezTo>
                      <a:pt x="171" y="61"/>
                      <a:pt x="172" y="60"/>
                      <a:pt x="172" y="59"/>
                    </a:cubicBezTo>
                    <a:cubicBezTo>
                      <a:pt x="172" y="59"/>
                      <a:pt x="172" y="59"/>
                      <a:pt x="172" y="59"/>
                    </a:cubicBezTo>
                    <a:lnTo>
                      <a:pt x="172" y="51"/>
                    </a:lnTo>
                    <a:close/>
                  </a:path>
                </a:pathLst>
              </a:custGeom>
              <a:solidFill>
                <a:srgbClr val="173D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0" name="ïṧḻidè"/>
              <p:cNvSpPr/>
              <p:nvPr/>
            </p:nvSpPr>
            <p:spPr bwMode="auto">
              <a:xfrm>
                <a:off x="3983832" y="2767107"/>
                <a:ext cx="395057" cy="294560"/>
              </a:xfrm>
              <a:custGeom>
                <a:avLst/>
                <a:gdLst>
                  <a:gd name="T0" fmla="*/ 110 w 110"/>
                  <a:gd name="T1" fmla="*/ 3 h 82"/>
                  <a:gd name="T2" fmla="*/ 104 w 110"/>
                  <a:gd name="T3" fmla="*/ 0 h 82"/>
                  <a:gd name="T4" fmla="*/ 40 w 110"/>
                  <a:gd name="T5" fmla="*/ 0 h 82"/>
                  <a:gd name="T6" fmla="*/ 8 w 110"/>
                  <a:gd name="T7" fmla="*/ 18 h 82"/>
                  <a:gd name="T8" fmla="*/ 0 w 110"/>
                  <a:gd name="T9" fmla="*/ 17 h 82"/>
                  <a:gd name="T10" fmla="*/ 0 w 110"/>
                  <a:gd name="T11" fmla="*/ 25 h 82"/>
                  <a:gd name="T12" fmla="*/ 0 w 110"/>
                  <a:gd name="T13" fmla="*/ 25 h 82"/>
                  <a:gd name="T14" fmla="*/ 2 w 110"/>
                  <a:gd name="T15" fmla="*/ 27 h 82"/>
                  <a:gd name="T16" fmla="*/ 96 w 110"/>
                  <a:gd name="T17" fmla="*/ 81 h 82"/>
                  <a:gd name="T18" fmla="*/ 101 w 110"/>
                  <a:gd name="T19" fmla="*/ 82 h 82"/>
                  <a:gd name="T20" fmla="*/ 110 w 110"/>
                  <a:gd name="T21" fmla="*/ 3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82">
                    <a:moveTo>
                      <a:pt x="110" y="3"/>
                    </a:moveTo>
                    <a:cubicBezTo>
                      <a:pt x="104" y="0"/>
                      <a:pt x="104" y="0"/>
                      <a:pt x="104" y="0"/>
                    </a:cubicBezTo>
                    <a:cubicBezTo>
                      <a:pt x="40" y="0"/>
                      <a:pt x="40" y="0"/>
                      <a:pt x="40" y="0"/>
                    </a:cubicBezTo>
                    <a:cubicBezTo>
                      <a:pt x="8" y="18"/>
                      <a:pt x="8" y="18"/>
                      <a:pt x="8" y="18"/>
                    </a:cubicBezTo>
                    <a:cubicBezTo>
                      <a:pt x="0" y="17"/>
                      <a:pt x="0" y="17"/>
                      <a:pt x="0" y="17"/>
                    </a:cubicBezTo>
                    <a:cubicBezTo>
                      <a:pt x="0" y="25"/>
                      <a:pt x="0" y="25"/>
                      <a:pt x="0" y="25"/>
                    </a:cubicBezTo>
                    <a:cubicBezTo>
                      <a:pt x="0" y="25"/>
                      <a:pt x="0" y="25"/>
                      <a:pt x="0" y="25"/>
                    </a:cubicBezTo>
                    <a:cubicBezTo>
                      <a:pt x="0" y="26"/>
                      <a:pt x="1" y="27"/>
                      <a:pt x="2" y="27"/>
                    </a:cubicBezTo>
                    <a:cubicBezTo>
                      <a:pt x="96" y="81"/>
                      <a:pt x="96" y="81"/>
                      <a:pt x="96" y="81"/>
                    </a:cubicBezTo>
                    <a:cubicBezTo>
                      <a:pt x="97" y="82"/>
                      <a:pt x="99" y="82"/>
                      <a:pt x="101" y="82"/>
                    </a:cubicBezTo>
                    <a:lnTo>
                      <a:pt x="110" y="3"/>
                    </a:lnTo>
                    <a:close/>
                  </a:path>
                </a:pathLst>
              </a:custGeom>
              <a:solidFill>
                <a:srgbClr val="396CA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1" name="ïsļiḋê"/>
              <p:cNvSpPr/>
              <p:nvPr/>
            </p:nvSpPr>
            <p:spPr bwMode="auto">
              <a:xfrm>
                <a:off x="3983832" y="2827751"/>
                <a:ext cx="13862" cy="39853"/>
              </a:xfrm>
              <a:custGeom>
                <a:avLst/>
                <a:gdLst>
                  <a:gd name="T0" fmla="*/ 4 w 4"/>
                  <a:gd name="T1" fmla="*/ 0 h 11"/>
                  <a:gd name="T2" fmla="*/ 0 w 4"/>
                  <a:gd name="T3" fmla="*/ 0 h 11"/>
                  <a:gd name="T4" fmla="*/ 0 w 4"/>
                  <a:gd name="T5" fmla="*/ 8 h 11"/>
                  <a:gd name="T6" fmla="*/ 0 w 4"/>
                  <a:gd name="T7" fmla="*/ 8 h 11"/>
                  <a:gd name="T8" fmla="*/ 2 w 4"/>
                  <a:gd name="T9" fmla="*/ 10 h 11"/>
                  <a:gd name="T10" fmla="*/ 4 w 4"/>
                  <a:gd name="T11" fmla="*/ 11 h 11"/>
                  <a:gd name="T12" fmla="*/ 4 w 4"/>
                  <a:gd name="T13" fmla="*/ 0 h 11"/>
                </a:gdLst>
                <a:ahLst/>
                <a:cxnLst>
                  <a:cxn ang="0">
                    <a:pos x="T0" y="T1"/>
                  </a:cxn>
                  <a:cxn ang="0">
                    <a:pos x="T2" y="T3"/>
                  </a:cxn>
                  <a:cxn ang="0">
                    <a:pos x="T4" y="T5"/>
                  </a:cxn>
                  <a:cxn ang="0">
                    <a:pos x="T6" y="T7"/>
                  </a:cxn>
                  <a:cxn ang="0">
                    <a:pos x="T8" y="T9"/>
                  </a:cxn>
                  <a:cxn ang="0">
                    <a:pos x="T10" y="T11"/>
                  </a:cxn>
                  <a:cxn ang="0">
                    <a:pos x="T12" y="T13"/>
                  </a:cxn>
                </a:cxnLst>
                <a:rect l="0" t="0" r="r" b="b"/>
                <a:pathLst>
                  <a:path w="4" h="11">
                    <a:moveTo>
                      <a:pt x="4" y="0"/>
                    </a:moveTo>
                    <a:cubicBezTo>
                      <a:pt x="0" y="0"/>
                      <a:pt x="0" y="0"/>
                      <a:pt x="0" y="0"/>
                    </a:cubicBezTo>
                    <a:cubicBezTo>
                      <a:pt x="0" y="8"/>
                      <a:pt x="0" y="8"/>
                      <a:pt x="0" y="8"/>
                    </a:cubicBezTo>
                    <a:cubicBezTo>
                      <a:pt x="0" y="8"/>
                      <a:pt x="0" y="8"/>
                      <a:pt x="0" y="8"/>
                    </a:cubicBezTo>
                    <a:cubicBezTo>
                      <a:pt x="0" y="9"/>
                      <a:pt x="1" y="10"/>
                      <a:pt x="2" y="10"/>
                    </a:cubicBezTo>
                    <a:cubicBezTo>
                      <a:pt x="4" y="11"/>
                      <a:pt x="4" y="11"/>
                      <a:pt x="4" y="11"/>
                    </a:cubicBezTo>
                    <a:lnTo>
                      <a:pt x="4" y="0"/>
                    </a:lnTo>
                    <a:close/>
                  </a:path>
                </a:pathLst>
              </a:custGeom>
              <a:solidFill>
                <a:srgbClr val="5793C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2" name="íṡḷîde"/>
              <p:cNvSpPr/>
              <p:nvPr/>
            </p:nvSpPr>
            <p:spPr bwMode="auto">
              <a:xfrm>
                <a:off x="4328640" y="3011418"/>
                <a:ext cx="32922" cy="50249"/>
              </a:xfrm>
              <a:custGeom>
                <a:avLst/>
                <a:gdLst>
                  <a:gd name="T0" fmla="*/ 0 w 9"/>
                  <a:gd name="T1" fmla="*/ 14 h 14"/>
                  <a:gd name="T2" fmla="*/ 9 w 9"/>
                  <a:gd name="T3" fmla="*/ 13 h 14"/>
                  <a:gd name="T4" fmla="*/ 9 w 9"/>
                  <a:gd name="T5" fmla="*/ 0 h 14"/>
                  <a:gd name="T6" fmla="*/ 0 w 9"/>
                  <a:gd name="T7" fmla="*/ 0 h 14"/>
                  <a:gd name="T8" fmla="*/ 0 w 9"/>
                  <a:gd name="T9" fmla="*/ 14 h 14"/>
                </a:gdLst>
                <a:ahLst/>
                <a:cxnLst>
                  <a:cxn ang="0">
                    <a:pos x="T0" y="T1"/>
                  </a:cxn>
                  <a:cxn ang="0">
                    <a:pos x="T2" y="T3"/>
                  </a:cxn>
                  <a:cxn ang="0">
                    <a:pos x="T4" y="T5"/>
                  </a:cxn>
                  <a:cxn ang="0">
                    <a:pos x="T6" y="T7"/>
                  </a:cxn>
                  <a:cxn ang="0">
                    <a:pos x="T8" y="T9"/>
                  </a:cxn>
                </a:cxnLst>
                <a:rect l="0" t="0" r="r" b="b"/>
                <a:pathLst>
                  <a:path w="9" h="14">
                    <a:moveTo>
                      <a:pt x="0" y="14"/>
                    </a:moveTo>
                    <a:cubicBezTo>
                      <a:pt x="3" y="14"/>
                      <a:pt x="7" y="14"/>
                      <a:pt x="9" y="13"/>
                    </a:cubicBezTo>
                    <a:cubicBezTo>
                      <a:pt x="9" y="0"/>
                      <a:pt x="9" y="0"/>
                      <a:pt x="9" y="0"/>
                    </a:cubicBezTo>
                    <a:cubicBezTo>
                      <a:pt x="0" y="0"/>
                      <a:pt x="0" y="0"/>
                      <a:pt x="0" y="0"/>
                    </a:cubicBezTo>
                    <a:lnTo>
                      <a:pt x="0" y="14"/>
                    </a:lnTo>
                    <a:close/>
                  </a:path>
                </a:pathLst>
              </a:custGeom>
              <a:solidFill>
                <a:srgbClr val="274F8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3" name="ïSlîďé"/>
              <p:cNvSpPr/>
              <p:nvPr/>
            </p:nvSpPr>
            <p:spPr bwMode="auto">
              <a:xfrm>
                <a:off x="3983832" y="2677006"/>
                <a:ext cx="622042" cy="360403"/>
              </a:xfrm>
              <a:custGeom>
                <a:avLst/>
                <a:gdLst>
                  <a:gd name="T0" fmla="*/ 96 w 173"/>
                  <a:gd name="T1" fmla="*/ 98 h 100"/>
                  <a:gd name="T2" fmla="*/ 2 w 173"/>
                  <a:gd name="T3" fmla="*/ 45 h 100"/>
                  <a:gd name="T4" fmla="*/ 3 w 173"/>
                  <a:gd name="T5" fmla="*/ 39 h 100"/>
                  <a:gd name="T6" fmla="*/ 66 w 173"/>
                  <a:gd name="T7" fmla="*/ 2 h 100"/>
                  <a:gd name="T8" fmla="*/ 77 w 173"/>
                  <a:gd name="T9" fmla="*/ 2 h 100"/>
                  <a:gd name="T10" fmla="*/ 170 w 173"/>
                  <a:gd name="T11" fmla="*/ 55 h 100"/>
                  <a:gd name="T12" fmla="*/ 169 w 173"/>
                  <a:gd name="T13" fmla="*/ 61 h 100"/>
                  <a:gd name="T14" fmla="*/ 106 w 173"/>
                  <a:gd name="T15" fmla="*/ 98 h 100"/>
                  <a:gd name="T16" fmla="*/ 96 w 173"/>
                  <a:gd name="T17" fmla="*/ 98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 h="100">
                    <a:moveTo>
                      <a:pt x="96" y="98"/>
                    </a:moveTo>
                    <a:cubicBezTo>
                      <a:pt x="2" y="45"/>
                      <a:pt x="2" y="45"/>
                      <a:pt x="2" y="45"/>
                    </a:cubicBezTo>
                    <a:cubicBezTo>
                      <a:pt x="0" y="43"/>
                      <a:pt x="0" y="40"/>
                      <a:pt x="3" y="39"/>
                    </a:cubicBezTo>
                    <a:cubicBezTo>
                      <a:pt x="66" y="2"/>
                      <a:pt x="66" y="2"/>
                      <a:pt x="66" y="2"/>
                    </a:cubicBezTo>
                    <a:cubicBezTo>
                      <a:pt x="70" y="0"/>
                      <a:pt x="74" y="0"/>
                      <a:pt x="77" y="2"/>
                    </a:cubicBezTo>
                    <a:cubicBezTo>
                      <a:pt x="170" y="55"/>
                      <a:pt x="170" y="55"/>
                      <a:pt x="170" y="55"/>
                    </a:cubicBezTo>
                    <a:cubicBezTo>
                      <a:pt x="173" y="57"/>
                      <a:pt x="172" y="60"/>
                      <a:pt x="169" y="61"/>
                    </a:cubicBezTo>
                    <a:cubicBezTo>
                      <a:pt x="106" y="98"/>
                      <a:pt x="106" y="98"/>
                      <a:pt x="106" y="98"/>
                    </a:cubicBezTo>
                    <a:cubicBezTo>
                      <a:pt x="103" y="100"/>
                      <a:pt x="98" y="100"/>
                      <a:pt x="96" y="98"/>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4" name="iṥḷîde"/>
              <p:cNvSpPr/>
              <p:nvPr/>
            </p:nvSpPr>
            <p:spPr bwMode="auto">
              <a:xfrm>
                <a:off x="4034080" y="2748047"/>
                <a:ext cx="450503" cy="259906"/>
              </a:xfrm>
              <a:custGeom>
                <a:avLst/>
                <a:gdLst>
                  <a:gd name="T0" fmla="*/ 80 w 125"/>
                  <a:gd name="T1" fmla="*/ 70 h 72"/>
                  <a:gd name="T2" fmla="*/ 2 w 125"/>
                  <a:gd name="T3" fmla="*/ 25 h 72"/>
                  <a:gd name="T4" fmla="*/ 3 w 125"/>
                  <a:gd name="T5" fmla="*/ 21 h 72"/>
                  <a:gd name="T6" fmla="*/ 37 w 125"/>
                  <a:gd name="T7" fmla="*/ 1 h 72"/>
                  <a:gd name="T8" fmla="*/ 46 w 125"/>
                  <a:gd name="T9" fmla="*/ 1 h 72"/>
                  <a:gd name="T10" fmla="*/ 123 w 125"/>
                  <a:gd name="T11" fmla="*/ 46 h 72"/>
                  <a:gd name="T12" fmla="*/ 123 w 125"/>
                  <a:gd name="T13" fmla="*/ 51 h 72"/>
                  <a:gd name="T14" fmla="*/ 88 w 125"/>
                  <a:gd name="T15" fmla="*/ 70 h 72"/>
                  <a:gd name="T16" fmla="*/ 80 w 125"/>
                  <a:gd name="T17" fmla="*/ 7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5" h="72">
                    <a:moveTo>
                      <a:pt x="80" y="70"/>
                    </a:moveTo>
                    <a:cubicBezTo>
                      <a:pt x="2" y="25"/>
                      <a:pt x="2" y="25"/>
                      <a:pt x="2" y="25"/>
                    </a:cubicBezTo>
                    <a:cubicBezTo>
                      <a:pt x="0" y="24"/>
                      <a:pt x="0" y="22"/>
                      <a:pt x="3" y="21"/>
                    </a:cubicBezTo>
                    <a:cubicBezTo>
                      <a:pt x="37" y="1"/>
                      <a:pt x="37" y="1"/>
                      <a:pt x="37" y="1"/>
                    </a:cubicBezTo>
                    <a:cubicBezTo>
                      <a:pt x="40" y="0"/>
                      <a:pt x="43" y="0"/>
                      <a:pt x="46" y="1"/>
                    </a:cubicBezTo>
                    <a:cubicBezTo>
                      <a:pt x="123" y="46"/>
                      <a:pt x="123" y="46"/>
                      <a:pt x="123" y="46"/>
                    </a:cubicBezTo>
                    <a:cubicBezTo>
                      <a:pt x="125" y="47"/>
                      <a:pt x="125" y="49"/>
                      <a:pt x="123" y="51"/>
                    </a:cubicBezTo>
                    <a:cubicBezTo>
                      <a:pt x="88" y="70"/>
                      <a:pt x="88" y="70"/>
                      <a:pt x="88" y="70"/>
                    </a:cubicBezTo>
                    <a:cubicBezTo>
                      <a:pt x="86" y="71"/>
                      <a:pt x="82" y="72"/>
                      <a:pt x="80" y="70"/>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5" name="ïSļïďe"/>
              <p:cNvSpPr/>
              <p:nvPr/>
            </p:nvSpPr>
            <p:spPr bwMode="auto">
              <a:xfrm>
                <a:off x="4228143" y="2651015"/>
                <a:ext cx="83170" cy="155943"/>
              </a:xfrm>
              <a:custGeom>
                <a:avLst/>
                <a:gdLst>
                  <a:gd name="T0" fmla="*/ 2 w 23"/>
                  <a:gd name="T1" fmla="*/ 7 h 43"/>
                  <a:gd name="T2" fmla="*/ 1 w 23"/>
                  <a:gd name="T3" fmla="*/ 14 h 43"/>
                  <a:gd name="T4" fmla="*/ 2 w 23"/>
                  <a:gd name="T5" fmla="*/ 30 h 43"/>
                  <a:gd name="T6" fmla="*/ 3 w 23"/>
                  <a:gd name="T7" fmla="*/ 36 h 43"/>
                  <a:gd name="T8" fmla="*/ 9 w 23"/>
                  <a:gd name="T9" fmla="*/ 42 h 43"/>
                  <a:gd name="T10" fmla="*/ 9 w 23"/>
                  <a:gd name="T11" fmla="*/ 42 h 43"/>
                  <a:gd name="T12" fmla="*/ 14 w 23"/>
                  <a:gd name="T13" fmla="*/ 38 h 43"/>
                  <a:gd name="T14" fmla="*/ 16 w 23"/>
                  <a:gd name="T15" fmla="*/ 24 h 43"/>
                  <a:gd name="T16" fmla="*/ 21 w 23"/>
                  <a:gd name="T17" fmla="*/ 29 h 43"/>
                  <a:gd name="T18" fmla="*/ 15 w 23"/>
                  <a:gd name="T19" fmla="*/ 8 h 43"/>
                  <a:gd name="T20" fmla="*/ 2 w 23"/>
                  <a:gd name="T21" fmla="*/ 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 h="43">
                    <a:moveTo>
                      <a:pt x="2" y="7"/>
                    </a:moveTo>
                    <a:cubicBezTo>
                      <a:pt x="1" y="14"/>
                      <a:pt x="1" y="14"/>
                      <a:pt x="1" y="14"/>
                    </a:cubicBezTo>
                    <a:cubicBezTo>
                      <a:pt x="0" y="19"/>
                      <a:pt x="0" y="25"/>
                      <a:pt x="2" y="30"/>
                    </a:cubicBezTo>
                    <a:cubicBezTo>
                      <a:pt x="3" y="36"/>
                      <a:pt x="3" y="36"/>
                      <a:pt x="3" y="36"/>
                    </a:cubicBezTo>
                    <a:cubicBezTo>
                      <a:pt x="3" y="39"/>
                      <a:pt x="6" y="41"/>
                      <a:pt x="9" y="42"/>
                    </a:cubicBezTo>
                    <a:cubicBezTo>
                      <a:pt x="9" y="42"/>
                      <a:pt x="9" y="42"/>
                      <a:pt x="9" y="42"/>
                    </a:cubicBezTo>
                    <a:cubicBezTo>
                      <a:pt x="12" y="43"/>
                      <a:pt x="14" y="41"/>
                      <a:pt x="14" y="38"/>
                    </a:cubicBezTo>
                    <a:cubicBezTo>
                      <a:pt x="16" y="24"/>
                      <a:pt x="16" y="24"/>
                      <a:pt x="16" y="24"/>
                    </a:cubicBezTo>
                    <a:cubicBezTo>
                      <a:pt x="16" y="24"/>
                      <a:pt x="19" y="29"/>
                      <a:pt x="21" y="29"/>
                    </a:cubicBezTo>
                    <a:cubicBezTo>
                      <a:pt x="23" y="29"/>
                      <a:pt x="19" y="15"/>
                      <a:pt x="15" y="8"/>
                    </a:cubicBezTo>
                    <a:cubicBezTo>
                      <a:pt x="11" y="0"/>
                      <a:pt x="2" y="7"/>
                      <a:pt x="2" y="7"/>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6" name="iṧľîďè"/>
              <p:cNvSpPr/>
              <p:nvPr/>
            </p:nvSpPr>
            <p:spPr bwMode="auto">
              <a:xfrm>
                <a:off x="4214281" y="2236899"/>
                <a:ext cx="136884" cy="443573"/>
              </a:xfrm>
              <a:custGeom>
                <a:avLst/>
                <a:gdLst>
                  <a:gd name="T0" fmla="*/ 38 w 38"/>
                  <a:gd name="T1" fmla="*/ 20 h 123"/>
                  <a:gd name="T2" fmla="*/ 28 w 38"/>
                  <a:gd name="T3" fmla="*/ 40 h 123"/>
                  <a:gd name="T4" fmla="*/ 24 w 38"/>
                  <a:gd name="T5" fmla="*/ 55 h 123"/>
                  <a:gd name="T6" fmla="*/ 19 w 38"/>
                  <a:gd name="T7" fmla="*/ 123 h 123"/>
                  <a:gd name="T8" fmla="*/ 6 w 38"/>
                  <a:gd name="T9" fmla="*/ 122 h 123"/>
                  <a:gd name="T10" fmla="*/ 0 w 38"/>
                  <a:gd name="T11" fmla="*/ 46 h 123"/>
                  <a:gd name="T12" fmla="*/ 0 w 38"/>
                  <a:gd name="T13" fmla="*/ 39 h 123"/>
                  <a:gd name="T14" fmla="*/ 7 w 38"/>
                  <a:gd name="T15" fmla="*/ 0 h 123"/>
                  <a:gd name="T16" fmla="*/ 38 w 38"/>
                  <a:gd name="T17" fmla="*/ 2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123">
                    <a:moveTo>
                      <a:pt x="38" y="20"/>
                    </a:moveTo>
                    <a:cubicBezTo>
                      <a:pt x="28" y="40"/>
                      <a:pt x="28" y="40"/>
                      <a:pt x="28" y="40"/>
                    </a:cubicBezTo>
                    <a:cubicBezTo>
                      <a:pt x="25" y="44"/>
                      <a:pt x="24" y="50"/>
                      <a:pt x="24" y="55"/>
                    </a:cubicBezTo>
                    <a:cubicBezTo>
                      <a:pt x="19" y="123"/>
                      <a:pt x="19" y="123"/>
                      <a:pt x="19" y="123"/>
                    </a:cubicBezTo>
                    <a:cubicBezTo>
                      <a:pt x="6" y="122"/>
                      <a:pt x="6" y="122"/>
                      <a:pt x="6" y="122"/>
                    </a:cubicBezTo>
                    <a:cubicBezTo>
                      <a:pt x="0" y="46"/>
                      <a:pt x="0" y="46"/>
                      <a:pt x="0" y="46"/>
                    </a:cubicBezTo>
                    <a:cubicBezTo>
                      <a:pt x="0" y="44"/>
                      <a:pt x="0" y="41"/>
                      <a:pt x="0" y="39"/>
                    </a:cubicBezTo>
                    <a:cubicBezTo>
                      <a:pt x="7" y="0"/>
                      <a:pt x="7" y="0"/>
                      <a:pt x="7" y="0"/>
                    </a:cubicBezTo>
                    <a:lnTo>
                      <a:pt x="38" y="20"/>
                    </a:ln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7" name="îṩḻîḍé"/>
              <p:cNvSpPr/>
              <p:nvPr/>
            </p:nvSpPr>
            <p:spPr bwMode="auto">
              <a:xfrm>
                <a:off x="3957841" y="2533191"/>
                <a:ext cx="381195" cy="518079"/>
              </a:xfrm>
              <a:custGeom>
                <a:avLst/>
                <a:gdLst>
                  <a:gd name="T0" fmla="*/ 99 w 106"/>
                  <a:gd name="T1" fmla="*/ 144 h 144"/>
                  <a:gd name="T2" fmla="*/ 92 w 106"/>
                  <a:gd name="T3" fmla="*/ 133 h 144"/>
                  <a:gd name="T4" fmla="*/ 9 w 106"/>
                  <a:gd name="T5" fmla="*/ 86 h 144"/>
                  <a:gd name="T6" fmla="*/ 4 w 106"/>
                  <a:gd name="T7" fmla="*/ 77 h 144"/>
                  <a:gd name="T8" fmla="*/ 5 w 106"/>
                  <a:gd name="T9" fmla="*/ 9 h 144"/>
                  <a:gd name="T10" fmla="*/ 0 w 106"/>
                  <a:gd name="T11" fmla="*/ 3 h 144"/>
                  <a:gd name="T12" fmla="*/ 4 w 106"/>
                  <a:gd name="T13" fmla="*/ 1 h 144"/>
                  <a:gd name="T14" fmla="*/ 4 w 106"/>
                  <a:gd name="T15" fmla="*/ 1 h 144"/>
                  <a:gd name="T16" fmla="*/ 8 w 106"/>
                  <a:gd name="T17" fmla="*/ 1 h 144"/>
                  <a:gd name="T18" fmla="*/ 101 w 106"/>
                  <a:gd name="T19" fmla="*/ 55 h 144"/>
                  <a:gd name="T20" fmla="*/ 106 w 106"/>
                  <a:gd name="T21" fmla="*/ 64 h 144"/>
                  <a:gd name="T22" fmla="*/ 105 w 106"/>
                  <a:gd name="T23" fmla="*/ 137 h 144"/>
                  <a:gd name="T24" fmla="*/ 104 w 106"/>
                  <a:gd name="T25" fmla="*/ 141 h 144"/>
                  <a:gd name="T26" fmla="*/ 104 w 106"/>
                  <a:gd name="T27" fmla="*/ 141 h 144"/>
                  <a:gd name="T28" fmla="*/ 99 w 106"/>
                  <a:gd name="T29"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6" h="144">
                    <a:moveTo>
                      <a:pt x="99" y="144"/>
                    </a:moveTo>
                    <a:cubicBezTo>
                      <a:pt x="92" y="133"/>
                      <a:pt x="92" y="133"/>
                      <a:pt x="92" y="133"/>
                    </a:cubicBezTo>
                    <a:cubicBezTo>
                      <a:pt x="9" y="86"/>
                      <a:pt x="9" y="86"/>
                      <a:pt x="9" y="86"/>
                    </a:cubicBezTo>
                    <a:cubicBezTo>
                      <a:pt x="7" y="84"/>
                      <a:pt x="4" y="80"/>
                      <a:pt x="4" y="77"/>
                    </a:cubicBezTo>
                    <a:cubicBezTo>
                      <a:pt x="5" y="9"/>
                      <a:pt x="5" y="9"/>
                      <a:pt x="5" y="9"/>
                    </a:cubicBezTo>
                    <a:cubicBezTo>
                      <a:pt x="0" y="3"/>
                      <a:pt x="0" y="3"/>
                      <a:pt x="0" y="3"/>
                    </a:cubicBezTo>
                    <a:cubicBezTo>
                      <a:pt x="4" y="1"/>
                      <a:pt x="4" y="1"/>
                      <a:pt x="4" y="1"/>
                    </a:cubicBezTo>
                    <a:cubicBezTo>
                      <a:pt x="4" y="1"/>
                      <a:pt x="4" y="1"/>
                      <a:pt x="4" y="1"/>
                    </a:cubicBezTo>
                    <a:cubicBezTo>
                      <a:pt x="5" y="0"/>
                      <a:pt x="6" y="0"/>
                      <a:pt x="8" y="1"/>
                    </a:cubicBezTo>
                    <a:cubicBezTo>
                      <a:pt x="101" y="55"/>
                      <a:pt x="101" y="55"/>
                      <a:pt x="101" y="55"/>
                    </a:cubicBezTo>
                    <a:cubicBezTo>
                      <a:pt x="103" y="56"/>
                      <a:pt x="106" y="60"/>
                      <a:pt x="106" y="64"/>
                    </a:cubicBezTo>
                    <a:cubicBezTo>
                      <a:pt x="105" y="137"/>
                      <a:pt x="105" y="137"/>
                      <a:pt x="105" y="137"/>
                    </a:cubicBezTo>
                    <a:cubicBezTo>
                      <a:pt x="105" y="139"/>
                      <a:pt x="105" y="141"/>
                      <a:pt x="104" y="141"/>
                    </a:cubicBezTo>
                    <a:cubicBezTo>
                      <a:pt x="104" y="141"/>
                      <a:pt x="104" y="141"/>
                      <a:pt x="104" y="141"/>
                    </a:cubicBezTo>
                    <a:lnTo>
                      <a:pt x="99" y="144"/>
                    </a:lnTo>
                    <a:close/>
                  </a:path>
                </a:pathLst>
              </a:custGeom>
              <a:solidFill>
                <a:srgbClr val="173D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8" name="ïṩḷiďê"/>
              <p:cNvSpPr/>
              <p:nvPr/>
            </p:nvSpPr>
            <p:spPr bwMode="auto">
              <a:xfrm>
                <a:off x="3957841" y="2533191"/>
                <a:ext cx="374264" cy="377730"/>
              </a:xfrm>
              <a:custGeom>
                <a:avLst/>
                <a:gdLst>
                  <a:gd name="T0" fmla="*/ 42 w 104"/>
                  <a:gd name="T1" fmla="*/ 105 h 105"/>
                  <a:gd name="T2" fmla="*/ 37 w 104"/>
                  <a:gd name="T3" fmla="*/ 102 h 105"/>
                  <a:gd name="T4" fmla="*/ 5 w 104"/>
                  <a:gd name="T5" fmla="*/ 46 h 105"/>
                  <a:gd name="T6" fmla="*/ 5 w 104"/>
                  <a:gd name="T7" fmla="*/ 9 h 105"/>
                  <a:gd name="T8" fmla="*/ 0 w 104"/>
                  <a:gd name="T9" fmla="*/ 3 h 105"/>
                  <a:gd name="T10" fmla="*/ 4 w 104"/>
                  <a:gd name="T11" fmla="*/ 1 h 105"/>
                  <a:gd name="T12" fmla="*/ 4 w 104"/>
                  <a:gd name="T13" fmla="*/ 1 h 105"/>
                  <a:gd name="T14" fmla="*/ 8 w 104"/>
                  <a:gd name="T15" fmla="*/ 1 h 105"/>
                  <a:gd name="T16" fmla="*/ 101 w 104"/>
                  <a:gd name="T17" fmla="*/ 55 h 105"/>
                  <a:gd name="T18" fmla="*/ 104 w 104"/>
                  <a:gd name="T19" fmla="*/ 59 h 105"/>
                  <a:gd name="T20" fmla="*/ 42 w 104"/>
                  <a:gd name="T21" fmla="*/ 10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4" h="105">
                    <a:moveTo>
                      <a:pt x="42" y="105"/>
                    </a:moveTo>
                    <a:cubicBezTo>
                      <a:pt x="37" y="102"/>
                      <a:pt x="37" y="102"/>
                      <a:pt x="37" y="102"/>
                    </a:cubicBezTo>
                    <a:cubicBezTo>
                      <a:pt x="5" y="46"/>
                      <a:pt x="5" y="46"/>
                      <a:pt x="5" y="46"/>
                    </a:cubicBezTo>
                    <a:cubicBezTo>
                      <a:pt x="5" y="9"/>
                      <a:pt x="5" y="9"/>
                      <a:pt x="5" y="9"/>
                    </a:cubicBezTo>
                    <a:cubicBezTo>
                      <a:pt x="0" y="3"/>
                      <a:pt x="0" y="3"/>
                      <a:pt x="0" y="3"/>
                    </a:cubicBezTo>
                    <a:cubicBezTo>
                      <a:pt x="4" y="1"/>
                      <a:pt x="4" y="1"/>
                      <a:pt x="4" y="1"/>
                    </a:cubicBezTo>
                    <a:cubicBezTo>
                      <a:pt x="4" y="1"/>
                      <a:pt x="4" y="1"/>
                      <a:pt x="4" y="1"/>
                    </a:cubicBezTo>
                    <a:cubicBezTo>
                      <a:pt x="5" y="0"/>
                      <a:pt x="6" y="0"/>
                      <a:pt x="8" y="1"/>
                    </a:cubicBezTo>
                    <a:cubicBezTo>
                      <a:pt x="101" y="55"/>
                      <a:pt x="101" y="55"/>
                      <a:pt x="101" y="55"/>
                    </a:cubicBezTo>
                    <a:cubicBezTo>
                      <a:pt x="102" y="56"/>
                      <a:pt x="103" y="57"/>
                      <a:pt x="104" y="59"/>
                    </a:cubicBezTo>
                    <a:lnTo>
                      <a:pt x="42" y="105"/>
                    </a:lnTo>
                    <a:close/>
                  </a:path>
                </a:pathLst>
              </a:custGeom>
              <a:solidFill>
                <a:srgbClr val="396CA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9" name="ísḻídè"/>
              <p:cNvSpPr/>
              <p:nvPr/>
            </p:nvSpPr>
            <p:spPr bwMode="auto">
              <a:xfrm>
                <a:off x="3957841" y="2533191"/>
                <a:ext cx="32922" cy="20792"/>
              </a:xfrm>
              <a:custGeom>
                <a:avLst/>
                <a:gdLst>
                  <a:gd name="T0" fmla="*/ 2 w 9"/>
                  <a:gd name="T1" fmla="*/ 6 h 6"/>
                  <a:gd name="T2" fmla="*/ 0 w 9"/>
                  <a:gd name="T3" fmla="*/ 3 h 6"/>
                  <a:gd name="T4" fmla="*/ 4 w 9"/>
                  <a:gd name="T5" fmla="*/ 1 h 6"/>
                  <a:gd name="T6" fmla="*/ 4 w 9"/>
                  <a:gd name="T7" fmla="*/ 1 h 6"/>
                  <a:gd name="T8" fmla="*/ 8 w 9"/>
                  <a:gd name="T9" fmla="*/ 1 h 6"/>
                  <a:gd name="T10" fmla="*/ 9 w 9"/>
                  <a:gd name="T11" fmla="*/ 2 h 6"/>
                  <a:gd name="T12" fmla="*/ 2 w 9"/>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9" h="6">
                    <a:moveTo>
                      <a:pt x="2" y="6"/>
                    </a:moveTo>
                    <a:cubicBezTo>
                      <a:pt x="0" y="3"/>
                      <a:pt x="0" y="3"/>
                      <a:pt x="0" y="3"/>
                    </a:cubicBezTo>
                    <a:cubicBezTo>
                      <a:pt x="4" y="1"/>
                      <a:pt x="4" y="1"/>
                      <a:pt x="4" y="1"/>
                    </a:cubicBezTo>
                    <a:cubicBezTo>
                      <a:pt x="4" y="1"/>
                      <a:pt x="4" y="1"/>
                      <a:pt x="4" y="1"/>
                    </a:cubicBezTo>
                    <a:cubicBezTo>
                      <a:pt x="5" y="0"/>
                      <a:pt x="6" y="0"/>
                      <a:pt x="8" y="1"/>
                    </a:cubicBezTo>
                    <a:cubicBezTo>
                      <a:pt x="9" y="2"/>
                      <a:pt x="9" y="2"/>
                      <a:pt x="9" y="2"/>
                    </a:cubicBezTo>
                    <a:lnTo>
                      <a:pt x="2" y="6"/>
                    </a:lnTo>
                    <a:close/>
                  </a:path>
                </a:pathLst>
              </a:custGeom>
              <a:solidFill>
                <a:srgbClr val="5793C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0" name="îśḻíde"/>
              <p:cNvSpPr/>
              <p:nvPr/>
            </p:nvSpPr>
            <p:spPr bwMode="auto">
              <a:xfrm>
                <a:off x="4288788" y="2730720"/>
                <a:ext cx="46784" cy="46784"/>
              </a:xfrm>
              <a:custGeom>
                <a:avLst/>
                <a:gdLst>
                  <a:gd name="T0" fmla="*/ 10 w 13"/>
                  <a:gd name="T1" fmla="*/ 0 h 13"/>
                  <a:gd name="T2" fmla="*/ 13 w 13"/>
                  <a:gd name="T3" fmla="*/ 8 h 13"/>
                  <a:gd name="T4" fmla="*/ 4 w 13"/>
                  <a:gd name="T5" fmla="*/ 13 h 13"/>
                  <a:gd name="T6" fmla="*/ 0 w 13"/>
                  <a:gd name="T7" fmla="*/ 6 h 13"/>
                  <a:gd name="T8" fmla="*/ 10 w 13"/>
                  <a:gd name="T9" fmla="*/ 0 h 13"/>
                </a:gdLst>
                <a:ahLst/>
                <a:cxnLst>
                  <a:cxn ang="0">
                    <a:pos x="T0" y="T1"/>
                  </a:cxn>
                  <a:cxn ang="0">
                    <a:pos x="T2" y="T3"/>
                  </a:cxn>
                  <a:cxn ang="0">
                    <a:pos x="T4" y="T5"/>
                  </a:cxn>
                  <a:cxn ang="0">
                    <a:pos x="T6" y="T7"/>
                  </a:cxn>
                  <a:cxn ang="0">
                    <a:pos x="T8" y="T9"/>
                  </a:cxn>
                </a:cxnLst>
                <a:rect l="0" t="0" r="r" b="b"/>
                <a:pathLst>
                  <a:path w="13" h="13">
                    <a:moveTo>
                      <a:pt x="10" y="0"/>
                    </a:moveTo>
                    <a:cubicBezTo>
                      <a:pt x="12" y="2"/>
                      <a:pt x="13" y="5"/>
                      <a:pt x="13" y="8"/>
                    </a:cubicBezTo>
                    <a:cubicBezTo>
                      <a:pt x="4" y="13"/>
                      <a:pt x="4" y="13"/>
                      <a:pt x="4" y="13"/>
                    </a:cubicBezTo>
                    <a:cubicBezTo>
                      <a:pt x="0" y="6"/>
                      <a:pt x="0" y="6"/>
                      <a:pt x="0" y="6"/>
                    </a:cubicBezTo>
                    <a:lnTo>
                      <a:pt x="10" y="0"/>
                    </a:lnTo>
                    <a:close/>
                  </a:path>
                </a:pathLst>
              </a:custGeom>
              <a:solidFill>
                <a:srgbClr val="274F8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1" name="íṩľîḍe"/>
              <p:cNvSpPr/>
              <p:nvPr/>
            </p:nvSpPr>
            <p:spPr bwMode="auto">
              <a:xfrm>
                <a:off x="3950910" y="2540122"/>
                <a:ext cx="370799" cy="514614"/>
              </a:xfrm>
              <a:custGeom>
                <a:avLst/>
                <a:gdLst>
                  <a:gd name="T0" fmla="*/ 98 w 103"/>
                  <a:gd name="T1" fmla="*/ 55 h 143"/>
                  <a:gd name="T2" fmla="*/ 5 w 103"/>
                  <a:gd name="T3" fmla="*/ 1 h 143"/>
                  <a:gd name="T4" fmla="*/ 0 w 103"/>
                  <a:gd name="T5" fmla="*/ 5 h 143"/>
                  <a:gd name="T6" fmla="*/ 0 w 103"/>
                  <a:gd name="T7" fmla="*/ 78 h 143"/>
                  <a:gd name="T8" fmla="*/ 5 w 103"/>
                  <a:gd name="T9" fmla="*/ 87 h 143"/>
                  <a:gd name="T10" fmla="*/ 98 w 103"/>
                  <a:gd name="T11" fmla="*/ 141 h 143"/>
                  <a:gd name="T12" fmla="*/ 103 w 103"/>
                  <a:gd name="T13" fmla="*/ 138 h 143"/>
                  <a:gd name="T14" fmla="*/ 103 w 103"/>
                  <a:gd name="T15" fmla="*/ 64 h 143"/>
                  <a:gd name="T16" fmla="*/ 98 w 103"/>
                  <a:gd name="T17" fmla="*/ 55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 h="143">
                    <a:moveTo>
                      <a:pt x="98" y="55"/>
                    </a:moveTo>
                    <a:cubicBezTo>
                      <a:pt x="5" y="1"/>
                      <a:pt x="5" y="1"/>
                      <a:pt x="5" y="1"/>
                    </a:cubicBezTo>
                    <a:cubicBezTo>
                      <a:pt x="2" y="0"/>
                      <a:pt x="0" y="1"/>
                      <a:pt x="0" y="5"/>
                    </a:cubicBezTo>
                    <a:cubicBezTo>
                      <a:pt x="0" y="78"/>
                      <a:pt x="0" y="78"/>
                      <a:pt x="0" y="78"/>
                    </a:cubicBezTo>
                    <a:cubicBezTo>
                      <a:pt x="0" y="82"/>
                      <a:pt x="2" y="86"/>
                      <a:pt x="5" y="87"/>
                    </a:cubicBezTo>
                    <a:cubicBezTo>
                      <a:pt x="98" y="141"/>
                      <a:pt x="98" y="141"/>
                      <a:pt x="98" y="141"/>
                    </a:cubicBezTo>
                    <a:cubicBezTo>
                      <a:pt x="101" y="143"/>
                      <a:pt x="103" y="141"/>
                      <a:pt x="103" y="138"/>
                    </a:cubicBezTo>
                    <a:cubicBezTo>
                      <a:pt x="103" y="64"/>
                      <a:pt x="103" y="64"/>
                      <a:pt x="103" y="64"/>
                    </a:cubicBezTo>
                    <a:cubicBezTo>
                      <a:pt x="103" y="61"/>
                      <a:pt x="101" y="57"/>
                      <a:pt x="98" y="5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2" name="îś1ïdè"/>
              <p:cNvSpPr/>
              <p:nvPr/>
            </p:nvSpPr>
            <p:spPr bwMode="auto">
              <a:xfrm>
                <a:off x="4358096" y="2751512"/>
                <a:ext cx="110893" cy="109161"/>
              </a:xfrm>
              <a:custGeom>
                <a:avLst/>
                <a:gdLst>
                  <a:gd name="T0" fmla="*/ 31 w 31"/>
                  <a:gd name="T1" fmla="*/ 11 h 30"/>
                  <a:gd name="T2" fmla="*/ 30 w 31"/>
                  <a:gd name="T3" fmla="*/ 14 h 30"/>
                  <a:gd name="T4" fmla="*/ 22 w 31"/>
                  <a:gd name="T5" fmla="*/ 22 h 30"/>
                  <a:gd name="T6" fmla="*/ 13 w 31"/>
                  <a:gd name="T7" fmla="*/ 28 h 30"/>
                  <a:gd name="T8" fmla="*/ 3 w 31"/>
                  <a:gd name="T9" fmla="*/ 28 h 30"/>
                  <a:gd name="T10" fmla="*/ 3 w 31"/>
                  <a:gd name="T11" fmla="*/ 28 h 30"/>
                  <a:gd name="T12" fmla="*/ 2 w 31"/>
                  <a:gd name="T13" fmla="*/ 19 h 30"/>
                  <a:gd name="T14" fmla="*/ 12 w 31"/>
                  <a:gd name="T15" fmla="*/ 9 h 30"/>
                  <a:gd name="T16" fmla="*/ 5 w 31"/>
                  <a:gd name="T17" fmla="*/ 12 h 30"/>
                  <a:gd name="T18" fmla="*/ 15 w 31"/>
                  <a:gd name="T19" fmla="*/ 5 h 30"/>
                  <a:gd name="T20" fmla="*/ 25 w 31"/>
                  <a:gd name="T21" fmla="*/ 0 h 30"/>
                  <a:gd name="T22" fmla="*/ 31 w 31"/>
                  <a:gd name="T23" fmla="*/ 1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 h="30">
                    <a:moveTo>
                      <a:pt x="31" y="11"/>
                    </a:moveTo>
                    <a:cubicBezTo>
                      <a:pt x="30" y="14"/>
                      <a:pt x="30" y="14"/>
                      <a:pt x="30" y="14"/>
                    </a:cubicBezTo>
                    <a:cubicBezTo>
                      <a:pt x="28" y="17"/>
                      <a:pt x="25" y="20"/>
                      <a:pt x="22" y="22"/>
                    </a:cubicBezTo>
                    <a:cubicBezTo>
                      <a:pt x="13" y="28"/>
                      <a:pt x="13" y="28"/>
                      <a:pt x="13" y="28"/>
                    </a:cubicBezTo>
                    <a:cubicBezTo>
                      <a:pt x="10" y="30"/>
                      <a:pt x="6" y="30"/>
                      <a:pt x="3" y="28"/>
                    </a:cubicBezTo>
                    <a:cubicBezTo>
                      <a:pt x="3" y="28"/>
                      <a:pt x="3" y="28"/>
                      <a:pt x="3" y="28"/>
                    </a:cubicBezTo>
                    <a:cubicBezTo>
                      <a:pt x="0" y="26"/>
                      <a:pt x="0" y="22"/>
                      <a:pt x="2" y="19"/>
                    </a:cubicBezTo>
                    <a:cubicBezTo>
                      <a:pt x="12" y="9"/>
                      <a:pt x="12" y="9"/>
                      <a:pt x="12" y="9"/>
                    </a:cubicBezTo>
                    <a:cubicBezTo>
                      <a:pt x="12" y="9"/>
                      <a:pt x="6" y="14"/>
                      <a:pt x="5" y="12"/>
                    </a:cubicBezTo>
                    <a:cubicBezTo>
                      <a:pt x="4" y="11"/>
                      <a:pt x="10" y="5"/>
                      <a:pt x="15" y="5"/>
                    </a:cubicBezTo>
                    <a:cubicBezTo>
                      <a:pt x="20" y="4"/>
                      <a:pt x="25" y="0"/>
                      <a:pt x="25" y="0"/>
                    </a:cubicBezTo>
                    <a:lnTo>
                      <a:pt x="31" y="11"/>
                    </a:ln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3" name="îṥ1íďé"/>
              <p:cNvSpPr/>
              <p:nvPr/>
            </p:nvSpPr>
            <p:spPr bwMode="auto">
              <a:xfrm>
                <a:off x="4202153" y="1982191"/>
                <a:ext cx="256440" cy="407186"/>
              </a:xfrm>
              <a:custGeom>
                <a:avLst/>
                <a:gdLst>
                  <a:gd name="T0" fmla="*/ 50 w 71"/>
                  <a:gd name="T1" fmla="*/ 0 h 113"/>
                  <a:gd name="T2" fmla="*/ 0 w 71"/>
                  <a:gd name="T3" fmla="*/ 74 h 113"/>
                  <a:gd name="T4" fmla="*/ 42 w 71"/>
                  <a:gd name="T5" fmla="*/ 105 h 113"/>
                  <a:gd name="T6" fmla="*/ 50 w 71"/>
                  <a:gd name="T7" fmla="*/ 0 h 113"/>
                </a:gdLst>
                <a:ahLst/>
                <a:cxnLst>
                  <a:cxn ang="0">
                    <a:pos x="T0" y="T1"/>
                  </a:cxn>
                  <a:cxn ang="0">
                    <a:pos x="T2" y="T3"/>
                  </a:cxn>
                  <a:cxn ang="0">
                    <a:pos x="T4" y="T5"/>
                  </a:cxn>
                  <a:cxn ang="0">
                    <a:pos x="T6" y="T7"/>
                  </a:cxn>
                </a:cxnLst>
                <a:rect l="0" t="0" r="r" b="b"/>
                <a:pathLst>
                  <a:path w="71" h="113">
                    <a:moveTo>
                      <a:pt x="50" y="0"/>
                    </a:moveTo>
                    <a:cubicBezTo>
                      <a:pt x="50" y="0"/>
                      <a:pt x="14" y="39"/>
                      <a:pt x="0" y="74"/>
                    </a:cubicBezTo>
                    <a:cubicBezTo>
                      <a:pt x="0" y="74"/>
                      <a:pt x="12" y="96"/>
                      <a:pt x="42" y="105"/>
                    </a:cubicBezTo>
                    <a:cubicBezTo>
                      <a:pt x="71" y="113"/>
                      <a:pt x="50" y="0"/>
                      <a:pt x="50" y="0"/>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4" name="îṧ1îḍé"/>
              <p:cNvSpPr/>
              <p:nvPr/>
            </p:nvSpPr>
            <p:spPr bwMode="auto">
              <a:xfrm>
                <a:off x="4300917" y="2151996"/>
                <a:ext cx="50249" cy="197528"/>
              </a:xfrm>
              <a:custGeom>
                <a:avLst/>
                <a:gdLst>
                  <a:gd name="T0" fmla="*/ 8 w 14"/>
                  <a:gd name="T1" fmla="*/ 55 h 55"/>
                  <a:gd name="T2" fmla="*/ 14 w 14"/>
                  <a:gd name="T3" fmla="*/ 0 h 55"/>
                  <a:gd name="T4" fmla="*/ 0 w 14"/>
                  <a:gd name="T5" fmla="*/ 52 h 55"/>
                  <a:gd name="T6" fmla="*/ 8 w 14"/>
                  <a:gd name="T7" fmla="*/ 55 h 55"/>
                </a:gdLst>
                <a:ahLst/>
                <a:cxnLst>
                  <a:cxn ang="0">
                    <a:pos x="T0" y="T1"/>
                  </a:cxn>
                  <a:cxn ang="0">
                    <a:pos x="T2" y="T3"/>
                  </a:cxn>
                  <a:cxn ang="0">
                    <a:pos x="T4" y="T5"/>
                  </a:cxn>
                  <a:cxn ang="0">
                    <a:pos x="T6" y="T7"/>
                  </a:cxn>
                </a:cxnLst>
                <a:rect l="0" t="0" r="r" b="b"/>
                <a:pathLst>
                  <a:path w="14" h="55">
                    <a:moveTo>
                      <a:pt x="8" y="55"/>
                    </a:moveTo>
                    <a:cubicBezTo>
                      <a:pt x="14" y="0"/>
                      <a:pt x="14" y="0"/>
                      <a:pt x="14" y="0"/>
                    </a:cubicBezTo>
                    <a:cubicBezTo>
                      <a:pt x="0" y="52"/>
                      <a:pt x="0" y="52"/>
                      <a:pt x="0" y="52"/>
                    </a:cubicBezTo>
                    <a:cubicBezTo>
                      <a:pt x="3" y="53"/>
                      <a:pt x="5" y="54"/>
                      <a:pt x="8" y="55"/>
                    </a:cubicBezTo>
                    <a:close/>
                  </a:path>
                </a:pathLst>
              </a:custGeom>
              <a:solidFill>
                <a:srgbClr val="6614C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5" name="išḷïdé"/>
              <p:cNvSpPr/>
              <p:nvPr/>
            </p:nvSpPr>
            <p:spPr bwMode="auto">
              <a:xfrm>
                <a:off x="4444732" y="1945805"/>
                <a:ext cx="67576" cy="36387"/>
              </a:xfrm>
              <a:custGeom>
                <a:avLst/>
                <a:gdLst>
                  <a:gd name="T0" fmla="*/ 9 w 19"/>
                  <a:gd name="T1" fmla="*/ 2 h 10"/>
                  <a:gd name="T2" fmla="*/ 0 w 19"/>
                  <a:gd name="T3" fmla="*/ 0 h 10"/>
                  <a:gd name="T4" fmla="*/ 11 w 19"/>
                  <a:gd name="T5" fmla="*/ 9 h 10"/>
                  <a:gd name="T6" fmla="*/ 19 w 19"/>
                  <a:gd name="T7" fmla="*/ 5 h 10"/>
                  <a:gd name="T8" fmla="*/ 9 w 19"/>
                  <a:gd name="T9" fmla="*/ 2 h 10"/>
                </a:gdLst>
                <a:ahLst/>
                <a:cxnLst>
                  <a:cxn ang="0">
                    <a:pos x="T0" y="T1"/>
                  </a:cxn>
                  <a:cxn ang="0">
                    <a:pos x="T2" y="T3"/>
                  </a:cxn>
                  <a:cxn ang="0">
                    <a:pos x="T4" y="T5"/>
                  </a:cxn>
                  <a:cxn ang="0">
                    <a:pos x="T6" y="T7"/>
                  </a:cxn>
                  <a:cxn ang="0">
                    <a:pos x="T8" y="T9"/>
                  </a:cxn>
                </a:cxnLst>
                <a:rect l="0" t="0" r="r" b="b"/>
                <a:pathLst>
                  <a:path w="19" h="10">
                    <a:moveTo>
                      <a:pt x="9" y="2"/>
                    </a:moveTo>
                    <a:cubicBezTo>
                      <a:pt x="0" y="0"/>
                      <a:pt x="0" y="0"/>
                      <a:pt x="0" y="0"/>
                    </a:cubicBezTo>
                    <a:cubicBezTo>
                      <a:pt x="0" y="0"/>
                      <a:pt x="4" y="7"/>
                      <a:pt x="11" y="9"/>
                    </a:cubicBezTo>
                    <a:cubicBezTo>
                      <a:pt x="17" y="10"/>
                      <a:pt x="19" y="5"/>
                      <a:pt x="19" y="5"/>
                    </a:cubicBezTo>
                    <a:lnTo>
                      <a:pt x="9" y="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6" name="íṩlîḋe"/>
              <p:cNvSpPr/>
              <p:nvPr/>
            </p:nvSpPr>
            <p:spPr bwMode="auto">
              <a:xfrm>
                <a:off x="6955421" y="5116656"/>
                <a:ext cx="734667" cy="424513"/>
              </a:xfrm>
              <a:custGeom>
                <a:avLst/>
                <a:gdLst>
                  <a:gd name="T0" fmla="*/ 167 w 204"/>
                  <a:gd name="T1" fmla="*/ 97 h 118"/>
                  <a:gd name="T2" fmla="*/ 36 w 204"/>
                  <a:gd name="T3" fmla="*/ 97 h 118"/>
                  <a:gd name="T4" fmla="*/ 36 w 204"/>
                  <a:gd name="T5" fmla="*/ 21 h 118"/>
                  <a:gd name="T6" fmla="*/ 167 w 204"/>
                  <a:gd name="T7" fmla="*/ 21 h 118"/>
                  <a:gd name="T8" fmla="*/ 167 w 204"/>
                  <a:gd name="T9" fmla="*/ 97 h 118"/>
                </a:gdLst>
                <a:ahLst/>
                <a:cxnLst>
                  <a:cxn ang="0">
                    <a:pos x="T0" y="T1"/>
                  </a:cxn>
                  <a:cxn ang="0">
                    <a:pos x="T2" y="T3"/>
                  </a:cxn>
                  <a:cxn ang="0">
                    <a:pos x="T4" y="T5"/>
                  </a:cxn>
                  <a:cxn ang="0">
                    <a:pos x="T6" y="T7"/>
                  </a:cxn>
                  <a:cxn ang="0">
                    <a:pos x="T8" y="T9"/>
                  </a:cxn>
                </a:cxnLst>
                <a:rect l="0" t="0" r="r" b="b"/>
                <a:pathLst>
                  <a:path w="204" h="118">
                    <a:moveTo>
                      <a:pt x="167" y="97"/>
                    </a:moveTo>
                    <a:cubicBezTo>
                      <a:pt x="131" y="118"/>
                      <a:pt x="72" y="118"/>
                      <a:pt x="36" y="97"/>
                    </a:cubicBezTo>
                    <a:cubicBezTo>
                      <a:pt x="0" y="76"/>
                      <a:pt x="0" y="42"/>
                      <a:pt x="36" y="21"/>
                    </a:cubicBezTo>
                    <a:cubicBezTo>
                      <a:pt x="72" y="0"/>
                      <a:pt x="131" y="0"/>
                      <a:pt x="167" y="21"/>
                    </a:cubicBezTo>
                    <a:cubicBezTo>
                      <a:pt x="204" y="42"/>
                      <a:pt x="204" y="76"/>
                      <a:pt x="167" y="97"/>
                    </a:cubicBezTo>
                    <a:close/>
                  </a:path>
                </a:pathLst>
              </a:custGeom>
              <a:solidFill>
                <a:srgbClr val="B2D3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7" name="is1îḍé"/>
              <p:cNvSpPr/>
              <p:nvPr/>
            </p:nvSpPr>
            <p:spPr bwMode="auto">
              <a:xfrm>
                <a:off x="5016525" y="3411674"/>
                <a:ext cx="3224564" cy="1859193"/>
              </a:xfrm>
              <a:custGeom>
                <a:avLst/>
                <a:gdLst>
                  <a:gd name="T0" fmla="*/ 330 w 895"/>
                  <a:gd name="T1" fmla="*/ 512 h 517"/>
                  <a:gd name="T2" fmla="*/ 10 w 895"/>
                  <a:gd name="T3" fmla="*/ 327 h 517"/>
                  <a:gd name="T4" fmla="*/ 12 w 895"/>
                  <a:gd name="T5" fmla="*/ 306 h 517"/>
                  <a:gd name="T6" fmla="*/ 528 w 895"/>
                  <a:gd name="T7" fmla="*/ 7 h 517"/>
                  <a:gd name="T8" fmla="*/ 565 w 895"/>
                  <a:gd name="T9" fmla="*/ 5 h 517"/>
                  <a:gd name="T10" fmla="*/ 885 w 895"/>
                  <a:gd name="T11" fmla="*/ 190 h 517"/>
                  <a:gd name="T12" fmla="*/ 882 w 895"/>
                  <a:gd name="T13" fmla="*/ 211 h 517"/>
                  <a:gd name="T14" fmla="*/ 367 w 895"/>
                  <a:gd name="T15" fmla="*/ 510 h 517"/>
                  <a:gd name="T16" fmla="*/ 330 w 895"/>
                  <a:gd name="T17" fmla="*/ 512 h 5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5" h="517">
                    <a:moveTo>
                      <a:pt x="330" y="512"/>
                    </a:moveTo>
                    <a:cubicBezTo>
                      <a:pt x="10" y="327"/>
                      <a:pt x="10" y="327"/>
                      <a:pt x="10" y="327"/>
                    </a:cubicBezTo>
                    <a:cubicBezTo>
                      <a:pt x="0" y="322"/>
                      <a:pt x="1" y="312"/>
                      <a:pt x="12" y="306"/>
                    </a:cubicBezTo>
                    <a:cubicBezTo>
                      <a:pt x="528" y="7"/>
                      <a:pt x="528" y="7"/>
                      <a:pt x="528" y="7"/>
                    </a:cubicBezTo>
                    <a:cubicBezTo>
                      <a:pt x="539" y="0"/>
                      <a:pt x="556" y="0"/>
                      <a:pt x="565" y="5"/>
                    </a:cubicBezTo>
                    <a:cubicBezTo>
                      <a:pt x="885" y="190"/>
                      <a:pt x="885" y="190"/>
                      <a:pt x="885" y="190"/>
                    </a:cubicBezTo>
                    <a:cubicBezTo>
                      <a:pt x="895" y="195"/>
                      <a:pt x="893" y="205"/>
                      <a:pt x="882" y="211"/>
                    </a:cubicBezTo>
                    <a:cubicBezTo>
                      <a:pt x="367" y="510"/>
                      <a:pt x="367" y="510"/>
                      <a:pt x="367" y="510"/>
                    </a:cubicBezTo>
                    <a:cubicBezTo>
                      <a:pt x="356" y="517"/>
                      <a:pt x="339" y="517"/>
                      <a:pt x="330" y="512"/>
                    </a:cubicBezTo>
                    <a:close/>
                  </a:path>
                </a:pathLst>
              </a:custGeom>
              <a:solidFill>
                <a:srgbClr val="B2D3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8" name="ïṩ1îḑé"/>
              <p:cNvSpPr/>
              <p:nvPr/>
            </p:nvSpPr>
            <p:spPr bwMode="auto">
              <a:xfrm>
                <a:off x="7203199" y="3262661"/>
                <a:ext cx="289362" cy="370799"/>
              </a:xfrm>
              <a:custGeom>
                <a:avLst/>
                <a:gdLst>
                  <a:gd name="T0" fmla="*/ 80 w 80"/>
                  <a:gd name="T1" fmla="*/ 0 h 103"/>
                  <a:gd name="T2" fmla="*/ 74 w 80"/>
                  <a:gd name="T3" fmla="*/ 73 h 103"/>
                  <a:gd name="T4" fmla="*/ 0 w 80"/>
                  <a:gd name="T5" fmla="*/ 51 h 103"/>
                  <a:gd name="T6" fmla="*/ 0 w 80"/>
                  <a:gd name="T7" fmla="*/ 18 h 103"/>
                  <a:gd name="T8" fmla="*/ 80 w 80"/>
                  <a:gd name="T9" fmla="*/ 0 h 103"/>
                </a:gdLst>
                <a:ahLst/>
                <a:cxnLst>
                  <a:cxn ang="0">
                    <a:pos x="T0" y="T1"/>
                  </a:cxn>
                  <a:cxn ang="0">
                    <a:pos x="T2" y="T3"/>
                  </a:cxn>
                  <a:cxn ang="0">
                    <a:pos x="T4" y="T5"/>
                  </a:cxn>
                  <a:cxn ang="0">
                    <a:pos x="T6" y="T7"/>
                  </a:cxn>
                  <a:cxn ang="0">
                    <a:pos x="T8" y="T9"/>
                  </a:cxn>
                </a:cxnLst>
                <a:rect l="0" t="0" r="r" b="b"/>
                <a:pathLst>
                  <a:path w="80" h="103">
                    <a:moveTo>
                      <a:pt x="80" y="0"/>
                    </a:moveTo>
                    <a:cubicBezTo>
                      <a:pt x="80" y="0"/>
                      <a:pt x="78" y="44"/>
                      <a:pt x="74" y="73"/>
                    </a:cubicBezTo>
                    <a:cubicBezTo>
                      <a:pt x="71" y="103"/>
                      <a:pt x="0" y="51"/>
                      <a:pt x="0" y="51"/>
                    </a:cubicBezTo>
                    <a:cubicBezTo>
                      <a:pt x="0" y="18"/>
                      <a:pt x="0" y="18"/>
                      <a:pt x="0" y="18"/>
                    </a:cubicBezTo>
                    <a:lnTo>
                      <a:pt x="80" y="0"/>
                    </a:lnTo>
                    <a:close/>
                  </a:path>
                </a:pathLst>
              </a:custGeom>
              <a:solidFill>
                <a:srgbClr val="6614C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9" name="íślíḓè"/>
              <p:cNvSpPr/>
              <p:nvPr/>
            </p:nvSpPr>
            <p:spPr bwMode="auto">
              <a:xfrm>
                <a:off x="7139088" y="5116656"/>
                <a:ext cx="240847" cy="223520"/>
              </a:xfrm>
              <a:custGeom>
                <a:avLst/>
                <a:gdLst>
                  <a:gd name="T0" fmla="*/ 60 w 67"/>
                  <a:gd name="T1" fmla="*/ 29 h 62"/>
                  <a:gd name="T2" fmla="*/ 22 w 67"/>
                  <a:gd name="T3" fmla="*/ 59 h 62"/>
                  <a:gd name="T4" fmla="*/ 5 w 67"/>
                  <a:gd name="T5" fmla="*/ 62 h 62"/>
                  <a:gd name="T6" fmla="*/ 1 w 67"/>
                  <a:gd name="T7" fmla="*/ 54 h 62"/>
                  <a:gd name="T8" fmla="*/ 36 w 67"/>
                  <a:gd name="T9" fmla="*/ 16 h 62"/>
                  <a:gd name="T10" fmla="*/ 60 w 67"/>
                  <a:gd name="T11" fmla="*/ 29 h 62"/>
                </a:gdLst>
                <a:ahLst/>
                <a:cxnLst>
                  <a:cxn ang="0">
                    <a:pos x="T0" y="T1"/>
                  </a:cxn>
                  <a:cxn ang="0">
                    <a:pos x="T2" y="T3"/>
                  </a:cxn>
                  <a:cxn ang="0">
                    <a:pos x="T4" y="T5"/>
                  </a:cxn>
                  <a:cxn ang="0">
                    <a:pos x="T6" y="T7"/>
                  </a:cxn>
                  <a:cxn ang="0">
                    <a:pos x="T8" y="T9"/>
                  </a:cxn>
                  <a:cxn ang="0">
                    <a:pos x="T10" y="T11"/>
                  </a:cxn>
                </a:cxnLst>
                <a:rect l="0" t="0" r="r" b="b"/>
                <a:pathLst>
                  <a:path w="67" h="62">
                    <a:moveTo>
                      <a:pt x="60" y="29"/>
                    </a:moveTo>
                    <a:cubicBezTo>
                      <a:pt x="59" y="32"/>
                      <a:pt x="41" y="54"/>
                      <a:pt x="22" y="59"/>
                    </a:cubicBezTo>
                    <a:cubicBezTo>
                      <a:pt x="14" y="62"/>
                      <a:pt x="9" y="62"/>
                      <a:pt x="5" y="62"/>
                    </a:cubicBezTo>
                    <a:cubicBezTo>
                      <a:pt x="2" y="61"/>
                      <a:pt x="0" y="58"/>
                      <a:pt x="1" y="54"/>
                    </a:cubicBezTo>
                    <a:cubicBezTo>
                      <a:pt x="4" y="45"/>
                      <a:pt x="13" y="27"/>
                      <a:pt x="36" y="16"/>
                    </a:cubicBezTo>
                    <a:cubicBezTo>
                      <a:pt x="67" y="0"/>
                      <a:pt x="60" y="29"/>
                      <a:pt x="60" y="29"/>
                    </a:cubicBezTo>
                    <a:close/>
                  </a:path>
                </a:pathLst>
              </a:custGeom>
              <a:solidFill>
                <a:srgbClr val="173D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0" name="iŝḻïḑé"/>
              <p:cNvSpPr/>
              <p:nvPr/>
            </p:nvSpPr>
            <p:spPr bwMode="auto">
              <a:xfrm>
                <a:off x="7340082" y="5250073"/>
                <a:ext cx="133419" cy="223520"/>
              </a:xfrm>
              <a:custGeom>
                <a:avLst/>
                <a:gdLst>
                  <a:gd name="T0" fmla="*/ 10 w 37"/>
                  <a:gd name="T1" fmla="*/ 0 h 62"/>
                  <a:gd name="T2" fmla="*/ 1 w 37"/>
                  <a:gd name="T3" fmla="*/ 30 h 62"/>
                  <a:gd name="T4" fmla="*/ 8 w 37"/>
                  <a:gd name="T5" fmla="*/ 56 h 62"/>
                  <a:gd name="T6" fmla="*/ 20 w 37"/>
                  <a:gd name="T7" fmla="*/ 58 h 62"/>
                  <a:gd name="T8" fmla="*/ 35 w 37"/>
                  <a:gd name="T9" fmla="*/ 30 h 62"/>
                  <a:gd name="T10" fmla="*/ 35 w 37"/>
                  <a:gd name="T11" fmla="*/ 3 h 62"/>
                  <a:gd name="T12" fmla="*/ 10 w 37"/>
                  <a:gd name="T13" fmla="*/ 0 h 62"/>
                </a:gdLst>
                <a:ahLst/>
                <a:cxnLst>
                  <a:cxn ang="0">
                    <a:pos x="T0" y="T1"/>
                  </a:cxn>
                  <a:cxn ang="0">
                    <a:pos x="T2" y="T3"/>
                  </a:cxn>
                  <a:cxn ang="0">
                    <a:pos x="T4" y="T5"/>
                  </a:cxn>
                  <a:cxn ang="0">
                    <a:pos x="T6" y="T7"/>
                  </a:cxn>
                  <a:cxn ang="0">
                    <a:pos x="T8" y="T9"/>
                  </a:cxn>
                  <a:cxn ang="0">
                    <a:pos x="T10" y="T11"/>
                  </a:cxn>
                  <a:cxn ang="0">
                    <a:pos x="T12" y="T13"/>
                  </a:cxn>
                </a:cxnLst>
                <a:rect l="0" t="0" r="r" b="b"/>
                <a:pathLst>
                  <a:path w="37" h="62">
                    <a:moveTo>
                      <a:pt x="10" y="0"/>
                    </a:moveTo>
                    <a:cubicBezTo>
                      <a:pt x="10" y="0"/>
                      <a:pt x="3" y="17"/>
                      <a:pt x="1" y="30"/>
                    </a:cubicBezTo>
                    <a:cubicBezTo>
                      <a:pt x="0" y="38"/>
                      <a:pt x="4" y="49"/>
                      <a:pt x="8" y="56"/>
                    </a:cubicBezTo>
                    <a:cubicBezTo>
                      <a:pt x="10" y="61"/>
                      <a:pt x="16" y="62"/>
                      <a:pt x="20" y="58"/>
                    </a:cubicBezTo>
                    <a:cubicBezTo>
                      <a:pt x="26" y="53"/>
                      <a:pt x="34" y="43"/>
                      <a:pt x="35" y="30"/>
                    </a:cubicBezTo>
                    <a:cubicBezTo>
                      <a:pt x="37" y="7"/>
                      <a:pt x="35" y="3"/>
                      <a:pt x="35" y="3"/>
                    </a:cubicBezTo>
                    <a:lnTo>
                      <a:pt x="10" y="0"/>
                    </a:lnTo>
                    <a:close/>
                  </a:path>
                </a:pathLst>
              </a:custGeom>
              <a:solidFill>
                <a:srgbClr val="173D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1" name="íṧ1íḑé"/>
              <p:cNvSpPr/>
              <p:nvPr/>
            </p:nvSpPr>
            <p:spPr bwMode="auto">
              <a:xfrm>
                <a:off x="7132157" y="4177529"/>
                <a:ext cx="414117" cy="1119328"/>
              </a:xfrm>
              <a:custGeom>
                <a:avLst/>
                <a:gdLst>
                  <a:gd name="T0" fmla="*/ 112 w 115"/>
                  <a:gd name="T1" fmla="*/ 23 h 311"/>
                  <a:gd name="T2" fmla="*/ 112 w 115"/>
                  <a:gd name="T3" fmla="*/ 83 h 311"/>
                  <a:gd name="T4" fmla="*/ 100 w 115"/>
                  <a:gd name="T5" fmla="*/ 300 h 311"/>
                  <a:gd name="T6" fmla="*/ 79 w 115"/>
                  <a:gd name="T7" fmla="*/ 308 h 311"/>
                  <a:gd name="T8" fmla="*/ 60 w 115"/>
                  <a:gd name="T9" fmla="*/ 294 h 311"/>
                  <a:gd name="T10" fmla="*/ 30 w 115"/>
                  <a:gd name="T11" fmla="*/ 276 h 311"/>
                  <a:gd name="T12" fmla="*/ 0 w 115"/>
                  <a:gd name="T13" fmla="*/ 0 h 311"/>
                  <a:gd name="T14" fmla="*/ 112 w 115"/>
                  <a:gd name="T15" fmla="*/ 23 h 3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5" h="311">
                    <a:moveTo>
                      <a:pt x="112" y="23"/>
                    </a:moveTo>
                    <a:cubicBezTo>
                      <a:pt x="112" y="23"/>
                      <a:pt x="115" y="51"/>
                      <a:pt x="112" y="83"/>
                    </a:cubicBezTo>
                    <a:cubicBezTo>
                      <a:pt x="110" y="115"/>
                      <a:pt x="101" y="264"/>
                      <a:pt x="100" y="300"/>
                    </a:cubicBezTo>
                    <a:cubicBezTo>
                      <a:pt x="100" y="300"/>
                      <a:pt x="100" y="311"/>
                      <a:pt x="79" y="308"/>
                    </a:cubicBezTo>
                    <a:cubicBezTo>
                      <a:pt x="58" y="306"/>
                      <a:pt x="60" y="294"/>
                      <a:pt x="60" y="294"/>
                    </a:cubicBezTo>
                    <a:cubicBezTo>
                      <a:pt x="60" y="294"/>
                      <a:pt x="31" y="293"/>
                      <a:pt x="30" y="276"/>
                    </a:cubicBezTo>
                    <a:cubicBezTo>
                      <a:pt x="29" y="259"/>
                      <a:pt x="0" y="68"/>
                      <a:pt x="0" y="0"/>
                    </a:cubicBezTo>
                    <a:lnTo>
                      <a:pt x="112" y="23"/>
                    </a:lnTo>
                    <a:close/>
                  </a:path>
                </a:pathLst>
              </a:custGeom>
              <a:solidFill>
                <a:srgbClr val="FDD76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2" name="isľïḋê"/>
              <p:cNvSpPr/>
              <p:nvPr/>
            </p:nvSpPr>
            <p:spPr bwMode="auto">
              <a:xfrm>
                <a:off x="7048987" y="3723560"/>
                <a:ext cx="119557" cy="374264"/>
              </a:xfrm>
              <a:custGeom>
                <a:avLst/>
                <a:gdLst>
                  <a:gd name="T0" fmla="*/ 69 w 69"/>
                  <a:gd name="T1" fmla="*/ 0 h 216"/>
                  <a:gd name="T2" fmla="*/ 33 w 69"/>
                  <a:gd name="T3" fmla="*/ 216 h 216"/>
                  <a:gd name="T4" fmla="*/ 0 w 69"/>
                  <a:gd name="T5" fmla="*/ 216 h 216"/>
                  <a:gd name="T6" fmla="*/ 4 w 69"/>
                  <a:gd name="T7" fmla="*/ 17 h 216"/>
                  <a:gd name="T8" fmla="*/ 69 w 69"/>
                  <a:gd name="T9" fmla="*/ 0 h 216"/>
                </a:gdLst>
                <a:ahLst/>
                <a:cxnLst>
                  <a:cxn ang="0">
                    <a:pos x="T0" y="T1"/>
                  </a:cxn>
                  <a:cxn ang="0">
                    <a:pos x="T2" y="T3"/>
                  </a:cxn>
                  <a:cxn ang="0">
                    <a:pos x="T4" y="T5"/>
                  </a:cxn>
                  <a:cxn ang="0">
                    <a:pos x="T6" y="T7"/>
                  </a:cxn>
                  <a:cxn ang="0">
                    <a:pos x="T8" y="T9"/>
                  </a:cxn>
                </a:cxnLst>
                <a:rect l="0" t="0" r="r" b="b"/>
                <a:pathLst>
                  <a:path w="69" h="216">
                    <a:moveTo>
                      <a:pt x="69" y="0"/>
                    </a:moveTo>
                    <a:lnTo>
                      <a:pt x="33" y="216"/>
                    </a:lnTo>
                    <a:lnTo>
                      <a:pt x="0" y="216"/>
                    </a:lnTo>
                    <a:lnTo>
                      <a:pt x="4" y="17"/>
                    </a:lnTo>
                    <a:lnTo>
                      <a:pt x="69" y="0"/>
                    </a:ln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3" name="îSľíďe"/>
              <p:cNvSpPr/>
              <p:nvPr/>
            </p:nvSpPr>
            <p:spPr bwMode="auto">
              <a:xfrm>
                <a:off x="7031660" y="3389148"/>
                <a:ext cx="161142" cy="438375"/>
              </a:xfrm>
              <a:custGeom>
                <a:avLst/>
                <a:gdLst>
                  <a:gd name="T0" fmla="*/ 45 w 45"/>
                  <a:gd name="T1" fmla="*/ 1 h 122"/>
                  <a:gd name="T2" fmla="*/ 14 w 45"/>
                  <a:gd name="T3" fmla="*/ 33 h 122"/>
                  <a:gd name="T4" fmla="*/ 7 w 45"/>
                  <a:gd name="T5" fmla="*/ 111 h 122"/>
                  <a:gd name="T6" fmla="*/ 41 w 45"/>
                  <a:gd name="T7" fmla="*/ 110 h 122"/>
                  <a:gd name="T8" fmla="*/ 45 w 45"/>
                  <a:gd name="T9" fmla="*/ 1 h 122"/>
                </a:gdLst>
                <a:ahLst/>
                <a:cxnLst>
                  <a:cxn ang="0">
                    <a:pos x="T0" y="T1"/>
                  </a:cxn>
                  <a:cxn ang="0">
                    <a:pos x="T2" y="T3"/>
                  </a:cxn>
                  <a:cxn ang="0">
                    <a:pos x="T4" y="T5"/>
                  </a:cxn>
                  <a:cxn ang="0">
                    <a:pos x="T6" y="T7"/>
                  </a:cxn>
                  <a:cxn ang="0">
                    <a:pos x="T8" y="T9"/>
                  </a:cxn>
                </a:cxnLst>
                <a:rect l="0" t="0" r="r" b="b"/>
                <a:pathLst>
                  <a:path w="45" h="122">
                    <a:moveTo>
                      <a:pt x="45" y="1"/>
                    </a:moveTo>
                    <a:cubicBezTo>
                      <a:pt x="45" y="1"/>
                      <a:pt x="22" y="0"/>
                      <a:pt x="14" y="33"/>
                    </a:cubicBezTo>
                    <a:cubicBezTo>
                      <a:pt x="6" y="66"/>
                      <a:pt x="0" y="108"/>
                      <a:pt x="7" y="111"/>
                    </a:cubicBezTo>
                    <a:cubicBezTo>
                      <a:pt x="27" y="122"/>
                      <a:pt x="41" y="110"/>
                      <a:pt x="41" y="110"/>
                    </a:cubicBezTo>
                    <a:lnTo>
                      <a:pt x="45" y="1"/>
                    </a:lnTo>
                    <a:close/>
                  </a:path>
                </a:pathLst>
              </a:custGeom>
              <a:solidFill>
                <a:srgbClr val="8A2AE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4" name="îṣliḍê"/>
              <p:cNvSpPr/>
              <p:nvPr/>
            </p:nvSpPr>
            <p:spPr bwMode="auto">
              <a:xfrm>
                <a:off x="7081909" y="3389148"/>
                <a:ext cx="561397" cy="972048"/>
              </a:xfrm>
              <a:custGeom>
                <a:avLst/>
                <a:gdLst>
                  <a:gd name="T0" fmla="*/ 24 w 156"/>
                  <a:gd name="T1" fmla="*/ 2 h 270"/>
                  <a:gd name="T2" fmla="*/ 36 w 156"/>
                  <a:gd name="T3" fmla="*/ 1 h 270"/>
                  <a:gd name="T4" fmla="*/ 142 w 156"/>
                  <a:gd name="T5" fmla="*/ 39 h 270"/>
                  <a:gd name="T6" fmla="*/ 121 w 156"/>
                  <a:gd name="T7" fmla="*/ 140 h 270"/>
                  <a:gd name="T8" fmla="*/ 126 w 156"/>
                  <a:gd name="T9" fmla="*/ 212 h 270"/>
                  <a:gd name="T10" fmla="*/ 111 w 156"/>
                  <a:gd name="T11" fmla="*/ 260 h 270"/>
                  <a:gd name="T12" fmla="*/ 33 w 156"/>
                  <a:gd name="T13" fmla="*/ 251 h 270"/>
                  <a:gd name="T14" fmla="*/ 13 w 156"/>
                  <a:gd name="T15" fmla="*/ 205 h 270"/>
                  <a:gd name="T16" fmla="*/ 22 w 156"/>
                  <a:gd name="T17" fmla="*/ 114 h 270"/>
                  <a:gd name="T18" fmla="*/ 7 w 156"/>
                  <a:gd name="T19" fmla="*/ 97 h 270"/>
                  <a:gd name="T20" fmla="*/ 17 w 156"/>
                  <a:gd name="T21" fmla="*/ 52 h 270"/>
                  <a:gd name="T22" fmla="*/ 15 w 156"/>
                  <a:gd name="T23" fmla="*/ 12 h 270"/>
                  <a:gd name="T24" fmla="*/ 24 w 156"/>
                  <a:gd name="T25" fmla="*/ 2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270">
                    <a:moveTo>
                      <a:pt x="24" y="2"/>
                    </a:moveTo>
                    <a:cubicBezTo>
                      <a:pt x="28" y="1"/>
                      <a:pt x="32" y="0"/>
                      <a:pt x="36" y="1"/>
                    </a:cubicBezTo>
                    <a:cubicBezTo>
                      <a:pt x="56" y="7"/>
                      <a:pt x="129" y="29"/>
                      <a:pt x="142" y="39"/>
                    </a:cubicBezTo>
                    <a:cubicBezTo>
                      <a:pt x="156" y="51"/>
                      <a:pt x="121" y="118"/>
                      <a:pt x="121" y="140"/>
                    </a:cubicBezTo>
                    <a:cubicBezTo>
                      <a:pt x="122" y="162"/>
                      <a:pt x="124" y="188"/>
                      <a:pt x="126" y="212"/>
                    </a:cubicBezTo>
                    <a:cubicBezTo>
                      <a:pt x="128" y="236"/>
                      <a:pt x="131" y="249"/>
                      <a:pt x="111" y="260"/>
                    </a:cubicBezTo>
                    <a:cubicBezTo>
                      <a:pt x="91" y="270"/>
                      <a:pt x="58" y="270"/>
                      <a:pt x="33" y="251"/>
                    </a:cubicBezTo>
                    <a:cubicBezTo>
                      <a:pt x="8" y="232"/>
                      <a:pt x="12" y="219"/>
                      <a:pt x="13" y="205"/>
                    </a:cubicBezTo>
                    <a:cubicBezTo>
                      <a:pt x="14" y="191"/>
                      <a:pt x="23" y="131"/>
                      <a:pt x="22" y="114"/>
                    </a:cubicBezTo>
                    <a:cubicBezTo>
                      <a:pt x="22" y="114"/>
                      <a:pt x="13" y="108"/>
                      <a:pt x="7" y="97"/>
                    </a:cubicBezTo>
                    <a:cubicBezTo>
                      <a:pt x="0" y="86"/>
                      <a:pt x="12" y="65"/>
                      <a:pt x="17" y="52"/>
                    </a:cubicBezTo>
                    <a:cubicBezTo>
                      <a:pt x="21" y="38"/>
                      <a:pt x="14" y="23"/>
                      <a:pt x="15" y="12"/>
                    </a:cubicBezTo>
                    <a:cubicBezTo>
                      <a:pt x="16" y="7"/>
                      <a:pt x="20" y="4"/>
                      <a:pt x="24" y="2"/>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5" name="ísļiḍè"/>
              <p:cNvSpPr/>
              <p:nvPr/>
            </p:nvSpPr>
            <p:spPr bwMode="auto">
              <a:xfrm>
                <a:off x="7246516" y="3406475"/>
                <a:ext cx="209658" cy="169805"/>
              </a:xfrm>
              <a:custGeom>
                <a:avLst/>
                <a:gdLst>
                  <a:gd name="T0" fmla="*/ 1 w 58"/>
                  <a:gd name="T1" fmla="*/ 20 h 47"/>
                  <a:gd name="T2" fmla="*/ 26 w 58"/>
                  <a:gd name="T3" fmla="*/ 46 h 47"/>
                  <a:gd name="T4" fmla="*/ 57 w 58"/>
                  <a:gd name="T5" fmla="*/ 27 h 47"/>
                  <a:gd name="T6" fmla="*/ 32 w 58"/>
                  <a:gd name="T7" fmla="*/ 2 h 47"/>
                  <a:gd name="T8" fmla="*/ 1 w 58"/>
                  <a:gd name="T9" fmla="*/ 20 h 47"/>
                </a:gdLst>
                <a:ahLst/>
                <a:cxnLst>
                  <a:cxn ang="0">
                    <a:pos x="T0" y="T1"/>
                  </a:cxn>
                  <a:cxn ang="0">
                    <a:pos x="T2" y="T3"/>
                  </a:cxn>
                  <a:cxn ang="0">
                    <a:pos x="T4" y="T5"/>
                  </a:cxn>
                  <a:cxn ang="0">
                    <a:pos x="T6" y="T7"/>
                  </a:cxn>
                  <a:cxn ang="0">
                    <a:pos x="T8" y="T9"/>
                  </a:cxn>
                </a:cxnLst>
                <a:rect l="0" t="0" r="r" b="b"/>
                <a:pathLst>
                  <a:path w="58" h="47">
                    <a:moveTo>
                      <a:pt x="1" y="20"/>
                    </a:moveTo>
                    <a:cubicBezTo>
                      <a:pt x="0" y="32"/>
                      <a:pt x="11" y="44"/>
                      <a:pt x="26" y="46"/>
                    </a:cubicBezTo>
                    <a:cubicBezTo>
                      <a:pt x="42" y="47"/>
                      <a:pt x="55" y="39"/>
                      <a:pt x="57" y="27"/>
                    </a:cubicBezTo>
                    <a:cubicBezTo>
                      <a:pt x="58" y="15"/>
                      <a:pt x="47" y="4"/>
                      <a:pt x="32" y="2"/>
                    </a:cubicBezTo>
                    <a:cubicBezTo>
                      <a:pt x="17" y="0"/>
                      <a:pt x="3" y="8"/>
                      <a:pt x="1" y="2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6" name="iśļídé"/>
              <p:cNvSpPr/>
              <p:nvPr/>
            </p:nvSpPr>
            <p:spPr bwMode="auto">
              <a:xfrm>
                <a:off x="7275972" y="3432466"/>
                <a:ext cx="150746" cy="123023"/>
              </a:xfrm>
              <a:custGeom>
                <a:avLst/>
                <a:gdLst>
                  <a:gd name="T0" fmla="*/ 1 w 42"/>
                  <a:gd name="T1" fmla="*/ 14 h 34"/>
                  <a:gd name="T2" fmla="*/ 19 w 42"/>
                  <a:gd name="T3" fmla="*/ 32 h 34"/>
                  <a:gd name="T4" fmla="*/ 41 w 42"/>
                  <a:gd name="T5" fmla="*/ 19 h 34"/>
                  <a:gd name="T6" fmla="*/ 23 w 42"/>
                  <a:gd name="T7" fmla="*/ 1 h 34"/>
                  <a:gd name="T8" fmla="*/ 1 w 42"/>
                  <a:gd name="T9" fmla="*/ 14 h 34"/>
                </a:gdLst>
                <a:ahLst/>
                <a:cxnLst>
                  <a:cxn ang="0">
                    <a:pos x="T0" y="T1"/>
                  </a:cxn>
                  <a:cxn ang="0">
                    <a:pos x="T2" y="T3"/>
                  </a:cxn>
                  <a:cxn ang="0">
                    <a:pos x="T4" y="T5"/>
                  </a:cxn>
                  <a:cxn ang="0">
                    <a:pos x="T6" y="T7"/>
                  </a:cxn>
                  <a:cxn ang="0">
                    <a:pos x="T8" y="T9"/>
                  </a:cxn>
                </a:cxnLst>
                <a:rect l="0" t="0" r="r" b="b"/>
                <a:pathLst>
                  <a:path w="42" h="34">
                    <a:moveTo>
                      <a:pt x="1" y="14"/>
                    </a:moveTo>
                    <a:cubicBezTo>
                      <a:pt x="0" y="23"/>
                      <a:pt x="8" y="31"/>
                      <a:pt x="19" y="32"/>
                    </a:cubicBezTo>
                    <a:cubicBezTo>
                      <a:pt x="30" y="34"/>
                      <a:pt x="40" y="28"/>
                      <a:pt x="41" y="19"/>
                    </a:cubicBezTo>
                    <a:cubicBezTo>
                      <a:pt x="42" y="10"/>
                      <a:pt x="34" y="2"/>
                      <a:pt x="23" y="1"/>
                    </a:cubicBezTo>
                    <a:cubicBezTo>
                      <a:pt x="12" y="0"/>
                      <a:pt x="2" y="5"/>
                      <a:pt x="1" y="14"/>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7" name="îṡḻîḍé"/>
              <p:cNvSpPr/>
              <p:nvPr/>
            </p:nvSpPr>
            <p:spPr bwMode="auto">
              <a:xfrm>
                <a:off x="7293300" y="3342365"/>
                <a:ext cx="102230" cy="150746"/>
              </a:xfrm>
              <a:custGeom>
                <a:avLst/>
                <a:gdLst>
                  <a:gd name="T0" fmla="*/ 7 w 28"/>
                  <a:gd name="T1" fmla="*/ 11 h 42"/>
                  <a:gd name="T2" fmla="*/ 23 w 28"/>
                  <a:gd name="T3" fmla="*/ 5 h 42"/>
                  <a:gd name="T4" fmla="*/ 28 w 28"/>
                  <a:gd name="T5" fmla="*/ 35 h 42"/>
                  <a:gd name="T6" fmla="*/ 1 w 28"/>
                  <a:gd name="T7" fmla="*/ 42 h 42"/>
                  <a:gd name="T8" fmla="*/ 5 w 28"/>
                  <a:gd name="T9" fmla="*/ 18 h 42"/>
                  <a:gd name="T10" fmla="*/ 7 w 28"/>
                  <a:gd name="T11" fmla="*/ 11 h 42"/>
                </a:gdLst>
                <a:ahLst/>
                <a:cxnLst>
                  <a:cxn ang="0">
                    <a:pos x="T0" y="T1"/>
                  </a:cxn>
                  <a:cxn ang="0">
                    <a:pos x="T2" y="T3"/>
                  </a:cxn>
                  <a:cxn ang="0">
                    <a:pos x="T4" y="T5"/>
                  </a:cxn>
                  <a:cxn ang="0">
                    <a:pos x="T6" y="T7"/>
                  </a:cxn>
                  <a:cxn ang="0">
                    <a:pos x="T8" y="T9"/>
                  </a:cxn>
                  <a:cxn ang="0">
                    <a:pos x="T10" y="T11"/>
                  </a:cxn>
                </a:cxnLst>
                <a:rect l="0" t="0" r="r" b="b"/>
                <a:pathLst>
                  <a:path w="28" h="42">
                    <a:moveTo>
                      <a:pt x="7" y="11"/>
                    </a:moveTo>
                    <a:cubicBezTo>
                      <a:pt x="7" y="11"/>
                      <a:pt x="20" y="0"/>
                      <a:pt x="23" y="5"/>
                    </a:cubicBezTo>
                    <a:cubicBezTo>
                      <a:pt x="26" y="11"/>
                      <a:pt x="28" y="35"/>
                      <a:pt x="28" y="35"/>
                    </a:cubicBezTo>
                    <a:cubicBezTo>
                      <a:pt x="1" y="42"/>
                      <a:pt x="1" y="42"/>
                      <a:pt x="1" y="42"/>
                    </a:cubicBezTo>
                    <a:cubicBezTo>
                      <a:pt x="5" y="18"/>
                      <a:pt x="5" y="18"/>
                      <a:pt x="5" y="18"/>
                    </a:cubicBezTo>
                    <a:cubicBezTo>
                      <a:pt x="5" y="18"/>
                      <a:pt x="0" y="13"/>
                      <a:pt x="7" y="11"/>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8" name="íṩ1íḓé"/>
              <p:cNvSpPr/>
              <p:nvPr/>
            </p:nvSpPr>
            <p:spPr bwMode="auto">
              <a:xfrm>
                <a:off x="7168545" y="3134441"/>
                <a:ext cx="291095" cy="291095"/>
              </a:xfrm>
              <a:custGeom>
                <a:avLst/>
                <a:gdLst>
                  <a:gd name="T0" fmla="*/ 1 w 81"/>
                  <a:gd name="T1" fmla="*/ 43 h 81"/>
                  <a:gd name="T2" fmla="*/ 43 w 81"/>
                  <a:gd name="T3" fmla="*/ 80 h 81"/>
                  <a:gd name="T4" fmla="*/ 80 w 81"/>
                  <a:gd name="T5" fmla="*/ 38 h 81"/>
                  <a:gd name="T6" fmla="*/ 38 w 81"/>
                  <a:gd name="T7" fmla="*/ 1 h 81"/>
                  <a:gd name="T8" fmla="*/ 1 w 81"/>
                  <a:gd name="T9" fmla="*/ 43 h 81"/>
                </a:gdLst>
                <a:ahLst/>
                <a:cxnLst>
                  <a:cxn ang="0">
                    <a:pos x="T0" y="T1"/>
                  </a:cxn>
                  <a:cxn ang="0">
                    <a:pos x="T2" y="T3"/>
                  </a:cxn>
                  <a:cxn ang="0">
                    <a:pos x="T4" y="T5"/>
                  </a:cxn>
                  <a:cxn ang="0">
                    <a:pos x="T6" y="T7"/>
                  </a:cxn>
                  <a:cxn ang="0">
                    <a:pos x="T8" y="T9"/>
                  </a:cxn>
                </a:cxnLst>
                <a:rect l="0" t="0" r="r" b="b"/>
                <a:pathLst>
                  <a:path w="81" h="81">
                    <a:moveTo>
                      <a:pt x="1" y="43"/>
                    </a:moveTo>
                    <a:cubicBezTo>
                      <a:pt x="2" y="64"/>
                      <a:pt x="21" y="81"/>
                      <a:pt x="43" y="80"/>
                    </a:cubicBezTo>
                    <a:cubicBezTo>
                      <a:pt x="64" y="78"/>
                      <a:pt x="81" y="60"/>
                      <a:pt x="80" y="38"/>
                    </a:cubicBezTo>
                    <a:cubicBezTo>
                      <a:pt x="78" y="16"/>
                      <a:pt x="60" y="0"/>
                      <a:pt x="38" y="1"/>
                    </a:cubicBezTo>
                    <a:cubicBezTo>
                      <a:pt x="16" y="2"/>
                      <a:pt x="0" y="21"/>
                      <a:pt x="1" y="43"/>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9" name="ïṧḻïḋê"/>
              <p:cNvSpPr/>
              <p:nvPr/>
            </p:nvSpPr>
            <p:spPr bwMode="auto">
              <a:xfrm>
                <a:off x="7301963" y="3375286"/>
                <a:ext cx="86635" cy="97032"/>
              </a:xfrm>
              <a:custGeom>
                <a:avLst/>
                <a:gdLst>
                  <a:gd name="T0" fmla="*/ 23 w 24"/>
                  <a:gd name="T1" fmla="*/ 3 h 27"/>
                  <a:gd name="T2" fmla="*/ 24 w 24"/>
                  <a:gd name="T3" fmla="*/ 7 h 27"/>
                  <a:gd name="T4" fmla="*/ 0 w 24"/>
                  <a:gd name="T5" fmla="*/ 27 h 27"/>
                  <a:gd name="T6" fmla="*/ 3 w 24"/>
                  <a:gd name="T7" fmla="*/ 9 h 27"/>
                  <a:gd name="T8" fmla="*/ 2 w 24"/>
                  <a:gd name="T9" fmla="*/ 4 h 27"/>
                  <a:gd name="T10" fmla="*/ 23 w 24"/>
                  <a:gd name="T11" fmla="*/ 3 h 27"/>
                </a:gdLst>
                <a:ahLst/>
                <a:cxnLst>
                  <a:cxn ang="0">
                    <a:pos x="T0" y="T1"/>
                  </a:cxn>
                  <a:cxn ang="0">
                    <a:pos x="T2" y="T3"/>
                  </a:cxn>
                  <a:cxn ang="0">
                    <a:pos x="T4" y="T5"/>
                  </a:cxn>
                  <a:cxn ang="0">
                    <a:pos x="T6" y="T7"/>
                  </a:cxn>
                  <a:cxn ang="0">
                    <a:pos x="T8" y="T9"/>
                  </a:cxn>
                  <a:cxn ang="0">
                    <a:pos x="T10" y="T11"/>
                  </a:cxn>
                </a:cxnLst>
                <a:rect l="0" t="0" r="r" b="b"/>
                <a:pathLst>
                  <a:path w="24" h="27">
                    <a:moveTo>
                      <a:pt x="23" y="3"/>
                    </a:moveTo>
                    <a:cubicBezTo>
                      <a:pt x="23" y="4"/>
                      <a:pt x="23" y="6"/>
                      <a:pt x="24" y="7"/>
                    </a:cubicBezTo>
                    <a:cubicBezTo>
                      <a:pt x="21" y="21"/>
                      <a:pt x="0" y="27"/>
                      <a:pt x="0" y="27"/>
                    </a:cubicBezTo>
                    <a:cubicBezTo>
                      <a:pt x="3" y="9"/>
                      <a:pt x="3" y="9"/>
                      <a:pt x="3" y="9"/>
                    </a:cubicBezTo>
                    <a:cubicBezTo>
                      <a:pt x="3" y="9"/>
                      <a:pt x="1" y="6"/>
                      <a:pt x="2" y="4"/>
                    </a:cubicBezTo>
                    <a:cubicBezTo>
                      <a:pt x="10" y="2"/>
                      <a:pt x="20" y="0"/>
                      <a:pt x="23" y="3"/>
                    </a:cubicBezTo>
                    <a:close/>
                  </a:path>
                </a:pathLst>
              </a:custGeom>
              <a:solidFill>
                <a:srgbClr val="EA9C9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0" name="íṡľíďè"/>
              <p:cNvSpPr/>
              <p:nvPr/>
            </p:nvSpPr>
            <p:spPr bwMode="auto">
              <a:xfrm>
                <a:off x="7168545" y="3134441"/>
                <a:ext cx="291095" cy="291095"/>
              </a:xfrm>
              <a:custGeom>
                <a:avLst/>
                <a:gdLst>
                  <a:gd name="T0" fmla="*/ 1 w 81"/>
                  <a:gd name="T1" fmla="*/ 43 h 81"/>
                  <a:gd name="T2" fmla="*/ 43 w 81"/>
                  <a:gd name="T3" fmla="*/ 80 h 81"/>
                  <a:gd name="T4" fmla="*/ 80 w 81"/>
                  <a:gd name="T5" fmla="*/ 38 h 81"/>
                  <a:gd name="T6" fmla="*/ 38 w 81"/>
                  <a:gd name="T7" fmla="*/ 1 h 81"/>
                  <a:gd name="T8" fmla="*/ 1 w 81"/>
                  <a:gd name="T9" fmla="*/ 43 h 81"/>
                </a:gdLst>
                <a:ahLst/>
                <a:cxnLst>
                  <a:cxn ang="0">
                    <a:pos x="T0" y="T1"/>
                  </a:cxn>
                  <a:cxn ang="0">
                    <a:pos x="T2" y="T3"/>
                  </a:cxn>
                  <a:cxn ang="0">
                    <a:pos x="T4" y="T5"/>
                  </a:cxn>
                  <a:cxn ang="0">
                    <a:pos x="T6" y="T7"/>
                  </a:cxn>
                  <a:cxn ang="0">
                    <a:pos x="T8" y="T9"/>
                  </a:cxn>
                </a:cxnLst>
                <a:rect l="0" t="0" r="r" b="b"/>
                <a:pathLst>
                  <a:path w="81" h="81">
                    <a:moveTo>
                      <a:pt x="1" y="43"/>
                    </a:moveTo>
                    <a:cubicBezTo>
                      <a:pt x="2" y="64"/>
                      <a:pt x="21" y="81"/>
                      <a:pt x="43" y="80"/>
                    </a:cubicBezTo>
                    <a:cubicBezTo>
                      <a:pt x="64" y="78"/>
                      <a:pt x="81" y="60"/>
                      <a:pt x="80" y="38"/>
                    </a:cubicBezTo>
                    <a:cubicBezTo>
                      <a:pt x="78" y="16"/>
                      <a:pt x="60" y="0"/>
                      <a:pt x="38" y="1"/>
                    </a:cubicBezTo>
                    <a:cubicBezTo>
                      <a:pt x="16" y="2"/>
                      <a:pt x="0" y="21"/>
                      <a:pt x="1" y="43"/>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1" name="ïSļïďê"/>
              <p:cNvSpPr/>
              <p:nvPr/>
            </p:nvSpPr>
            <p:spPr bwMode="auto">
              <a:xfrm>
                <a:off x="7553205" y="3879504"/>
                <a:ext cx="109161" cy="384661"/>
              </a:xfrm>
              <a:custGeom>
                <a:avLst/>
                <a:gdLst>
                  <a:gd name="T0" fmla="*/ 63 w 63"/>
                  <a:gd name="T1" fmla="*/ 0 h 222"/>
                  <a:gd name="T2" fmla="*/ 54 w 63"/>
                  <a:gd name="T3" fmla="*/ 218 h 222"/>
                  <a:gd name="T4" fmla="*/ 21 w 63"/>
                  <a:gd name="T5" fmla="*/ 222 h 222"/>
                  <a:gd name="T6" fmla="*/ 0 w 63"/>
                  <a:gd name="T7" fmla="*/ 24 h 222"/>
                  <a:gd name="T8" fmla="*/ 63 w 63"/>
                  <a:gd name="T9" fmla="*/ 0 h 222"/>
                </a:gdLst>
                <a:ahLst/>
                <a:cxnLst>
                  <a:cxn ang="0">
                    <a:pos x="T0" y="T1"/>
                  </a:cxn>
                  <a:cxn ang="0">
                    <a:pos x="T2" y="T3"/>
                  </a:cxn>
                  <a:cxn ang="0">
                    <a:pos x="T4" y="T5"/>
                  </a:cxn>
                  <a:cxn ang="0">
                    <a:pos x="T6" y="T7"/>
                  </a:cxn>
                  <a:cxn ang="0">
                    <a:pos x="T8" y="T9"/>
                  </a:cxn>
                </a:cxnLst>
                <a:rect l="0" t="0" r="r" b="b"/>
                <a:pathLst>
                  <a:path w="63" h="222">
                    <a:moveTo>
                      <a:pt x="63" y="0"/>
                    </a:moveTo>
                    <a:lnTo>
                      <a:pt x="54" y="218"/>
                    </a:lnTo>
                    <a:lnTo>
                      <a:pt x="21" y="222"/>
                    </a:lnTo>
                    <a:lnTo>
                      <a:pt x="0" y="24"/>
                    </a:lnTo>
                    <a:lnTo>
                      <a:pt x="63" y="0"/>
                    </a:ln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2" name="ís1ïḓè"/>
              <p:cNvSpPr/>
              <p:nvPr/>
            </p:nvSpPr>
            <p:spPr bwMode="auto">
              <a:xfrm>
                <a:off x="7463105" y="3586676"/>
                <a:ext cx="86635" cy="457434"/>
              </a:xfrm>
              <a:custGeom>
                <a:avLst/>
                <a:gdLst>
                  <a:gd name="T0" fmla="*/ 5 w 24"/>
                  <a:gd name="T1" fmla="*/ 72 h 127"/>
                  <a:gd name="T2" fmla="*/ 20 w 24"/>
                  <a:gd name="T3" fmla="*/ 0 h 127"/>
                  <a:gd name="T4" fmla="*/ 24 w 24"/>
                  <a:gd name="T5" fmla="*/ 49 h 127"/>
                  <a:gd name="T6" fmla="*/ 15 w 24"/>
                  <a:gd name="T7" fmla="*/ 85 h 127"/>
                  <a:gd name="T8" fmla="*/ 17 w 24"/>
                  <a:gd name="T9" fmla="*/ 127 h 127"/>
                  <a:gd name="T10" fmla="*/ 17 w 24"/>
                  <a:gd name="T11" fmla="*/ 127 h 127"/>
                  <a:gd name="T12" fmla="*/ 5 w 24"/>
                  <a:gd name="T13" fmla="*/ 72 h 127"/>
                </a:gdLst>
                <a:ahLst/>
                <a:cxnLst>
                  <a:cxn ang="0">
                    <a:pos x="T0" y="T1"/>
                  </a:cxn>
                  <a:cxn ang="0">
                    <a:pos x="T2" y="T3"/>
                  </a:cxn>
                  <a:cxn ang="0">
                    <a:pos x="T4" y="T5"/>
                  </a:cxn>
                  <a:cxn ang="0">
                    <a:pos x="T6" y="T7"/>
                  </a:cxn>
                  <a:cxn ang="0">
                    <a:pos x="T8" y="T9"/>
                  </a:cxn>
                  <a:cxn ang="0">
                    <a:pos x="T10" y="T11"/>
                  </a:cxn>
                  <a:cxn ang="0">
                    <a:pos x="T12" y="T13"/>
                  </a:cxn>
                </a:cxnLst>
                <a:rect l="0" t="0" r="r" b="b"/>
                <a:pathLst>
                  <a:path w="24" h="127">
                    <a:moveTo>
                      <a:pt x="5" y="72"/>
                    </a:moveTo>
                    <a:cubicBezTo>
                      <a:pt x="10" y="50"/>
                      <a:pt x="20" y="0"/>
                      <a:pt x="20" y="0"/>
                    </a:cubicBezTo>
                    <a:cubicBezTo>
                      <a:pt x="24" y="49"/>
                      <a:pt x="24" y="49"/>
                      <a:pt x="24" y="49"/>
                    </a:cubicBezTo>
                    <a:cubicBezTo>
                      <a:pt x="19" y="64"/>
                      <a:pt x="15" y="78"/>
                      <a:pt x="15" y="85"/>
                    </a:cubicBezTo>
                    <a:cubicBezTo>
                      <a:pt x="15" y="98"/>
                      <a:pt x="16" y="113"/>
                      <a:pt x="17" y="127"/>
                    </a:cubicBezTo>
                    <a:cubicBezTo>
                      <a:pt x="17" y="127"/>
                      <a:pt x="17" y="127"/>
                      <a:pt x="17" y="127"/>
                    </a:cubicBezTo>
                    <a:cubicBezTo>
                      <a:pt x="17" y="127"/>
                      <a:pt x="0" y="95"/>
                      <a:pt x="5" y="72"/>
                    </a:cubicBezTo>
                    <a:close/>
                  </a:path>
                </a:pathLst>
              </a:custGeom>
              <a:solidFill>
                <a:srgbClr val="8A2AE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3" name="iS1îďê"/>
              <p:cNvSpPr/>
              <p:nvPr/>
            </p:nvSpPr>
            <p:spPr bwMode="auto">
              <a:xfrm>
                <a:off x="7528947" y="3522567"/>
                <a:ext cx="164608" cy="474761"/>
              </a:xfrm>
              <a:custGeom>
                <a:avLst/>
                <a:gdLst>
                  <a:gd name="T0" fmla="*/ 15 w 46"/>
                  <a:gd name="T1" fmla="*/ 0 h 132"/>
                  <a:gd name="T2" fmla="*/ 34 w 46"/>
                  <a:gd name="T3" fmla="*/ 42 h 132"/>
                  <a:gd name="T4" fmla="*/ 34 w 46"/>
                  <a:gd name="T5" fmla="*/ 123 h 132"/>
                  <a:gd name="T6" fmla="*/ 7 w 46"/>
                  <a:gd name="T7" fmla="*/ 121 h 132"/>
                  <a:gd name="T8" fmla="*/ 1 w 46"/>
                  <a:gd name="T9" fmla="*/ 45 h 132"/>
                  <a:gd name="T10" fmla="*/ 15 w 46"/>
                  <a:gd name="T11" fmla="*/ 0 h 132"/>
                </a:gdLst>
                <a:ahLst/>
                <a:cxnLst>
                  <a:cxn ang="0">
                    <a:pos x="T0" y="T1"/>
                  </a:cxn>
                  <a:cxn ang="0">
                    <a:pos x="T2" y="T3"/>
                  </a:cxn>
                  <a:cxn ang="0">
                    <a:pos x="T4" y="T5"/>
                  </a:cxn>
                  <a:cxn ang="0">
                    <a:pos x="T6" y="T7"/>
                  </a:cxn>
                  <a:cxn ang="0">
                    <a:pos x="T8" y="T9"/>
                  </a:cxn>
                  <a:cxn ang="0">
                    <a:pos x="T10" y="T11"/>
                  </a:cxn>
                </a:cxnLst>
                <a:rect l="0" t="0" r="r" b="b"/>
                <a:pathLst>
                  <a:path w="46" h="132">
                    <a:moveTo>
                      <a:pt x="15" y="0"/>
                    </a:moveTo>
                    <a:cubicBezTo>
                      <a:pt x="15" y="0"/>
                      <a:pt x="27" y="5"/>
                      <a:pt x="34" y="42"/>
                    </a:cubicBezTo>
                    <a:cubicBezTo>
                      <a:pt x="41" y="80"/>
                      <a:pt x="46" y="118"/>
                      <a:pt x="34" y="123"/>
                    </a:cubicBezTo>
                    <a:cubicBezTo>
                      <a:pt x="21" y="128"/>
                      <a:pt x="11" y="132"/>
                      <a:pt x="7" y="121"/>
                    </a:cubicBezTo>
                    <a:cubicBezTo>
                      <a:pt x="4" y="111"/>
                      <a:pt x="1" y="63"/>
                      <a:pt x="1" y="45"/>
                    </a:cubicBezTo>
                    <a:cubicBezTo>
                      <a:pt x="0" y="27"/>
                      <a:pt x="0" y="3"/>
                      <a:pt x="15" y="0"/>
                    </a:cubicBezTo>
                    <a:close/>
                  </a:path>
                </a:pathLst>
              </a:custGeom>
              <a:solidFill>
                <a:srgbClr val="B45E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4" name="ïšľïdé"/>
              <p:cNvSpPr/>
              <p:nvPr/>
            </p:nvSpPr>
            <p:spPr bwMode="auto">
              <a:xfrm>
                <a:off x="7298497" y="4397582"/>
                <a:ext cx="50249" cy="838629"/>
              </a:xfrm>
              <a:custGeom>
                <a:avLst/>
                <a:gdLst>
                  <a:gd name="T0" fmla="*/ 14 w 14"/>
                  <a:gd name="T1" fmla="*/ 233 h 233"/>
                  <a:gd name="T2" fmla="*/ 6 w 14"/>
                  <a:gd name="T3" fmla="*/ 232 h 233"/>
                  <a:gd name="T4" fmla="*/ 6 w 14"/>
                  <a:gd name="T5" fmla="*/ 232 h 233"/>
                  <a:gd name="T6" fmla="*/ 0 w 14"/>
                  <a:gd name="T7" fmla="*/ 0 h 233"/>
                  <a:gd name="T8" fmla="*/ 14 w 14"/>
                  <a:gd name="T9" fmla="*/ 233 h 233"/>
                </a:gdLst>
                <a:ahLst/>
                <a:cxnLst>
                  <a:cxn ang="0">
                    <a:pos x="T0" y="T1"/>
                  </a:cxn>
                  <a:cxn ang="0">
                    <a:pos x="T2" y="T3"/>
                  </a:cxn>
                  <a:cxn ang="0">
                    <a:pos x="T4" y="T5"/>
                  </a:cxn>
                  <a:cxn ang="0">
                    <a:pos x="T6" y="T7"/>
                  </a:cxn>
                  <a:cxn ang="0">
                    <a:pos x="T8" y="T9"/>
                  </a:cxn>
                </a:cxnLst>
                <a:rect l="0" t="0" r="r" b="b"/>
                <a:pathLst>
                  <a:path w="14" h="233">
                    <a:moveTo>
                      <a:pt x="14" y="233"/>
                    </a:moveTo>
                    <a:cubicBezTo>
                      <a:pt x="14" y="233"/>
                      <a:pt x="11" y="233"/>
                      <a:pt x="6" y="232"/>
                    </a:cubicBezTo>
                    <a:cubicBezTo>
                      <a:pt x="6" y="232"/>
                      <a:pt x="6" y="232"/>
                      <a:pt x="6" y="232"/>
                    </a:cubicBezTo>
                    <a:cubicBezTo>
                      <a:pt x="0" y="0"/>
                      <a:pt x="0" y="0"/>
                      <a:pt x="0" y="0"/>
                    </a:cubicBezTo>
                    <a:lnTo>
                      <a:pt x="14" y="233"/>
                    </a:lnTo>
                    <a:close/>
                  </a:path>
                </a:pathLst>
              </a:custGeom>
              <a:solidFill>
                <a:srgbClr val="D8892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5" name="îs1îdé"/>
              <p:cNvSpPr/>
              <p:nvPr/>
            </p:nvSpPr>
            <p:spPr bwMode="auto">
              <a:xfrm>
                <a:off x="7405925" y="4241639"/>
                <a:ext cx="400256" cy="544070"/>
              </a:xfrm>
              <a:custGeom>
                <a:avLst/>
                <a:gdLst>
                  <a:gd name="T0" fmla="*/ 6 w 111"/>
                  <a:gd name="T1" fmla="*/ 151 h 151"/>
                  <a:gd name="T2" fmla="*/ 15 w 111"/>
                  <a:gd name="T3" fmla="*/ 140 h 151"/>
                  <a:gd name="T4" fmla="*/ 101 w 111"/>
                  <a:gd name="T5" fmla="*/ 90 h 151"/>
                  <a:gd name="T6" fmla="*/ 106 w 111"/>
                  <a:gd name="T7" fmla="*/ 81 h 151"/>
                  <a:gd name="T8" fmla="*/ 106 w 111"/>
                  <a:gd name="T9" fmla="*/ 10 h 151"/>
                  <a:gd name="T10" fmla="*/ 111 w 111"/>
                  <a:gd name="T11" fmla="*/ 4 h 151"/>
                  <a:gd name="T12" fmla="*/ 106 w 111"/>
                  <a:gd name="T13" fmla="*/ 1 h 151"/>
                  <a:gd name="T14" fmla="*/ 106 w 111"/>
                  <a:gd name="T15" fmla="*/ 1 h 151"/>
                  <a:gd name="T16" fmla="*/ 103 w 111"/>
                  <a:gd name="T17" fmla="*/ 1 h 151"/>
                  <a:gd name="T18" fmla="*/ 5 w 111"/>
                  <a:gd name="T19" fmla="*/ 58 h 151"/>
                  <a:gd name="T20" fmla="*/ 0 w 111"/>
                  <a:gd name="T21" fmla="*/ 67 h 151"/>
                  <a:gd name="T22" fmla="*/ 0 w 111"/>
                  <a:gd name="T23" fmla="*/ 144 h 151"/>
                  <a:gd name="T24" fmla="*/ 2 w 111"/>
                  <a:gd name="T25" fmla="*/ 148 h 151"/>
                  <a:gd name="T26" fmla="*/ 2 w 111"/>
                  <a:gd name="T27" fmla="*/ 148 h 151"/>
                  <a:gd name="T28" fmla="*/ 6 w 111"/>
                  <a:gd name="T29" fmla="*/ 15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1" h="151">
                    <a:moveTo>
                      <a:pt x="6" y="151"/>
                    </a:moveTo>
                    <a:cubicBezTo>
                      <a:pt x="15" y="140"/>
                      <a:pt x="15" y="140"/>
                      <a:pt x="15" y="140"/>
                    </a:cubicBezTo>
                    <a:cubicBezTo>
                      <a:pt x="101" y="90"/>
                      <a:pt x="101" y="90"/>
                      <a:pt x="101" y="90"/>
                    </a:cubicBezTo>
                    <a:cubicBezTo>
                      <a:pt x="104" y="89"/>
                      <a:pt x="106" y="84"/>
                      <a:pt x="106" y="81"/>
                    </a:cubicBezTo>
                    <a:cubicBezTo>
                      <a:pt x="106" y="10"/>
                      <a:pt x="106" y="10"/>
                      <a:pt x="106" y="10"/>
                    </a:cubicBezTo>
                    <a:cubicBezTo>
                      <a:pt x="111" y="4"/>
                      <a:pt x="111" y="4"/>
                      <a:pt x="111" y="4"/>
                    </a:cubicBezTo>
                    <a:cubicBezTo>
                      <a:pt x="106" y="1"/>
                      <a:pt x="106" y="1"/>
                      <a:pt x="106" y="1"/>
                    </a:cubicBezTo>
                    <a:cubicBezTo>
                      <a:pt x="106" y="1"/>
                      <a:pt x="106" y="1"/>
                      <a:pt x="106" y="1"/>
                    </a:cubicBezTo>
                    <a:cubicBezTo>
                      <a:pt x="105" y="0"/>
                      <a:pt x="104" y="0"/>
                      <a:pt x="103" y="1"/>
                    </a:cubicBezTo>
                    <a:cubicBezTo>
                      <a:pt x="5" y="58"/>
                      <a:pt x="5" y="58"/>
                      <a:pt x="5" y="58"/>
                    </a:cubicBezTo>
                    <a:cubicBezTo>
                      <a:pt x="2" y="59"/>
                      <a:pt x="0" y="64"/>
                      <a:pt x="0" y="67"/>
                    </a:cubicBezTo>
                    <a:cubicBezTo>
                      <a:pt x="0" y="144"/>
                      <a:pt x="0" y="144"/>
                      <a:pt x="0" y="144"/>
                    </a:cubicBezTo>
                    <a:cubicBezTo>
                      <a:pt x="0" y="146"/>
                      <a:pt x="1" y="148"/>
                      <a:pt x="2" y="148"/>
                    </a:cubicBezTo>
                    <a:cubicBezTo>
                      <a:pt x="2" y="148"/>
                      <a:pt x="2" y="148"/>
                      <a:pt x="2" y="148"/>
                    </a:cubicBezTo>
                    <a:lnTo>
                      <a:pt x="6" y="151"/>
                    </a:ln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6" name="iśľîḑè"/>
              <p:cNvSpPr/>
              <p:nvPr/>
            </p:nvSpPr>
            <p:spPr bwMode="auto">
              <a:xfrm>
                <a:off x="7409390" y="4241639"/>
                <a:ext cx="396790" cy="396790"/>
              </a:xfrm>
              <a:custGeom>
                <a:avLst/>
                <a:gdLst>
                  <a:gd name="T0" fmla="*/ 65 w 110"/>
                  <a:gd name="T1" fmla="*/ 110 h 110"/>
                  <a:gd name="T2" fmla="*/ 71 w 110"/>
                  <a:gd name="T3" fmla="*/ 107 h 110"/>
                  <a:gd name="T4" fmla="*/ 105 w 110"/>
                  <a:gd name="T5" fmla="*/ 48 h 110"/>
                  <a:gd name="T6" fmla="*/ 105 w 110"/>
                  <a:gd name="T7" fmla="*/ 10 h 110"/>
                  <a:gd name="T8" fmla="*/ 110 w 110"/>
                  <a:gd name="T9" fmla="*/ 4 h 110"/>
                  <a:gd name="T10" fmla="*/ 105 w 110"/>
                  <a:gd name="T11" fmla="*/ 1 h 110"/>
                  <a:gd name="T12" fmla="*/ 105 w 110"/>
                  <a:gd name="T13" fmla="*/ 1 h 110"/>
                  <a:gd name="T14" fmla="*/ 102 w 110"/>
                  <a:gd name="T15" fmla="*/ 1 h 110"/>
                  <a:gd name="T16" fmla="*/ 4 w 110"/>
                  <a:gd name="T17" fmla="*/ 58 h 110"/>
                  <a:gd name="T18" fmla="*/ 0 w 110"/>
                  <a:gd name="T19" fmla="*/ 62 h 110"/>
                  <a:gd name="T20" fmla="*/ 65 w 110"/>
                  <a:gd name="T21"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110">
                    <a:moveTo>
                      <a:pt x="65" y="110"/>
                    </a:moveTo>
                    <a:cubicBezTo>
                      <a:pt x="71" y="107"/>
                      <a:pt x="71" y="107"/>
                      <a:pt x="71" y="107"/>
                    </a:cubicBezTo>
                    <a:cubicBezTo>
                      <a:pt x="105" y="48"/>
                      <a:pt x="105" y="48"/>
                      <a:pt x="105" y="48"/>
                    </a:cubicBezTo>
                    <a:cubicBezTo>
                      <a:pt x="105" y="10"/>
                      <a:pt x="105" y="10"/>
                      <a:pt x="105" y="10"/>
                    </a:cubicBezTo>
                    <a:cubicBezTo>
                      <a:pt x="110" y="4"/>
                      <a:pt x="110" y="4"/>
                      <a:pt x="110" y="4"/>
                    </a:cubicBezTo>
                    <a:cubicBezTo>
                      <a:pt x="105" y="1"/>
                      <a:pt x="105" y="1"/>
                      <a:pt x="105" y="1"/>
                    </a:cubicBezTo>
                    <a:cubicBezTo>
                      <a:pt x="105" y="1"/>
                      <a:pt x="105" y="1"/>
                      <a:pt x="105" y="1"/>
                    </a:cubicBezTo>
                    <a:cubicBezTo>
                      <a:pt x="104" y="0"/>
                      <a:pt x="103" y="0"/>
                      <a:pt x="102" y="1"/>
                    </a:cubicBezTo>
                    <a:cubicBezTo>
                      <a:pt x="4" y="58"/>
                      <a:pt x="4" y="58"/>
                      <a:pt x="4" y="58"/>
                    </a:cubicBezTo>
                    <a:cubicBezTo>
                      <a:pt x="3" y="58"/>
                      <a:pt x="1" y="60"/>
                      <a:pt x="0" y="62"/>
                    </a:cubicBezTo>
                    <a:lnTo>
                      <a:pt x="65" y="110"/>
                    </a:lnTo>
                    <a:close/>
                  </a:path>
                </a:pathLst>
              </a:custGeom>
              <a:solidFill>
                <a:srgbClr val="D29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7" name="ïṡļidé"/>
              <p:cNvSpPr/>
              <p:nvPr/>
            </p:nvSpPr>
            <p:spPr bwMode="auto">
              <a:xfrm>
                <a:off x="7769793" y="4241639"/>
                <a:ext cx="36387" cy="22526"/>
              </a:xfrm>
              <a:custGeom>
                <a:avLst/>
                <a:gdLst>
                  <a:gd name="T0" fmla="*/ 8 w 10"/>
                  <a:gd name="T1" fmla="*/ 6 h 6"/>
                  <a:gd name="T2" fmla="*/ 10 w 10"/>
                  <a:gd name="T3" fmla="*/ 4 h 6"/>
                  <a:gd name="T4" fmla="*/ 5 w 10"/>
                  <a:gd name="T5" fmla="*/ 1 h 6"/>
                  <a:gd name="T6" fmla="*/ 5 w 10"/>
                  <a:gd name="T7" fmla="*/ 1 h 6"/>
                  <a:gd name="T8" fmla="*/ 2 w 10"/>
                  <a:gd name="T9" fmla="*/ 1 h 6"/>
                  <a:gd name="T10" fmla="*/ 0 w 10"/>
                  <a:gd name="T11" fmla="*/ 2 h 6"/>
                  <a:gd name="T12" fmla="*/ 8 w 1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 h="6">
                    <a:moveTo>
                      <a:pt x="8" y="6"/>
                    </a:moveTo>
                    <a:cubicBezTo>
                      <a:pt x="10" y="4"/>
                      <a:pt x="10" y="4"/>
                      <a:pt x="10" y="4"/>
                    </a:cubicBezTo>
                    <a:cubicBezTo>
                      <a:pt x="5" y="1"/>
                      <a:pt x="5" y="1"/>
                      <a:pt x="5" y="1"/>
                    </a:cubicBezTo>
                    <a:cubicBezTo>
                      <a:pt x="5" y="1"/>
                      <a:pt x="5" y="1"/>
                      <a:pt x="5" y="1"/>
                    </a:cubicBezTo>
                    <a:cubicBezTo>
                      <a:pt x="4" y="0"/>
                      <a:pt x="3" y="0"/>
                      <a:pt x="2" y="1"/>
                    </a:cubicBezTo>
                    <a:cubicBezTo>
                      <a:pt x="0" y="2"/>
                      <a:pt x="0" y="2"/>
                      <a:pt x="0" y="2"/>
                    </a:cubicBezTo>
                    <a:lnTo>
                      <a:pt x="8" y="6"/>
                    </a:lnTo>
                    <a:close/>
                  </a:path>
                </a:pathLst>
              </a:custGeom>
              <a:solidFill>
                <a:srgbClr val="D29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8" name="îš1íďe"/>
              <p:cNvSpPr/>
              <p:nvPr/>
            </p:nvSpPr>
            <p:spPr bwMode="auto">
              <a:xfrm>
                <a:off x="7405925" y="4451297"/>
                <a:ext cx="50249" cy="50249"/>
              </a:xfrm>
              <a:custGeom>
                <a:avLst/>
                <a:gdLst>
                  <a:gd name="T0" fmla="*/ 4 w 14"/>
                  <a:gd name="T1" fmla="*/ 0 h 14"/>
                  <a:gd name="T2" fmla="*/ 0 w 14"/>
                  <a:gd name="T3" fmla="*/ 8 h 14"/>
                  <a:gd name="T4" fmla="*/ 10 w 14"/>
                  <a:gd name="T5" fmla="*/ 14 h 14"/>
                  <a:gd name="T6" fmla="*/ 14 w 14"/>
                  <a:gd name="T7" fmla="*/ 6 h 14"/>
                  <a:gd name="T8" fmla="*/ 4 w 14"/>
                  <a:gd name="T9" fmla="*/ 0 h 14"/>
                </a:gdLst>
                <a:ahLst/>
                <a:cxnLst>
                  <a:cxn ang="0">
                    <a:pos x="T0" y="T1"/>
                  </a:cxn>
                  <a:cxn ang="0">
                    <a:pos x="T2" y="T3"/>
                  </a:cxn>
                  <a:cxn ang="0">
                    <a:pos x="T4" y="T5"/>
                  </a:cxn>
                  <a:cxn ang="0">
                    <a:pos x="T6" y="T7"/>
                  </a:cxn>
                  <a:cxn ang="0">
                    <a:pos x="T8" y="T9"/>
                  </a:cxn>
                </a:cxnLst>
                <a:rect l="0" t="0" r="r" b="b"/>
                <a:pathLst>
                  <a:path w="14" h="14">
                    <a:moveTo>
                      <a:pt x="4" y="0"/>
                    </a:moveTo>
                    <a:cubicBezTo>
                      <a:pt x="2" y="2"/>
                      <a:pt x="0" y="5"/>
                      <a:pt x="0" y="8"/>
                    </a:cubicBezTo>
                    <a:cubicBezTo>
                      <a:pt x="10" y="14"/>
                      <a:pt x="10" y="14"/>
                      <a:pt x="10" y="14"/>
                    </a:cubicBezTo>
                    <a:cubicBezTo>
                      <a:pt x="14" y="6"/>
                      <a:pt x="14" y="6"/>
                      <a:pt x="14" y="6"/>
                    </a:cubicBezTo>
                    <a:lnTo>
                      <a:pt x="4" y="0"/>
                    </a:ln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9" name="ïŝļíḍe"/>
              <p:cNvSpPr/>
              <p:nvPr/>
            </p:nvSpPr>
            <p:spPr bwMode="auto">
              <a:xfrm>
                <a:off x="7423252" y="4248570"/>
                <a:ext cx="386394" cy="540604"/>
              </a:xfrm>
              <a:custGeom>
                <a:avLst/>
                <a:gdLst>
                  <a:gd name="T0" fmla="*/ 5 w 107"/>
                  <a:gd name="T1" fmla="*/ 58 h 150"/>
                  <a:gd name="T2" fmla="*/ 102 w 107"/>
                  <a:gd name="T3" fmla="*/ 2 h 150"/>
                  <a:gd name="T4" fmla="*/ 107 w 107"/>
                  <a:gd name="T5" fmla="*/ 6 h 150"/>
                  <a:gd name="T6" fmla="*/ 107 w 107"/>
                  <a:gd name="T7" fmla="*/ 82 h 150"/>
                  <a:gd name="T8" fmla="*/ 102 w 107"/>
                  <a:gd name="T9" fmla="*/ 92 h 150"/>
                  <a:gd name="T10" fmla="*/ 5 w 107"/>
                  <a:gd name="T11" fmla="*/ 149 h 150"/>
                  <a:gd name="T12" fmla="*/ 0 w 107"/>
                  <a:gd name="T13" fmla="*/ 145 h 150"/>
                  <a:gd name="T14" fmla="*/ 0 w 107"/>
                  <a:gd name="T15" fmla="*/ 68 h 150"/>
                  <a:gd name="T16" fmla="*/ 5 w 107"/>
                  <a:gd name="T17" fmla="*/ 5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7" h="150">
                    <a:moveTo>
                      <a:pt x="5" y="58"/>
                    </a:moveTo>
                    <a:cubicBezTo>
                      <a:pt x="102" y="2"/>
                      <a:pt x="102" y="2"/>
                      <a:pt x="102" y="2"/>
                    </a:cubicBezTo>
                    <a:cubicBezTo>
                      <a:pt x="105" y="0"/>
                      <a:pt x="107" y="2"/>
                      <a:pt x="107" y="6"/>
                    </a:cubicBezTo>
                    <a:cubicBezTo>
                      <a:pt x="107" y="82"/>
                      <a:pt x="107" y="82"/>
                      <a:pt x="107" y="82"/>
                    </a:cubicBezTo>
                    <a:cubicBezTo>
                      <a:pt x="107" y="86"/>
                      <a:pt x="105" y="90"/>
                      <a:pt x="102" y="92"/>
                    </a:cubicBezTo>
                    <a:cubicBezTo>
                      <a:pt x="5" y="149"/>
                      <a:pt x="5" y="149"/>
                      <a:pt x="5" y="149"/>
                    </a:cubicBezTo>
                    <a:cubicBezTo>
                      <a:pt x="2" y="150"/>
                      <a:pt x="0" y="148"/>
                      <a:pt x="0" y="145"/>
                    </a:cubicBezTo>
                    <a:cubicBezTo>
                      <a:pt x="0" y="68"/>
                      <a:pt x="0" y="68"/>
                      <a:pt x="0" y="68"/>
                    </a:cubicBezTo>
                    <a:cubicBezTo>
                      <a:pt x="0" y="64"/>
                      <a:pt x="2" y="60"/>
                      <a:pt x="5" y="58"/>
                    </a:cubicBezTo>
                    <a:close/>
                  </a:path>
                </a:pathLst>
              </a:custGeom>
              <a:solidFill>
                <a:srgbClr val="B45E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0" name="ïşḻïḋê"/>
              <p:cNvSpPr/>
              <p:nvPr/>
            </p:nvSpPr>
            <p:spPr bwMode="auto">
              <a:xfrm>
                <a:off x="7567067" y="4180995"/>
                <a:ext cx="95299" cy="266837"/>
              </a:xfrm>
              <a:custGeom>
                <a:avLst/>
                <a:gdLst>
                  <a:gd name="T0" fmla="*/ 22 w 26"/>
                  <a:gd name="T1" fmla="*/ 20 h 74"/>
                  <a:gd name="T2" fmla="*/ 25 w 26"/>
                  <a:gd name="T3" fmla="*/ 53 h 74"/>
                  <a:gd name="T4" fmla="*/ 17 w 26"/>
                  <a:gd name="T5" fmla="*/ 73 h 74"/>
                  <a:gd name="T6" fmla="*/ 11 w 26"/>
                  <a:gd name="T7" fmla="*/ 45 h 74"/>
                  <a:gd name="T8" fmla="*/ 3 w 26"/>
                  <a:gd name="T9" fmla="*/ 52 h 74"/>
                  <a:gd name="T10" fmla="*/ 5 w 26"/>
                  <a:gd name="T11" fmla="*/ 11 h 74"/>
                  <a:gd name="T12" fmla="*/ 22 w 26"/>
                  <a:gd name="T13" fmla="*/ 20 h 74"/>
                </a:gdLst>
                <a:ahLst/>
                <a:cxnLst>
                  <a:cxn ang="0">
                    <a:pos x="T0" y="T1"/>
                  </a:cxn>
                  <a:cxn ang="0">
                    <a:pos x="T2" y="T3"/>
                  </a:cxn>
                  <a:cxn ang="0">
                    <a:pos x="T4" y="T5"/>
                  </a:cxn>
                  <a:cxn ang="0">
                    <a:pos x="T6" y="T7"/>
                  </a:cxn>
                  <a:cxn ang="0">
                    <a:pos x="T8" y="T9"/>
                  </a:cxn>
                  <a:cxn ang="0">
                    <a:pos x="T10" y="T11"/>
                  </a:cxn>
                  <a:cxn ang="0">
                    <a:pos x="T12" y="T13"/>
                  </a:cxn>
                </a:cxnLst>
                <a:rect l="0" t="0" r="r" b="b"/>
                <a:pathLst>
                  <a:path w="26" h="74">
                    <a:moveTo>
                      <a:pt x="22" y="20"/>
                    </a:moveTo>
                    <a:cubicBezTo>
                      <a:pt x="22" y="20"/>
                      <a:pt x="26" y="45"/>
                      <a:pt x="25" y="53"/>
                    </a:cubicBezTo>
                    <a:cubicBezTo>
                      <a:pt x="25" y="61"/>
                      <a:pt x="20" y="74"/>
                      <a:pt x="17" y="73"/>
                    </a:cubicBezTo>
                    <a:cubicBezTo>
                      <a:pt x="14" y="73"/>
                      <a:pt x="17" y="42"/>
                      <a:pt x="11" y="45"/>
                    </a:cubicBezTo>
                    <a:cubicBezTo>
                      <a:pt x="6" y="48"/>
                      <a:pt x="5" y="53"/>
                      <a:pt x="3" y="52"/>
                    </a:cubicBezTo>
                    <a:cubicBezTo>
                      <a:pt x="0" y="50"/>
                      <a:pt x="7" y="23"/>
                      <a:pt x="5" y="11"/>
                    </a:cubicBezTo>
                    <a:cubicBezTo>
                      <a:pt x="3" y="0"/>
                      <a:pt x="22" y="20"/>
                      <a:pt x="22" y="20"/>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1" name="ïŝ1íḓè"/>
              <p:cNvSpPr/>
              <p:nvPr/>
            </p:nvSpPr>
            <p:spPr bwMode="auto">
              <a:xfrm>
                <a:off x="7035126" y="4023318"/>
                <a:ext cx="93566" cy="265104"/>
              </a:xfrm>
              <a:custGeom>
                <a:avLst/>
                <a:gdLst>
                  <a:gd name="T0" fmla="*/ 4 w 26"/>
                  <a:gd name="T1" fmla="*/ 21 h 74"/>
                  <a:gd name="T2" fmla="*/ 1 w 26"/>
                  <a:gd name="T3" fmla="*/ 53 h 74"/>
                  <a:gd name="T4" fmla="*/ 9 w 26"/>
                  <a:gd name="T5" fmla="*/ 74 h 74"/>
                  <a:gd name="T6" fmla="*/ 14 w 26"/>
                  <a:gd name="T7" fmla="*/ 45 h 74"/>
                  <a:gd name="T8" fmla="*/ 23 w 26"/>
                  <a:gd name="T9" fmla="*/ 52 h 74"/>
                  <a:gd name="T10" fmla="*/ 21 w 26"/>
                  <a:gd name="T11" fmla="*/ 11 h 74"/>
                  <a:gd name="T12" fmla="*/ 4 w 26"/>
                  <a:gd name="T13" fmla="*/ 21 h 74"/>
                </a:gdLst>
                <a:ahLst/>
                <a:cxnLst>
                  <a:cxn ang="0">
                    <a:pos x="T0" y="T1"/>
                  </a:cxn>
                  <a:cxn ang="0">
                    <a:pos x="T2" y="T3"/>
                  </a:cxn>
                  <a:cxn ang="0">
                    <a:pos x="T4" y="T5"/>
                  </a:cxn>
                  <a:cxn ang="0">
                    <a:pos x="T6" y="T7"/>
                  </a:cxn>
                  <a:cxn ang="0">
                    <a:pos x="T8" y="T9"/>
                  </a:cxn>
                  <a:cxn ang="0">
                    <a:pos x="T10" y="T11"/>
                  </a:cxn>
                  <a:cxn ang="0">
                    <a:pos x="T12" y="T13"/>
                  </a:cxn>
                </a:cxnLst>
                <a:rect l="0" t="0" r="r" b="b"/>
                <a:pathLst>
                  <a:path w="26" h="74">
                    <a:moveTo>
                      <a:pt x="4" y="21"/>
                    </a:moveTo>
                    <a:cubicBezTo>
                      <a:pt x="4" y="21"/>
                      <a:pt x="0" y="45"/>
                      <a:pt x="1" y="53"/>
                    </a:cubicBezTo>
                    <a:cubicBezTo>
                      <a:pt x="1" y="61"/>
                      <a:pt x="6" y="74"/>
                      <a:pt x="9" y="74"/>
                    </a:cubicBezTo>
                    <a:cubicBezTo>
                      <a:pt x="12" y="73"/>
                      <a:pt x="9" y="42"/>
                      <a:pt x="14" y="45"/>
                    </a:cubicBezTo>
                    <a:cubicBezTo>
                      <a:pt x="20" y="48"/>
                      <a:pt x="21" y="54"/>
                      <a:pt x="23" y="52"/>
                    </a:cubicBezTo>
                    <a:cubicBezTo>
                      <a:pt x="26" y="50"/>
                      <a:pt x="19" y="23"/>
                      <a:pt x="21" y="11"/>
                    </a:cubicBezTo>
                    <a:cubicBezTo>
                      <a:pt x="23" y="0"/>
                      <a:pt x="4" y="21"/>
                      <a:pt x="4" y="21"/>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2" name="iṩľîḑè"/>
              <p:cNvSpPr/>
              <p:nvPr/>
            </p:nvSpPr>
            <p:spPr bwMode="auto">
              <a:xfrm>
                <a:off x="7172010" y="3215877"/>
                <a:ext cx="190598" cy="102230"/>
              </a:xfrm>
              <a:custGeom>
                <a:avLst/>
                <a:gdLst>
                  <a:gd name="T0" fmla="*/ 24 w 53"/>
                  <a:gd name="T1" fmla="*/ 21 h 28"/>
                  <a:gd name="T2" fmla="*/ 0 w 53"/>
                  <a:gd name="T3" fmla="*/ 23 h 28"/>
                  <a:gd name="T4" fmla="*/ 0 w 53"/>
                  <a:gd name="T5" fmla="*/ 20 h 28"/>
                  <a:gd name="T6" fmla="*/ 1 w 53"/>
                  <a:gd name="T7" fmla="*/ 7 h 28"/>
                  <a:gd name="T8" fmla="*/ 53 w 53"/>
                  <a:gd name="T9" fmla="*/ 0 h 28"/>
                  <a:gd name="T10" fmla="*/ 24 w 53"/>
                  <a:gd name="T11" fmla="*/ 21 h 28"/>
                </a:gdLst>
                <a:ahLst/>
                <a:cxnLst>
                  <a:cxn ang="0">
                    <a:pos x="T0" y="T1"/>
                  </a:cxn>
                  <a:cxn ang="0">
                    <a:pos x="T2" y="T3"/>
                  </a:cxn>
                  <a:cxn ang="0">
                    <a:pos x="T4" y="T5"/>
                  </a:cxn>
                  <a:cxn ang="0">
                    <a:pos x="T6" y="T7"/>
                  </a:cxn>
                  <a:cxn ang="0">
                    <a:pos x="T8" y="T9"/>
                  </a:cxn>
                  <a:cxn ang="0">
                    <a:pos x="T10" y="T11"/>
                  </a:cxn>
                </a:cxnLst>
                <a:rect l="0" t="0" r="r" b="b"/>
                <a:pathLst>
                  <a:path w="53" h="28">
                    <a:moveTo>
                      <a:pt x="24" y="21"/>
                    </a:moveTo>
                    <a:cubicBezTo>
                      <a:pt x="4" y="28"/>
                      <a:pt x="1" y="23"/>
                      <a:pt x="0" y="23"/>
                    </a:cubicBezTo>
                    <a:cubicBezTo>
                      <a:pt x="0" y="22"/>
                      <a:pt x="0" y="21"/>
                      <a:pt x="0" y="20"/>
                    </a:cubicBezTo>
                    <a:cubicBezTo>
                      <a:pt x="0" y="15"/>
                      <a:pt x="0" y="11"/>
                      <a:pt x="1" y="7"/>
                    </a:cubicBezTo>
                    <a:cubicBezTo>
                      <a:pt x="53" y="0"/>
                      <a:pt x="53" y="0"/>
                      <a:pt x="53" y="0"/>
                    </a:cubicBezTo>
                    <a:cubicBezTo>
                      <a:pt x="53" y="0"/>
                      <a:pt x="44" y="14"/>
                      <a:pt x="24" y="21"/>
                    </a:cubicBezTo>
                    <a:close/>
                  </a:path>
                </a:pathLst>
              </a:custGeom>
              <a:solidFill>
                <a:srgbClr val="EA9C9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3" name="íŝḷïḋè"/>
              <p:cNvSpPr/>
              <p:nvPr/>
            </p:nvSpPr>
            <p:spPr bwMode="auto">
              <a:xfrm>
                <a:off x="7099237" y="3061667"/>
                <a:ext cx="400256" cy="370799"/>
              </a:xfrm>
              <a:custGeom>
                <a:avLst/>
                <a:gdLst>
                  <a:gd name="T0" fmla="*/ 19 w 111"/>
                  <a:gd name="T1" fmla="*/ 23 h 103"/>
                  <a:gd name="T2" fmla="*/ 70 w 111"/>
                  <a:gd name="T3" fmla="*/ 4 h 103"/>
                  <a:gd name="T4" fmla="*/ 108 w 111"/>
                  <a:gd name="T5" fmla="*/ 49 h 103"/>
                  <a:gd name="T6" fmla="*/ 90 w 111"/>
                  <a:gd name="T7" fmla="*/ 103 h 103"/>
                  <a:gd name="T8" fmla="*/ 88 w 111"/>
                  <a:gd name="T9" fmla="*/ 102 h 103"/>
                  <a:gd name="T10" fmla="*/ 80 w 111"/>
                  <a:gd name="T11" fmla="*/ 94 h 103"/>
                  <a:gd name="T12" fmla="*/ 78 w 111"/>
                  <a:gd name="T13" fmla="*/ 79 h 103"/>
                  <a:gd name="T14" fmla="*/ 82 w 111"/>
                  <a:gd name="T15" fmla="*/ 75 h 103"/>
                  <a:gd name="T16" fmla="*/ 87 w 111"/>
                  <a:gd name="T17" fmla="*/ 72 h 103"/>
                  <a:gd name="T18" fmla="*/ 81 w 111"/>
                  <a:gd name="T19" fmla="*/ 57 h 103"/>
                  <a:gd name="T20" fmla="*/ 74 w 111"/>
                  <a:gd name="T21" fmla="*/ 52 h 103"/>
                  <a:gd name="T22" fmla="*/ 69 w 111"/>
                  <a:gd name="T23" fmla="*/ 50 h 103"/>
                  <a:gd name="T24" fmla="*/ 20 w 111"/>
                  <a:gd name="T25" fmla="*/ 56 h 103"/>
                  <a:gd name="T26" fmla="*/ 19 w 111"/>
                  <a:gd name="T27" fmla="*/ 23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1" h="103">
                    <a:moveTo>
                      <a:pt x="19" y="23"/>
                    </a:moveTo>
                    <a:cubicBezTo>
                      <a:pt x="23" y="19"/>
                      <a:pt x="40" y="0"/>
                      <a:pt x="70" y="4"/>
                    </a:cubicBezTo>
                    <a:cubicBezTo>
                      <a:pt x="89" y="7"/>
                      <a:pt x="105" y="20"/>
                      <a:pt x="108" y="49"/>
                    </a:cubicBezTo>
                    <a:cubicBezTo>
                      <a:pt x="111" y="69"/>
                      <a:pt x="103" y="88"/>
                      <a:pt x="90" y="103"/>
                    </a:cubicBezTo>
                    <a:cubicBezTo>
                      <a:pt x="89" y="103"/>
                      <a:pt x="89" y="102"/>
                      <a:pt x="88" y="102"/>
                    </a:cubicBezTo>
                    <a:cubicBezTo>
                      <a:pt x="80" y="97"/>
                      <a:pt x="80" y="94"/>
                      <a:pt x="80" y="94"/>
                    </a:cubicBezTo>
                    <a:cubicBezTo>
                      <a:pt x="78" y="79"/>
                      <a:pt x="78" y="79"/>
                      <a:pt x="78" y="79"/>
                    </a:cubicBezTo>
                    <a:cubicBezTo>
                      <a:pt x="78" y="77"/>
                      <a:pt x="80" y="75"/>
                      <a:pt x="82" y="75"/>
                    </a:cubicBezTo>
                    <a:cubicBezTo>
                      <a:pt x="83" y="75"/>
                      <a:pt x="85" y="74"/>
                      <a:pt x="87" y="72"/>
                    </a:cubicBezTo>
                    <a:cubicBezTo>
                      <a:pt x="91" y="66"/>
                      <a:pt x="89" y="57"/>
                      <a:pt x="81" y="57"/>
                    </a:cubicBezTo>
                    <a:cubicBezTo>
                      <a:pt x="76" y="57"/>
                      <a:pt x="75" y="54"/>
                      <a:pt x="74" y="52"/>
                    </a:cubicBezTo>
                    <a:cubicBezTo>
                      <a:pt x="73" y="50"/>
                      <a:pt x="71" y="49"/>
                      <a:pt x="69" y="50"/>
                    </a:cubicBezTo>
                    <a:cubicBezTo>
                      <a:pt x="60" y="53"/>
                      <a:pt x="35" y="61"/>
                      <a:pt x="20" y="56"/>
                    </a:cubicBezTo>
                    <a:cubicBezTo>
                      <a:pt x="0" y="51"/>
                      <a:pt x="14" y="27"/>
                      <a:pt x="19" y="23"/>
                    </a:cubicBezTo>
                    <a:close/>
                  </a:path>
                </a:pathLst>
              </a:custGeom>
              <a:solidFill>
                <a:srgbClr val="6614C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4" name="î$lïḓè"/>
              <p:cNvSpPr/>
              <p:nvPr/>
            </p:nvSpPr>
            <p:spPr bwMode="auto">
              <a:xfrm>
                <a:off x="7203199" y="3342365"/>
                <a:ext cx="86635" cy="50249"/>
              </a:xfrm>
              <a:custGeom>
                <a:avLst/>
                <a:gdLst>
                  <a:gd name="T0" fmla="*/ 12 w 24"/>
                  <a:gd name="T1" fmla="*/ 4 h 14"/>
                  <a:gd name="T2" fmla="*/ 0 w 24"/>
                  <a:gd name="T3" fmla="*/ 0 h 14"/>
                  <a:gd name="T4" fmla="*/ 14 w 24"/>
                  <a:gd name="T5" fmla="*/ 12 h 14"/>
                  <a:gd name="T6" fmla="*/ 24 w 24"/>
                  <a:gd name="T7" fmla="*/ 7 h 14"/>
                  <a:gd name="T8" fmla="*/ 12 w 24"/>
                  <a:gd name="T9" fmla="*/ 4 h 14"/>
                </a:gdLst>
                <a:ahLst/>
                <a:cxnLst>
                  <a:cxn ang="0">
                    <a:pos x="T0" y="T1"/>
                  </a:cxn>
                  <a:cxn ang="0">
                    <a:pos x="T2" y="T3"/>
                  </a:cxn>
                  <a:cxn ang="0">
                    <a:pos x="T4" y="T5"/>
                  </a:cxn>
                  <a:cxn ang="0">
                    <a:pos x="T6" y="T7"/>
                  </a:cxn>
                  <a:cxn ang="0">
                    <a:pos x="T8" y="T9"/>
                  </a:cxn>
                </a:cxnLst>
                <a:rect l="0" t="0" r="r" b="b"/>
                <a:pathLst>
                  <a:path w="24" h="14">
                    <a:moveTo>
                      <a:pt x="12" y="4"/>
                    </a:moveTo>
                    <a:cubicBezTo>
                      <a:pt x="0" y="0"/>
                      <a:pt x="0" y="0"/>
                      <a:pt x="0" y="0"/>
                    </a:cubicBezTo>
                    <a:cubicBezTo>
                      <a:pt x="0" y="0"/>
                      <a:pt x="6" y="9"/>
                      <a:pt x="14" y="12"/>
                    </a:cubicBezTo>
                    <a:cubicBezTo>
                      <a:pt x="22" y="14"/>
                      <a:pt x="24" y="7"/>
                      <a:pt x="24" y="7"/>
                    </a:cubicBezTo>
                    <a:lnTo>
                      <a:pt x="12" y="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5" name="iŝḻíḑé"/>
              <p:cNvSpPr/>
              <p:nvPr/>
            </p:nvSpPr>
            <p:spPr bwMode="auto">
              <a:xfrm>
                <a:off x="7572265" y="4342136"/>
                <a:ext cx="38120" cy="29457"/>
              </a:xfrm>
              <a:custGeom>
                <a:avLst/>
                <a:gdLst>
                  <a:gd name="T0" fmla="*/ 0 w 22"/>
                  <a:gd name="T1" fmla="*/ 13 h 17"/>
                  <a:gd name="T2" fmla="*/ 22 w 22"/>
                  <a:gd name="T3" fmla="*/ 0 h 17"/>
                  <a:gd name="T4" fmla="*/ 14 w 22"/>
                  <a:gd name="T5" fmla="*/ 13 h 17"/>
                  <a:gd name="T6" fmla="*/ 2 w 22"/>
                  <a:gd name="T7" fmla="*/ 17 h 17"/>
                  <a:gd name="T8" fmla="*/ 0 w 22"/>
                  <a:gd name="T9" fmla="*/ 13 h 17"/>
                </a:gdLst>
                <a:ahLst/>
                <a:cxnLst>
                  <a:cxn ang="0">
                    <a:pos x="T0" y="T1"/>
                  </a:cxn>
                  <a:cxn ang="0">
                    <a:pos x="T2" y="T3"/>
                  </a:cxn>
                  <a:cxn ang="0">
                    <a:pos x="T4" y="T5"/>
                  </a:cxn>
                  <a:cxn ang="0">
                    <a:pos x="T6" y="T7"/>
                  </a:cxn>
                  <a:cxn ang="0">
                    <a:pos x="T8" y="T9"/>
                  </a:cxn>
                </a:cxnLst>
                <a:rect l="0" t="0" r="r" b="b"/>
                <a:pathLst>
                  <a:path w="22" h="17">
                    <a:moveTo>
                      <a:pt x="0" y="13"/>
                    </a:moveTo>
                    <a:lnTo>
                      <a:pt x="22" y="0"/>
                    </a:lnTo>
                    <a:lnTo>
                      <a:pt x="14" y="13"/>
                    </a:lnTo>
                    <a:lnTo>
                      <a:pt x="2" y="17"/>
                    </a:lnTo>
                    <a:lnTo>
                      <a:pt x="0" y="13"/>
                    </a:lnTo>
                    <a:close/>
                  </a:path>
                </a:pathLst>
              </a:custGeom>
              <a:solidFill>
                <a:srgbClr val="D29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6" name="îs1ïdè"/>
              <p:cNvSpPr/>
              <p:nvPr/>
            </p:nvSpPr>
            <p:spPr bwMode="auto">
              <a:xfrm>
                <a:off x="5049445" y="1316832"/>
                <a:ext cx="1912907" cy="3623088"/>
              </a:xfrm>
              <a:custGeom>
                <a:avLst/>
                <a:gdLst>
                  <a:gd name="T0" fmla="*/ 488 w 531"/>
                  <a:gd name="T1" fmla="*/ 176 h 1007"/>
                  <a:gd name="T2" fmla="*/ 208 w 531"/>
                  <a:gd name="T3" fmla="*/ 8 h 1007"/>
                  <a:gd name="T4" fmla="*/ 172 w 531"/>
                  <a:gd name="T5" fmla="*/ 5 h 1007"/>
                  <a:gd name="T6" fmla="*/ 172 w 531"/>
                  <a:gd name="T7" fmla="*/ 5 h 1007"/>
                  <a:gd name="T8" fmla="*/ 145 w 531"/>
                  <a:gd name="T9" fmla="*/ 14 h 1007"/>
                  <a:gd name="T10" fmla="*/ 165 w 531"/>
                  <a:gd name="T11" fmla="*/ 14 h 1007"/>
                  <a:gd name="T12" fmla="*/ 156 w 531"/>
                  <a:gd name="T13" fmla="*/ 38 h 1007"/>
                  <a:gd name="T14" fmla="*/ 8 w 531"/>
                  <a:gd name="T15" fmla="*/ 718 h 1007"/>
                  <a:gd name="T16" fmla="*/ 43 w 531"/>
                  <a:gd name="T17" fmla="*/ 817 h 1007"/>
                  <a:gd name="T18" fmla="*/ 324 w 531"/>
                  <a:gd name="T19" fmla="*/ 986 h 1007"/>
                  <a:gd name="T20" fmla="*/ 333 w 531"/>
                  <a:gd name="T21" fmla="*/ 990 h 1007"/>
                  <a:gd name="T22" fmla="*/ 322 w 531"/>
                  <a:gd name="T23" fmla="*/ 1007 h 1007"/>
                  <a:gd name="T24" fmla="*/ 345 w 531"/>
                  <a:gd name="T25" fmla="*/ 999 h 1007"/>
                  <a:gd name="T26" fmla="*/ 345 w 531"/>
                  <a:gd name="T27" fmla="*/ 999 h 1007"/>
                  <a:gd name="T28" fmla="*/ 375 w 531"/>
                  <a:gd name="T29" fmla="*/ 956 h 1007"/>
                  <a:gd name="T30" fmla="*/ 523 w 531"/>
                  <a:gd name="T31" fmla="*/ 276 h 1007"/>
                  <a:gd name="T32" fmla="*/ 488 w 531"/>
                  <a:gd name="T33" fmla="*/ 176 h 10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31" h="1007">
                    <a:moveTo>
                      <a:pt x="488" y="176"/>
                    </a:moveTo>
                    <a:cubicBezTo>
                      <a:pt x="208" y="8"/>
                      <a:pt x="208" y="8"/>
                      <a:pt x="208" y="8"/>
                    </a:cubicBezTo>
                    <a:cubicBezTo>
                      <a:pt x="195" y="0"/>
                      <a:pt x="183" y="0"/>
                      <a:pt x="172" y="5"/>
                    </a:cubicBezTo>
                    <a:cubicBezTo>
                      <a:pt x="172" y="5"/>
                      <a:pt x="172" y="5"/>
                      <a:pt x="172" y="5"/>
                    </a:cubicBezTo>
                    <a:cubicBezTo>
                      <a:pt x="145" y="14"/>
                      <a:pt x="145" y="14"/>
                      <a:pt x="145" y="14"/>
                    </a:cubicBezTo>
                    <a:cubicBezTo>
                      <a:pt x="165" y="14"/>
                      <a:pt x="165" y="14"/>
                      <a:pt x="165" y="14"/>
                    </a:cubicBezTo>
                    <a:cubicBezTo>
                      <a:pt x="161" y="21"/>
                      <a:pt x="158" y="29"/>
                      <a:pt x="156" y="38"/>
                    </a:cubicBezTo>
                    <a:cubicBezTo>
                      <a:pt x="8" y="718"/>
                      <a:pt x="8" y="718"/>
                      <a:pt x="8" y="718"/>
                    </a:cubicBezTo>
                    <a:cubicBezTo>
                      <a:pt x="0" y="756"/>
                      <a:pt x="16" y="801"/>
                      <a:pt x="43" y="817"/>
                    </a:cubicBezTo>
                    <a:cubicBezTo>
                      <a:pt x="324" y="986"/>
                      <a:pt x="324" y="986"/>
                      <a:pt x="324" y="986"/>
                    </a:cubicBezTo>
                    <a:cubicBezTo>
                      <a:pt x="327" y="988"/>
                      <a:pt x="330" y="989"/>
                      <a:pt x="333" y="990"/>
                    </a:cubicBezTo>
                    <a:cubicBezTo>
                      <a:pt x="322" y="1007"/>
                      <a:pt x="322" y="1007"/>
                      <a:pt x="322" y="1007"/>
                    </a:cubicBezTo>
                    <a:cubicBezTo>
                      <a:pt x="345" y="999"/>
                      <a:pt x="345" y="999"/>
                      <a:pt x="345" y="999"/>
                    </a:cubicBezTo>
                    <a:cubicBezTo>
                      <a:pt x="345" y="999"/>
                      <a:pt x="345" y="999"/>
                      <a:pt x="345" y="999"/>
                    </a:cubicBezTo>
                    <a:cubicBezTo>
                      <a:pt x="359" y="993"/>
                      <a:pt x="370" y="978"/>
                      <a:pt x="375" y="956"/>
                    </a:cubicBezTo>
                    <a:cubicBezTo>
                      <a:pt x="523" y="276"/>
                      <a:pt x="523" y="276"/>
                      <a:pt x="523" y="276"/>
                    </a:cubicBezTo>
                    <a:cubicBezTo>
                      <a:pt x="531" y="238"/>
                      <a:pt x="516" y="193"/>
                      <a:pt x="488" y="176"/>
                    </a:cubicBezTo>
                    <a:close/>
                  </a:path>
                </a:pathLst>
              </a:custGeom>
              <a:solidFill>
                <a:srgbClr val="173D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7" name="îś1îḍè"/>
              <p:cNvSpPr/>
              <p:nvPr/>
            </p:nvSpPr>
            <p:spPr bwMode="auto">
              <a:xfrm>
                <a:off x="4909097" y="1316832"/>
                <a:ext cx="1963156" cy="3673336"/>
              </a:xfrm>
              <a:custGeom>
                <a:avLst/>
                <a:gdLst>
                  <a:gd name="T0" fmla="*/ 323 w 545"/>
                  <a:gd name="T1" fmla="*/ 1004 h 1021"/>
                  <a:gd name="T2" fmla="*/ 43 w 545"/>
                  <a:gd name="T3" fmla="*/ 836 h 1021"/>
                  <a:gd name="T4" fmla="*/ 8 w 545"/>
                  <a:gd name="T5" fmla="*/ 736 h 1021"/>
                  <a:gd name="T6" fmla="*/ 156 w 545"/>
                  <a:gd name="T7" fmla="*/ 56 h 1021"/>
                  <a:gd name="T8" fmla="*/ 222 w 545"/>
                  <a:gd name="T9" fmla="*/ 17 h 1021"/>
                  <a:gd name="T10" fmla="*/ 502 w 545"/>
                  <a:gd name="T11" fmla="*/ 185 h 1021"/>
                  <a:gd name="T12" fmla="*/ 537 w 545"/>
                  <a:gd name="T13" fmla="*/ 285 h 1021"/>
                  <a:gd name="T14" fmla="*/ 389 w 545"/>
                  <a:gd name="T15" fmla="*/ 965 h 1021"/>
                  <a:gd name="T16" fmla="*/ 323 w 545"/>
                  <a:gd name="T17" fmla="*/ 1004 h 10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5" h="1021">
                    <a:moveTo>
                      <a:pt x="323" y="1004"/>
                    </a:moveTo>
                    <a:cubicBezTo>
                      <a:pt x="43" y="836"/>
                      <a:pt x="43" y="836"/>
                      <a:pt x="43" y="836"/>
                    </a:cubicBezTo>
                    <a:cubicBezTo>
                      <a:pt x="15" y="819"/>
                      <a:pt x="0" y="775"/>
                      <a:pt x="8" y="736"/>
                    </a:cubicBezTo>
                    <a:cubicBezTo>
                      <a:pt x="156" y="56"/>
                      <a:pt x="156" y="56"/>
                      <a:pt x="156" y="56"/>
                    </a:cubicBezTo>
                    <a:cubicBezTo>
                      <a:pt x="165" y="18"/>
                      <a:pt x="194" y="0"/>
                      <a:pt x="222" y="17"/>
                    </a:cubicBezTo>
                    <a:cubicBezTo>
                      <a:pt x="502" y="185"/>
                      <a:pt x="502" y="185"/>
                      <a:pt x="502" y="185"/>
                    </a:cubicBezTo>
                    <a:cubicBezTo>
                      <a:pt x="530" y="202"/>
                      <a:pt x="545" y="246"/>
                      <a:pt x="537" y="285"/>
                    </a:cubicBezTo>
                    <a:cubicBezTo>
                      <a:pt x="389" y="965"/>
                      <a:pt x="389" y="965"/>
                      <a:pt x="389" y="965"/>
                    </a:cubicBezTo>
                    <a:cubicBezTo>
                      <a:pt x="380" y="1003"/>
                      <a:pt x="351" y="1021"/>
                      <a:pt x="323" y="1004"/>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8" name="î$1idé"/>
              <p:cNvSpPr/>
              <p:nvPr/>
            </p:nvSpPr>
            <p:spPr bwMode="auto">
              <a:xfrm>
                <a:off x="4966275" y="1398270"/>
                <a:ext cx="1848797" cy="3510461"/>
              </a:xfrm>
              <a:custGeom>
                <a:avLst/>
                <a:gdLst>
                  <a:gd name="T0" fmla="*/ 308 w 513"/>
                  <a:gd name="T1" fmla="*/ 962 h 975"/>
                  <a:gd name="T2" fmla="*/ 34 w 513"/>
                  <a:gd name="T3" fmla="*/ 798 h 975"/>
                  <a:gd name="T4" fmla="*/ 7 w 513"/>
                  <a:gd name="T5" fmla="*/ 720 h 975"/>
                  <a:gd name="T6" fmla="*/ 154 w 513"/>
                  <a:gd name="T7" fmla="*/ 44 h 975"/>
                  <a:gd name="T8" fmla="*/ 205 w 513"/>
                  <a:gd name="T9" fmla="*/ 13 h 975"/>
                  <a:gd name="T10" fmla="*/ 479 w 513"/>
                  <a:gd name="T11" fmla="*/ 177 h 975"/>
                  <a:gd name="T12" fmla="*/ 506 w 513"/>
                  <a:gd name="T13" fmla="*/ 255 h 975"/>
                  <a:gd name="T14" fmla="*/ 359 w 513"/>
                  <a:gd name="T15" fmla="*/ 931 h 975"/>
                  <a:gd name="T16" fmla="*/ 308 w 513"/>
                  <a:gd name="T17" fmla="*/ 962 h 9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3" h="975">
                    <a:moveTo>
                      <a:pt x="308" y="962"/>
                    </a:moveTo>
                    <a:cubicBezTo>
                      <a:pt x="34" y="798"/>
                      <a:pt x="34" y="798"/>
                      <a:pt x="34" y="798"/>
                    </a:cubicBezTo>
                    <a:cubicBezTo>
                      <a:pt x="12" y="785"/>
                      <a:pt x="0" y="750"/>
                      <a:pt x="7" y="720"/>
                    </a:cubicBezTo>
                    <a:cubicBezTo>
                      <a:pt x="154" y="44"/>
                      <a:pt x="154" y="44"/>
                      <a:pt x="154" y="44"/>
                    </a:cubicBezTo>
                    <a:cubicBezTo>
                      <a:pt x="161" y="14"/>
                      <a:pt x="184" y="0"/>
                      <a:pt x="205" y="13"/>
                    </a:cubicBezTo>
                    <a:cubicBezTo>
                      <a:pt x="479" y="177"/>
                      <a:pt x="479" y="177"/>
                      <a:pt x="479" y="177"/>
                    </a:cubicBezTo>
                    <a:cubicBezTo>
                      <a:pt x="501" y="190"/>
                      <a:pt x="513" y="225"/>
                      <a:pt x="506" y="255"/>
                    </a:cubicBezTo>
                    <a:cubicBezTo>
                      <a:pt x="359" y="931"/>
                      <a:pt x="359" y="931"/>
                      <a:pt x="359" y="931"/>
                    </a:cubicBezTo>
                    <a:cubicBezTo>
                      <a:pt x="352" y="961"/>
                      <a:pt x="329" y="975"/>
                      <a:pt x="308" y="96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9" name="ísḷîḋe"/>
              <p:cNvSpPr/>
              <p:nvPr/>
            </p:nvSpPr>
            <p:spPr bwMode="auto">
              <a:xfrm>
                <a:off x="5863817" y="1838377"/>
                <a:ext cx="157677" cy="117824"/>
              </a:xfrm>
              <a:custGeom>
                <a:avLst/>
                <a:gdLst>
                  <a:gd name="T0" fmla="*/ 36 w 44"/>
                  <a:gd name="T1" fmla="*/ 32 h 33"/>
                  <a:gd name="T2" fmla="*/ 5 w 44"/>
                  <a:gd name="T3" fmla="*/ 14 h 33"/>
                  <a:gd name="T4" fmla="*/ 1 w 44"/>
                  <a:gd name="T5" fmla="*/ 5 h 33"/>
                  <a:gd name="T6" fmla="*/ 1 w 44"/>
                  <a:gd name="T7" fmla="*/ 5 h 33"/>
                  <a:gd name="T8" fmla="*/ 8 w 44"/>
                  <a:gd name="T9" fmla="*/ 1 h 33"/>
                  <a:gd name="T10" fmla="*/ 39 w 44"/>
                  <a:gd name="T11" fmla="*/ 19 h 33"/>
                  <a:gd name="T12" fmla="*/ 43 w 44"/>
                  <a:gd name="T13" fmla="*/ 29 h 33"/>
                  <a:gd name="T14" fmla="*/ 43 w 44"/>
                  <a:gd name="T15" fmla="*/ 29 h 33"/>
                  <a:gd name="T16" fmla="*/ 36 w 44"/>
                  <a:gd name="T17" fmla="*/ 32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33">
                    <a:moveTo>
                      <a:pt x="36" y="32"/>
                    </a:moveTo>
                    <a:cubicBezTo>
                      <a:pt x="5" y="14"/>
                      <a:pt x="5" y="14"/>
                      <a:pt x="5" y="14"/>
                    </a:cubicBezTo>
                    <a:cubicBezTo>
                      <a:pt x="2" y="12"/>
                      <a:pt x="0" y="8"/>
                      <a:pt x="1" y="5"/>
                    </a:cubicBezTo>
                    <a:cubicBezTo>
                      <a:pt x="1" y="5"/>
                      <a:pt x="1" y="5"/>
                      <a:pt x="1" y="5"/>
                    </a:cubicBezTo>
                    <a:cubicBezTo>
                      <a:pt x="2" y="1"/>
                      <a:pt x="5" y="0"/>
                      <a:pt x="8" y="1"/>
                    </a:cubicBezTo>
                    <a:cubicBezTo>
                      <a:pt x="39" y="19"/>
                      <a:pt x="39" y="19"/>
                      <a:pt x="39" y="19"/>
                    </a:cubicBezTo>
                    <a:cubicBezTo>
                      <a:pt x="42" y="21"/>
                      <a:pt x="44" y="25"/>
                      <a:pt x="43" y="29"/>
                    </a:cubicBezTo>
                    <a:cubicBezTo>
                      <a:pt x="43" y="29"/>
                      <a:pt x="43" y="29"/>
                      <a:pt x="43" y="29"/>
                    </a:cubicBezTo>
                    <a:cubicBezTo>
                      <a:pt x="42" y="32"/>
                      <a:pt x="39" y="33"/>
                      <a:pt x="36" y="32"/>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0" name="îšḻîḋe"/>
              <p:cNvSpPr/>
              <p:nvPr/>
            </p:nvSpPr>
            <p:spPr bwMode="auto">
              <a:xfrm>
                <a:off x="6080406" y="1959666"/>
                <a:ext cx="207925" cy="152478"/>
              </a:xfrm>
              <a:custGeom>
                <a:avLst/>
                <a:gdLst>
                  <a:gd name="T0" fmla="*/ 51 w 58"/>
                  <a:gd name="T1" fmla="*/ 41 h 42"/>
                  <a:gd name="T2" fmla="*/ 4 w 58"/>
                  <a:gd name="T3" fmla="*/ 14 h 42"/>
                  <a:gd name="T4" fmla="*/ 1 w 58"/>
                  <a:gd name="T5" fmla="*/ 5 h 42"/>
                  <a:gd name="T6" fmla="*/ 1 w 58"/>
                  <a:gd name="T7" fmla="*/ 5 h 42"/>
                  <a:gd name="T8" fmla="*/ 7 w 58"/>
                  <a:gd name="T9" fmla="*/ 2 h 42"/>
                  <a:gd name="T10" fmla="*/ 53 w 58"/>
                  <a:gd name="T11" fmla="*/ 28 h 42"/>
                  <a:gd name="T12" fmla="*/ 57 w 58"/>
                  <a:gd name="T13" fmla="*/ 38 h 42"/>
                  <a:gd name="T14" fmla="*/ 57 w 58"/>
                  <a:gd name="T15" fmla="*/ 38 h 42"/>
                  <a:gd name="T16" fmla="*/ 51 w 58"/>
                  <a:gd name="T17" fmla="*/ 4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42">
                    <a:moveTo>
                      <a:pt x="51" y="41"/>
                    </a:moveTo>
                    <a:cubicBezTo>
                      <a:pt x="4" y="14"/>
                      <a:pt x="4" y="14"/>
                      <a:pt x="4" y="14"/>
                    </a:cubicBezTo>
                    <a:cubicBezTo>
                      <a:pt x="2" y="12"/>
                      <a:pt x="0" y="8"/>
                      <a:pt x="1" y="5"/>
                    </a:cubicBezTo>
                    <a:cubicBezTo>
                      <a:pt x="1" y="5"/>
                      <a:pt x="1" y="5"/>
                      <a:pt x="1" y="5"/>
                    </a:cubicBezTo>
                    <a:cubicBezTo>
                      <a:pt x="1" y="1"/>
                      <a:pt x="4" y="0"/>
                      <a:pt x="7" y="2"/>
                    </a:cubicBezTo>
                    <a:cubicBezTo>
                      <a:pt x="53" y="28"/>
                      <a:pt x="53" y="28"/>
                      <a:pt x="53" y="28"/>
                    </a:cubicBezTo>
                    <a:cubicBezTo>
                      <a:pt x="56" y="30"/>
                      <a:pt x="58" y="34"/>
                      <a:pt x="57" y="38"/>
                    </a:cubicBezTo>
                    <a:cubicBezTo>
                      <a:pt x="57" y="38"/>
                      <a:pt x="57" y="38"/>
                      <a:pt x="57" y="38"/>
                    </a:cubicBezTo>
                    <a:cubicBezTo>
                      <a:pt x="56" y="41"/>
                      <a:pt x="53" y="42"/>
                      <a:pt x="51" y="41"/>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1" name="îŝḻïdé"/>
              <p:cNvSpPr/>
              <p:nvPr/>
            </p:nvSpPr>
            <p:spPr bwMode="auto">
              <a:xfrm>
                <a:off x="5669754" y="2359921"/>
                <a:ext cx="154211" cy="123023"/>
              </a:xfrm>
              <a:custGeom>
                <a:avLst/>
                <a:gdLst>
                  <a:gd name="T0" fmla="*/ 36 w 43"/>
                  <a:gd name="T1" fmla="*/ 33 h 34"/>
                  <a:gd name="T2" fmla="*/ 4 w 43"/>
                  <a:gd name="T3" fmla="*/ 15 h 34"/>
                  <a:gd name="T4" fmla="*/ 1 w 43"/>
                  <a:gd name="T5" fmla="*/ 5 h 34"/>
                  <a:gd name="T6" fmla="*/ 1 w 43"/>
                  <a:gd name="T7" fmla="*/ 5 h 34"/>
                  <a:gd name="T8" fmla="*/ 7 w 43"/>
                  <a:gd name="T9" fmla="*/ 2 h 34"/>
                  <a:gd name="T10" fmla="*/ 39 w 43"/>
                  <a:gd name="T11" fmla="*/ 20 h 34"/>
                  <a:gd name="T12" fmla="*/ 42 w 43"/>
                  <a:gd name="T13" fmla="*/ 29 h 34"/>
                  <a:gd name="T14" fmla="*/ 42 w 43"/>
                  <a:gd name="T15" fmla="*/ 29 h 34"/>
                  <a:gd name="T16" fmla="*/ 36 w 43"/>
                  <a:gd name="T17"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34">
                    <a:moveTo>
                      <a:pt x="36" y="33"/>
                    </a:moveTo>
                    <a:cubicBezTo>
                      <a:pt x="4" y="15"/>
                      <a:pt x="4" y="15"/>
                      <a:pt x="4" y="15"/>
                    </a:cubicBezTo>
                    <a:cubicBezTo>
                      <a:pt x="2" y="13"/>
                      <a:pt x="0" y="9"/>
                      <a:pt x="1" y="5"/>
                    </a:cubicBezTo>
                    <a:cubicBezTo>
                      <a:pt x="1" y="5"/>
                      <a:pt x="1" y="5"/>
                      <a:pt x="1" y="5"/>
                    </a:cubicBezTo>
                    <a:cubicBezTo>
                      <a:pt x="1" y="2"/>
                      <a:pt x="4" y="0"/>
                      <a:pt x="7" y="2"/>
                    </a:cubicBezTo>
                    <a:cubicBezTo>
                      <a:pt x="39" y="20"/>
                      <a:pt x="39" y="20"/>
                      <a:pt x="39" y="20"/>
                    </a:cubicBezTo>
                    <a:cubicBezTo>
                      <a:pt x="41" y="22"/>
                      <a:pt x="43" y="26"/>
                      <a:pt x="42" y="29"/>
                    </a:cubicBezTo>
                    <a:cubicBezTo>
                      <a:pt x="42" y="29"/>
                      <a:pt x="42" y="29"/>
                      <a:pt x="42" y="29"/>
                    </a:cubicBezTo>
                    <a:cubicBezTo>
                      <a:pt x="42" y="33"/>
                      <a:pt x="39" y="34"/>
                      <a:pt x="36" y="33"/>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2" name="íṥļíḍê"/>
              <p:cNvSpPr/>
              <p:nvPr/>
            </p:nvSpPr>
            <p:spPr bwMode="auto">
              <a:xfrm>
                <a:off x="5853421" y="2467348"/>
                <a:ext cx="211390" cy="155943"/>
              </a:xfrm>
              <a:custGeom>
                <a:avLst/>
                <a:gdLst>
                  <a:gd name="T0" fmla="*/ 51 w 59"/>
                  <a:gd name="T1" fmla="*/ 41 h 43"/>
                  <a:gd name="T2" fmla="*/ 5 w 59"/>
                  <a:gd name="T3" fmla="*/ 14 h 43"/>
                  <a:gd name="T4" fmla="*/ 1 w 59"/>
                  <a:gd name="T5" fmla="*/ 5 h 43"/>
                  <a:gd name="T6" fmla="*/ 1 w 59"/>
                  <a:gd name="T7" fmla="*/ 5 h 43"/>
                  <a:gd name="T8" fmla="*/ 8 w 59"/>
                  <a:gd name="T9" fmla="*/ 2 h 43"/>
                  <a:gd name="T10" fmla="*/ 54 w 59"/>
                  <a:gd name="T11" fmla="*/ 28 h 43"/>
                  <a:gd name="T12" fmla="*/ 58 w 59"/>
                  <a:gd name="T13" fmla="*/ 38 h 43"/>
                  <a:gd name="T14" fmla="*/ 58 w 59"/>
                  <a:gd name="T15" fmla="*/ 38 h 43"/>
                  <a:gd name="T16" fmla="*/ 51 w 59"/>
                  <a:gd name="T17" fmla="*/ 4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43">
                    <a:moveTo>
                      <a:pt x="51" y="41"/>
                    </a:moveTo>
                    <a:cubicBezTo>
                      <a:pt x="5" y="14"/>
                      <a:pt x="5" y="14"/>
                      <a:pt x="5" y="14"/>
                    </a:cubicBezTo>
                    <a:cubicBezTo>
                      <a:pt x="2" y="13"/>
                      <a:pt x="0" y="8"/>
                      <a:pt x="1" y="5"/>
                    </a:cubicBezTo>
                    <a:cubicBezTo>
                      <a:pt x="1" y="5"/>
                      <a:pt x="1" y="5"/>
                      <a:pt x="1" y="5"/>
                    </a:cubicBezTo>
                    <a:cubicBezTo>
                      <a:pt x="2" y="2"/>
                      <a:pt x="5" y="0"/>
                      <a:pt x="8" y="2"/>
                    </a:cubicBezTo>
                    <a:cubicBezTo>
                      <a:pt x="54" y="28"/>
                      <a:pt x="54" y="28"/>
                      <a:pt x="54" y="28"/>
                    </a:cubicBezTo>
                    <a:cubicBezTo>
                      <a:pt x="57" y="30"/>
                      <a:pt x="59" y="34"/>
                      <a:pt x="58" y="38"/>
                    </a:cubicBezTo>
                    <a:cubicBezTo>
                      <a:pt x="58" y="38"/>
                      <a:pt x="58" y="38"/>
                      <a:pt x="58" y="38"/>
                    </a:cubicBezTo>
                    <a:cubicBezTo>
                      <a:pt x="57" y="41"/>
                      <a:pt x="54" y="43"/>
                      <a:pt x="51" y="41"/>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3" name="iSḷïḍé"/>
              <p:cNvSpPr/>
              <p:nvPr/>
            </p:nvSpPr>
            <p:spPr bwMode="auto">
              <a:xfrm>
                <a:off x="5576188" y="1777732"/>
                <a:ext cx="110893" cy="97032"/>
              </a:xfrm>
              <a:custGeom>
                <a:avLst/>
                <a:gdLst>
                  <a:gd name="T0" fmla="*/ 24 w 31"/>
                  <a:gd name="T1" fmla="*/ 25 h 27"/>
                  <a:gd name="T2" fmla="*/ 5 w 31"/>
                  <a:gd name="T3" fmla="*/ 14 h 27"/>
                  <a:gd name="T4" fmla="*/ 1 w 31"/>
                  <a:gd name="T5" fmla="*/ 5 h 27"/>
                  <a:gd name="T6" fmla="*/ 1 w 31"/>
                  <a:gd name="T7" fmla="*/ 5 h 27"/>
                  <a:gd name="T8" fmla="*/ 7 w 31"/>
                  <a:gd name="T9" fmla="*/ 1 h 27"/>
                  <a:gd name="T10" fmla="*/ 27 w 31"/>
                  <a:gd name="T11" fmla="*/ 13 h 27"/>
                  <a:gd name="T12" fmla="*/ 31 w 31"/>
                  <a:gd name="T13" fmla="*/ 22 h 27"/>
                  <a:gd name="T14" fmla="*/ 31 w 31"/>
                  <a:gd name="T15" fmla="*/ 22 h 27"/>
                  <a:gd name="T16" fmla="*/ 24 w 31"/>
                  <a:gd name="T17"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7">
                    <a:moveTo>
                      <a:pt x="24" y="25"/>
                    </a:moveTo>
                    <a:cubicBezTo>
                      <a:pt x="5" y="14"/>
                      <a:pt x="5" y="14"/>
                      <a:pt x="5" y="14"/>
                    </a:cubicBezTo>
                    <a:cubicBezTo>
                      <a:pt x="2" y="12"/>
                      <a:pt x="0" y="8"/>
                      <a:pt x="1" y="5"/>
                    </a:cubicBezTo>
                    <a:cubicBezTo>
                      <a:pt x="1" y="5"/>
                      <a:pt x="1" y="5"/>
                      <a:pt x="1" y="5"/>
                    </a:cubicBezTo>
                    <a:cubicBezTo>
                      <a:pt x="1" y="1"/>
                      <a:pt x="4" y="0"/>
                      <a:pt x="7" y="1"/>
                    </a:cubicBezTo>
                    <a:cubicBezTo>
                      <a:pt x="27" y="13"/>
                      <a:pt x="27" y="13"/>
                      <a:pt x="27" y="13"/>
                    </a:cubicBezTo>
                    <a:cubicBezTo>
                      <a:pt x="30" y="14"/>
                      <a:pt x="31" y="19"/>
                      <a:pt x="31" y="22"/>
                    </a:cubicBezTo>
                    <a:cubicBezTo>
                      <a:pt x="31" y="22"/>
                      <a:pt x="31" y="22"/>
                      <a:pt x="31" y="22"/>
                    </a:cubicBezTo>
                    <a:cubicBezTo>
                      <a:pt x="30" y="25"/>
                      <a:pt x="27" y="27"/>
                      <a:pt x="24"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4" name="ísļiďè"/>
              <p:cNvSpPr/>
              <p:nvPr/>
            </p:nvSpPr>
            <p:spPr bwMode="auto">
              <a:xfrm>
                <a:off x="5647229" y="1925012"/>
                <a:ext cx="259906" cy="180201"/>
              </a:xfrm>
              <a:custGeom>
                <a:avLst/>
                <a:gdLst>
                  <a:gd name="T0" fmla="*/ 64 w 72"/>
                  <a:gd name="T1" fmla="*/ 48 h 50"/>
                  <a:gd name="T2" fmla="*/ 5 w 72"/>
                  <a:gd name="T3" fmla="*/ 14 h 50"/>
                  <a:gd name="T4" fmla="*/ 1 w 72"/>
                  <a:gd name="T5" fmla="*/ 5 h 50"/>
                  <a:gd name="T6" fmla="*/ 1 w 72"/>
                  <a:gd name="T7" fmla="*/ 5 h 50"/>
                  <a:gd name="T8" fmla="*/ 7 w 72"/>
                  <a:gd name="T9" fmla="*/ 2 h 50"/>
                  <a:gd name="T10" fmla="*/ 67 w 72"/>
                  <a:gd name="T11" fmla="*/ 36 h 50"/>
                  <a:gd name="T12" fmla="*/ 71 w 72"/>
                  <a:gd name="T13" fmla="*/ 45 h 50"/>
                  <a:gd name="T14" fmla="*/ 71 w 72"/>
                  <a:gd name="T15" fmla="*/ 45 h 50"/>
                  <a:gd name="T16" fmla="*/ 64 w 72"/>
                  <a:gd name="T17" fmla="*/ 48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0">
                    <a:moveTo>
                      <a:pt x="64" y="48"/>
                    </a:moveTo>
                    <a:cubicBezTo>
                      <a:pt x="5" y="14"/>
                      <a:pt x="5" y="14"/>
                      <a:pt x="5" y="14"/>
                    </a:cubicBezTo>
                    <a:cubicBezTo>
                      <a:pt x="2" y="12"/>
                      <a:pt x="0" y="8"/>
                      <a:pt x="1" y="5"/>
                    </a:cubicBezTo>
                    <a:cubicBezTo>
                      <a:pt x="1" y="5"/>
                      <a:pt x="1" y="5"/>
                      <a:pt x="1" y="5"/>
                    </a:cubicBezTo>
                    <a:cubicBezTo>
                      <a:pt x="2" y="1"/>
                      <a:pt x="5" y="0"/>
                      <a:pt x="7" y="2"/>
                    </a:cubicBezTo>
                    <a:cubicBezTo>
                      <a:pt x="67" y="36"/>
                      <a:pt x="67" y="36"/>
                      <a:pt x="67" y="36"/>
                    </a:cubicBezTo>
                    <a:cubicBezTo>
                      <a:pt x="70" y="38"/>
                      <a:pt x="72" y="42"/>
                      <a:pt x="71" y="45"/>
                    </a:cubicBezTo>
                    <a:cubicBezTo>
                      <a:pt x="71" y="45"/>
                      <a:pt x="71" y="45"/>
                      <a:pt x="71" y="45"/>
                    </a:cubicBezTo>
                    <a:cubicBezTo>
                      <a:pt x="70" y="49"/>
                      <a:pt x="67" y="50"/>
                      <a:pt x="64" y="48"/>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5" name="ïşḻïḋe"/>
              <p:cNvSpPr/>
              <p:nvPr/>
            </p:nvSpPr>
            <p:spPr bwMode="auto">
              <a:xfrm>
                <a:off x="5603911" y="2112144"/>
                <a:ext cx="112626" cy="97032"/>
              </a:xfrm>
              <a:custGeom>
                <a:avLst/>
                <a:gdLst>
                  <a:gd name="T0" fmla="*/ 24 w 31"/>
                  <a:gd name="T1" fmla="*/ 25 h 27"/>
                  <a:gd name="T2" fmla="*/ 5 w 31"/>
                  <a:gd name="T3" fmla="*/ 14 h 27"/>
                  <a:gd name="T4" fmla="*/ 1 w 31"/>
                  <a:gd name="T5" fmla="*/ 5 h 27"/>
                  <a:gd name="T6" fmla="*/ 1 w 31"/>
                  <a:gd name="T7" fmla="*/ 5 h 27"/>
                  <a:gd name="T8" fmla="*/ 7 w 31"/>
                  <a:gd name="T9" fmla="*/ 2 h 27"/>
                  <a:gd name="T10" fmla="*/ 27 w 31"/>
                  <a:gd name="T11" fmla="*/ 13 h 27"/>
                  <a:gd name="T12" fmla="*/ 31 w 31"/>
                  <a:gd name="T13" fmla="*/ 22 h 27"/>
                  <a:gd name="T14" fmla="*/ 31 w 31"/>
                  <a:gd name="T15" fmla="*/ 22 h 27"/>
                  <a:gd name="T16" fmla="*/ 24 w 31"/>
                  <a:gd name="T17"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7">
                    <a:moveTo>
                      <a:pt x="24" y="25"/>
                    </a:moveTo>
                    <a:cubicBezTo>
                      <a:pt x="5" y="14"/>
                      <a:pt x="5" y="14"/>
                      <a:pt x="5" y="14"/>
                    </a:cubicBezTo>
                    <a:cubicBezTo>
                      <a:pt x="2" y="12"/>
                      <a:pt x="0" y="8"/>
                      <a:pt x="1" y="5"/>
                    </a:cubicBezTo>
                    <a:cubicBezTo>
                      <a:pt x="1" y="5"/>
                      <a:pt x="1" y="5"/>
                      <a:pt x="1" y="5"/>
                    </a:cubicBezTo>
                    <a:cubicBezTo>
                      <a:pt x="1" y="1"/>
                      <a:pt x="4" y="0"/>
                      <a:pt x="7" y="2"/>
                    </a:cubicBezTo>
                    <a:cubicBezTo>
                      <a:pt x="27" y="13"/>
                      <a:pt x="27" y="13"/>
                      <a:pt x="27" y="13"/>
                    </a:cubicBezTo>
                    <a:cubicBezTo>
                      <a:pt x="30" y="15"/>
                      <a:pt x="31" y="19"/>
                      <a:pt x="31" y="22"/>
                    </a:cubicBezTo>
                    <a:cubicBezTo>
                      <a:pt x="31" y="22"/>
                      <a:pt x="31" y="22"/>
                      <a:pt x="31" y="22"/>
                    </a:cubicBezTo>
                    <a:cubicBezTo>
                      <a:pt x="30" y="26"/>
                      <a:pt x="27" y="27"/>
                      <a:pt x="24"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6" name="îš1ïdé"/>
              <p:cNvSpPr/>
              <p:nvPr/>
            </p:nvSpPr>
            <p:spPr bwMode="auto">
              <a:xfrm>
                <a:off x="5867282" y="2690868"/>
                <a:ext cx="233916" cy="162874"/>
              </a:xfrm>
              <a:custGeom>
                <a:avLst/>
                <a:gdLst>
                  <a:gd name="T0" fmla="*/ 57 w 65"/>
                  <a:gd name="T1" fmla="*/ 44 h 45"/>
                  <a:gd name="T2" fmla="*/ 5 w 65"/>
                  <a:gd name="T3" fmla="*/ 14 h 45"/>
                  <a:gd name="T4" fmla="*/ 1 w 65"/>
                  <a:gd name="T5" fmla="*/ 4 h 45"/>
                  <a:gd name="T6" fmla="*/ 1 w 65"/>
                  <a:gd name="T7" fmla="*/ 4 h 45"/>
                  <a:gd name="T8" fmla="*/ 8 w 65"/>
                  <a:gd name="T9" fmla="*/ 1 h 45"/>
                  <a:gd name="T10" fmla="*/ 60 w 65"/>
                  <a:gd name="T11" fmla="*/ 31 h 45"/>
                  <a:gd name="T12" fmla="*/ 64 w 65"/>
                  <a:gd name="T13" fmla="*/ 41 h 45"/>
                  <a:gd name="T14" fmla="*/ 64 w 65"/>
                  <a:gd name="T15" fmla="*/ 41 h 45"/>
                  <a:gd name="T16" fmla="*/ 57 w 65"/>
                  <a:gd name="T17" fmla="*/ 4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45">
                    <a:moveTo>
                      <a:pt x="57" y="44"/>
                    </a:moveTo>
                    <a:cubicBezTo>
                      <a:pt x="5" y="14"/>
                      <a:pt x="5" y="14"/>
                      <a:pt x="5" y="14"/>
                    </a:cubicBezTo>
                    <a:cubicBezTo>
                      <a:pt x="2" y="12"/>
                      <a:pt x="0" y="8"/>
                      <a:pt x="1" y="4"/>
                    </a:cubicBezTo>
                    <a:cubicBezTo>
                      <a:pt x="1" y="4"/>
                      <a:pt x="1" y="4"/>
                      <a:pt x="1" y="4"/>
                    </a:cubicBezTo>
                    <a:cubicBezTo>
                      <a:pt x="2" y="1"/>
                      <a:pt x="5" y="0"/>
                      <a:pt x="8" y="1"/>
                    </a:cubicBezTo>
                    <a:cubicBezTo>
                      <a:pt x="60" y="31"/>
                      <a:pt x="60" y="31"/>
                      <a:pt x="60" y="31"/>
                    </a:cubicBezTo>
                    <a:cubicBezTo>
                      <a:pt x="63" y="33"/>
                      <a:pt x="65" y="37"/>
                      <a:pt x="64" y="41"/>
                    </a:cubicBezTo>
                    <a:cubicBezTo>
                      <a:pt x="64" y="41"/>
                      <a:pt x="64" y="41"/>
                      <a:pt x="64" y="41"/>
                    </a:cubicBezTo>
                    <a:cubicBezTo>
                      <a:pt x="63" y="44"/>
                      <a:pt x="60" y="45"/>
                      <a:pt x="57" y="44"/>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7" name="îŝ1îḑè"/>
              <p:cNvSpPr/>
              <p:nvPr/>
            </p:nvSpPr>
            <p:spPr bwMode="auto">
              <a:xfrm>
                <a:off x="5560594" y="2299277"/>
                <a:ext cx="86635" cy="81438"/>
              </a:xfrm>
              <a:custGeom>
                <a:avLst/>
                <a:gdLst>
                  <a:gd name="T0" fmla="*/ 17 w 24"/>
                  <a:gd name="T1" fmla="*/ 21 h 23"/>
                  <a:gd name="T2" fmla="*/ 4 w 24"/>
                  <a:gd name="T3" fmla="*/ 14 h 23"/>
                  <a:gd name="T4" fmla="*/ 1 w 24"/>
                  <a:gd name="T5" fmla="*/ 5 h 23"/>
                  <a:gd name="T6" fmla="*/ 1 w 24"/>
                  <a:gd name="T7" fmla="*/ 5 h 23"/>
                  <a:gd name="T8" fmla="*/ 7 w 24"/>
                  <a:gd name="T9" fmla="*/ 2 h 23"/>
                  <a:gd name="T10" fmla="*/ 20 w 24"/>
                  <a:gd name="T11" fmla="*/ 9 h 23"/>
                  <a:gd name="T12" fmla="*/ 24 w 24"/>
                  <a:gd name="T13" fmla="*/ 18 h 23"/>
                  <a:gd name="T14" fmla="*/ 24 w 24"/>
                  <a:gd name="T15" fmla="*/ 18 h 23"/>
                  <a:gd name="T16" fmla="*/ 17 w 24"/>
                  <a:gd name="T17"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23">
                    <a:moveTo>
                      <a:pt x="17" y="21"/>
                    </a:moveTo>
                    <a:cubicBezTo>
                      <a:pt x="4" y="14"/>
                      <a:pt x="4" y="14"/>
                      <a:pt x="4" y="14"/>
                    </a:cubicBezTo>
                    <a:cubicBezTo>
                      <a:pt x="2" y="13"/>
                      <a:pt x="0" y="8"/>
                      <a:pt x="1" y="5"/>
                    </a:cubicBezTo>
                    <a:cubicBezTo>
                      <a:pt x="1" y="5"/>
                      <a:pt x="1" y="5"/>
                      <a:pt x="1" y="5"/>
                    </a:cubicBezTo>
                    <a:cubicBezTo>
                      <a:pt x="1" y="2"/>
                      <a:pt x="4" y="0"/>
                      <a:pt x="7" y="2"/>
                    </a:cubicBezTo>
                    <a:cubicBezTo>
                      <a:pt x="20" y="9"/>
                      <a:pt x="20" y="9"/>
                      <a:pt x="20" y="9"/>
                    </a:cubicBezTo>
                    <a:cubicBezTo>
                      <a:pt x="23" y="11"/>
                      <a:pt x="24" y="15"/>
                      <a:pt x="24" y="18"/>
                    </a:cubicBezTo>
                    <a:cubicBezTo>
                      <a:pt x="24" y="18"/>
                      <a:pt x="24" y="18"/>
                      <a:pt x="24" y="18"/>
                    </a:cubicBezTo>
                    <a:cubicBezTo>
                      <a:pt x="23" y="22"/>
                      <a:pt x="20" y="23"/>
                      <a:pt x="17" y="21"/>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8" name="iSḷïḍe"/>
              <p:cNvSpPr/>
              <p:nvPr/>
            </p:nvSpPr>
            <p:spPr bwMode="auto">
              <a:xfrm>
                <a:off x="5517276" y="2486409"/>
                <a:ext cx="98765" cy="90101"/>
              </a:xfrm>
              <a:custGeom>
                <a:avLst/>
                <a:gdLst>
                  <a:gd name="T0" fmla="*/ 20 w 27"/>
                  <a:gd name="T1" fmla="*/ 23 h 25"/>
                  <a:gd name="T2" fmla="*/ 4 w 27"/>
                  <a:gd name="T3" fmla="*/ 14 h 25"/>
                  <a:gd name="T4" fmla="*/ 1 w 27"/>
                  <a:gd name="T5" fmla="*/ 5 h 25"/>
                  <a:gd name="T6" fmla="*/ 1 w 27"/>
                  <a:gd name="T7" fmla="*/ 5 h 25"/>
                  <a:gd name="T8" fmla="*/ 7 w 27"/>
                  <a:gd name="T9" fmla="*/ 2 h 25"/>
                  <a:gd name="T10" fmla="*/ 23 w 27"/>
                  <a:gd name="T11" fmla="*/ 11 h 25"/>
                  <a:gd name="T12" fmla="*/ 27 w 27"/>
                  <a:gd name="T13" fmla="*/ 20 h 25"/>
                  <a:gd name="T14" fmla="*/ 27 w 27"/>
                  <a:gd name="T15" fmla="*/ 20 h 25"/>
                  <a:gd name="T16" fmla="*/ 20 w 27"/>
                  <a:gd name="T17" fmla="*/ 23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25">
                    <a:moveTo>
                      <a:pt x="20" y="23"/>
                    </a:moveTo>
                    <a:cubicBezTo>
                      <a:pt x="4" y="14"/>
                      <a:pt x="4" y="14"/>
                      <a:pt x="4" y="14"/>
                    </a:cubicBezTo>
                    <a:cubicBezTo>
                      <a:pt x="2" y="13"/>
                      <a:pt x="0" y="9"/>
                      <a:pt x="1" y="5"/>
                    </a:cubicBezTo>
                    <a:cubicBezTo>
                      <a:pt x="1" y="5"/>
                      <a:pt x="1" y="5"/>
                      <a:pt x="1" y="5"/>
                    </a:cubicBezTo>
                    <a:cubicBezTo>
                      <a:pt x="1" y="2"/>
                      <a:pt x="4" y="0"/>
                      <a:pt x="7" y="2"/>
                    </a:cubicBezTo>
                    <a:cubicBezTo>
                      <a:pt x="23" y="11"/>
                      <a:pt x="23" y="11"/>
                      <a:pt x="23" y="11"/>
                    </a:cubicBezTo>
                    <a:cubicBezTo>
                      <a:pt x="26" y="13"/>
                      <a:pt x="27" y="17"/>
                      <a:pt x="27" y="20"/>
                    </a:cubicBezTo>
                    <a:cubicBezTo>
                      <a:pt x="27" y="20"/>
                      <a:pt x="27" y="20"/>
                      <a:pt x="27" y="20"/>
                    </a:cubicBezTo>
                    <a:cubicBezTo>
                      <a:pt x="26" y="24"/>
                      <a:pt x="23" y="25"/>
                      <a:pt x="20" y="23"/>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9" name="íṧļíḍe"/>
              <p:cNvSpPr/>
              <p:nvPr/>
            </p:nvSpPr>
            <p:spPr bwMode="auto">
              <a:xfrm>
                <a:off x="5643764" y="2557449"/>
                <a:ext cx="190598" cy="143815"/>
              </a:xfrm>
              <a:custGeom>
                <a:avLst/>
                <a:gdLst>
                  <a:gd name="T0" fmla="*/ 45 w 53"/>
                  <a:gd name="T1" fmla="*/ 38 h 40"/>
                  <a:gd name="T2" fmla="*/ 4 w 53"/>
                  <a:gd name="T3" fmla="*/ 15 h 40"/>
                  <a:gd name="T4" fmla="*/ 1 w 53"/>
                  <a:gd name="T5" fmla="*/ 5 h 40"/>
                  <a:gd name="T6" fmla="*/ 1 w 53"/>
                  <a:gd name="T7" fmla="*/ 5 h 40"/>
                  <a:gd name="T8" fmla="*/ 7 w 53"/>
                  <a:gd name="T9" fmla="*/ 2 h 40"/>
                  <a:gd name="T10" fmla="*/ 48 w 53"/>
                  <a:gd name="T11" fmla="*/ 26 h 40"/>
                  <a:gd name="T12" fmla="*/ 52 w 53"/>
                  <a:gd name="T13" fmla="*/ 35 h 40"/>
                  <a:gd name="T14" fmla="*/ 52 w 53"/>
                  <a:gd name="T15" fmla="*/ 35 h 40"/>
                  <a:gd name="T16" fmla="*/ 45 w 53"/>
                  <a:gd name="T17" fmla="*/ 38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40">
                    <a:moveTo>
                      <a:pt x="45" y="38"/>
                    </a:moveTo>
                    <a:cubicBezTo>
                      <a:pt x="4" y="15"/>
                      <a:pt x="4" y="15"/>
                      <a:pt x="4" y="15"/>
                    </a:cubicBezTo>
                    <a:cubicBezTo>
                      <a:pt x="2" y="13"/>
                      <a:pt x="0" y="9"/>
                      <a:pt x="1" y="5"/>
                    </a:cubicBezTo>
                    <a:cubicBezTo>
                      <a:pt x="1" y="5"/>
                      <a:pt x="1" y="5"/>
                      <a:pt x="1" y="5"/>
                    </a:cubicBezTo>
                    <a:cubicBezTo>
                      <a:pt x="1" y="2"/>
                      <a:pt x="4" y="0"/>
                      <a:pt x="7" y="2"/>
                    </a:cubicBezTo>
                    <a:cubicBezTo>
                      <a:pt x="48" y="26"/>
                      <a:pt x="48" y="26"/>
                      <a:pt x="48" y="26"/>
                    </a:cubicBezTo>
                    <a:cubicBezTo>
                      <a:pt x="51" y="27"/>
                      <a:pt x="53" y="32"/>
                      <a:pt x="52" y="35"/>
                    </a:cubicBezTo>
                    <a:cubicBezTo>
                      <a:pt x="52" y="35"/>
                      <a:pt x="52" y="35"/>
                      <a:pt x="52" y="35"/>
                    </a:cubicBezTo>
                    <a:cubicBezTo>
                      <a:pt x="51" y="39"/>
                      <a:pt x="48" y="40"/>
                      <a:pt x="45" y="38"/>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0" name="íṩḷíde"/>
              <p:cNvSpPr/>
              <p:nvPr/>
            </p:nvSpPr>
            <p:spPr bwMode="auto">
              <a:xfrm>
                <a:off x="5496483" y="2579975"/>
                <a:ext cx="147281" cy="117824"/>
              </a:xfrm>
              <a:custGeom>
                <a:avLst/>
                <a:gdLst>
                  <a:gd name="T0" fmla="*/ 34 w 41"/>
                  <a:gd name="T1" fmla="*/ 31 h 33"/>
                  <a:gd name="T2" fmla="*/ 4 w 41"/>
                  <a:gd name="T3" fmla="*/ 14 h 33"/>
                  <a:gd name="T4" fmla="*/ 1 w 41"/>
                  <a:gd name="T5" fmla="*/ 5 h 33"/>
                  <a:gd name="T6" fmla="*/ 1 w 41"/>
                  <a:gd name="T7" fmla="*/ 5 h 33"/>
                  <a:gd name="T8" fmla="*/ 7 w 41"/>
                  <a:gd name="T9" fmla="*/ 2 h 33"/>
                  <a:gd name="T10" fmla="*/ 37 w 41"/>
                  <a:gd name="T11" fmla="*/ 19 h 33"/>
                  <a:gd name="T12" fmla="*/ 41 w 41"/>
                  <a:gd name="T13" fmla="*/ 28 h 33"/>
                  <a:gd name="T14" fmla="*/ 41 w 41"/>
                  <a:gd name="T15" fmla="*/ 28 h 33"/>
                  <a:gd name="T16" fmla="*/ 34 w 41"/>
                  <a:gd name="T17" fmla="*/ 31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33">
                    <a:moveTo>
                      <a:pt x="34" y="31"/>
                    </a:moveTo>
                    <a:cubicBezTo>
                      <a:pt x="4" y="14"/>
                      <a:pt x="4" y="14"/>
                      <a:pt x="4" y="14"/>
                    </a:cubicBezTo>
                    <a:cubicBezTo>
                      <a:pt x="2" y="13"/>
                      <a:pt x="0" y="9"/>
                      <a:pt x="1" y="5"/>
                    </a:cubicBezTo>
                    <a:cubicBezTo>
                      <a:pt x="1" y="5"/>
                      <a:pt x="1" y="5"/>
                      <a:pt x="1" y="5"/>
                    </a:cubicBezTo>
                    <a:cubicBezTo>
                      <a:pt x="1" y="2"/>
                      <a:pt x="4" y="0"/>
                      <a:pt x="7" y="2"/>
                    </a:cubicBezTo>
                    <a:cubicBezTo>
                      <a:pt x="37" y="19"/>
                      <a:pt x="37" y="19"/>
                      <a:pt x="37" y="19"/>
                    </a:cubicBezTo>
                    <a:cubicBezTo>
                      <a:pt x="40" y="21"/>
                      <a:pt x="41" y="25"/>
                      <a:pt x="41" y="28"/>
                    </a:cubicBezTo>
                    <a:cubicBezTo>
                      <a:pt x="41" y="28"/>
                      <a:pt x="41" y="28"/>
                      <a:pt x="41" y="28"/>
                    </a:cubicBezTo>
                    <a:cubicBezTo>
                      <a:pt x="40" y="32"/>
                      <a:pt x="37" y="33"/>
                      <a:pt x="34" y="31"/>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1" name="îṡlíḓè"/>
              <p:cNvSpPr/>
              <p:nvPr/>
            </p:nvSpPr>
            <p:spPr bwMode="auto">
              <a:xfrm>
                <a:off x="6147981" y="2853742"/>
                <a:ext cx="112626" cy="93566"/>
              </a:xfrm>
              <a:custGeom>
                <a:avLst/>
                <a:gdLst>
                  <a:gd name="T0" fmla="*/ 24 w 31"/>
                  <a:gd name="T1" fmla="*/ 25 h 26"/>
                  <a:gd name="T2" fmla="*/ 5 w 31"/>
                  <a:gd name="T3" fmla="*/ 14 h 26"/>
                  <a:gd name="T4" fmla="*/ 1 w 31"/>
                  <a:gd name="T5" fmla="*/ 5 h 26"/>
                  <a:gd name="T6" fmla="*/ 1 w 31"/>
                  <a:gd name="T7" fmla="*/ 5 h 26"/>
                  <a:gd name="T8" fmla="*/ 8 w 31"/>
                  <a:gd name="T9" fmla="*/ 1 h 26"/>
                  <a:gd name="T10" fmla="*/ 27 w 31"/>
                  <a:gd name="T11" fmla="*/ 12 h 26"/>
                  <a:gd name="T12" fmla="*/ 30 w 31"/>
                  <a:gd name="T13" fmla="*/ 21 h 26"/>
                  <a:gd name="T14" fmla="*/ 30 w 31"/>
                  <a:gd name="T15" fmla="*/ 21 h 26"/>
                  <a:gd name="T16" fmla="*/ 24 w 31"/>
                  <a:gd name="T17" fmla="*/ 2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6">
                    <a:moveTo>
                      <a:pt x="24" y="25"/>
                    </a:moveTo>
                    <a:cubicBezTo>
                      <a:pt x="5" y="14"/>
                      <a:pt x="5" y="14"/>
                      <a:pt x="5" y="14"/>
                    </a:cubicBezTo>
                    <a:cubicBezTo>
                      <a:pt x="2" y="12"/>
                      <a:pt x="0" y="8"/>
                      <a:pt x="1" y="5"/>
                    </a:cubicBezTo>
                    <a:cubicBezTo>
                      <a:pt x="1" y="5"/>
                      <a:pt x="1" y="5"/>
                      <a:pt x="1" y="5"/>
                    </a:cubicBezTo>
                    <a:cubicBezTo>
                      <a:pt x="2" y="1"/>
                      <a:pt x="5" y="0"/>
                      <a:pt x="8" y="1"/>
                    </a:cubicBezTo>
                    <a:cubicBezTo>
                      <a:pt x="27" y="12"/>
                      <a:pt x="27" y="12"/>
                      <a:pt x="27" y="12"/>
                    </a:cubicBezTo>
                    <a:cubicBezTo>
                      <a:pt x="30" y="14"/>
                      <a:pt x="31" y="18"/>
                      <a:pt x="30" y="21"/>
                    </a:cubicBezTo>
                    <a:cubicBezTo>
                      <a:pt x="30" y="21"/>
                      <a:pt x="30" y="21"/>
                      <a:pt x="30" y="21"/>
                    </a:cubicBezTo>
                    <a:cubicBezTo>
                      <a:pt x="30" y="25"/>
                      <a:pt x="27" y="26"/>
                      <a:pt x="24"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2" name="ï$1iḋé"/>
              <p:cNvSpPr/>
              <p:nvPr/>
            </p:nvSpPr>
            <p:spPr bwMode="auto">
              <a:xfrm>
                <a:off x="5747726" y="2193581"/>
                <a:ext cx="232183" cy="166340"/>
              </a:xfrm>
              <a:custGeom>
                <a:avLst/>
                <a:gdLst>
                  <a:gd name="T0" fmla="*/ 57 w 64"/>
                  <a:gd name="T1" fmla="*/ 44 h 46"/>
                  <a:gd name="T2" fmla="*/ 4 w 64"/>
                  <a:gd name="T3" fmla="*/ 14 h 46"/>
                  <a:gd name="T4" fmla="*/ 1 w 64"/>
                  <a:gd name="T5" fmla="*/ 5 h 46"/>
                  <a:gd name="T6" fmla="*/ 1 w 64"/>
                  <a:gd name="T7" fmla="*/ 5 h 46"/>
                  <a:gd name="T8" fmla="*/ 7 w 64"/>
                  <a:gd name="T9" fmla="*/ 2 h 46"/>
                  <a:gd name="T10" fmla="*/ 59 w 64"/>
                  <a:gd name="T11" fmla="*/ 32 h 46"/>
                  <a:gd name="T12" fmla="*/ 63 w 64"/>
                  <a:gd name="T13" fmla="*/ 41 h 46"/>
                  <a:gd name="T14" fmla="*/ 63 w 64"/>
                  <a:gd name="T15" fmla="*/ 41 h 46"/>
                  <a:gd name="T16" fmla="*/ 57 w 64"/>
                  <a:gd name="T17" fmla="*/ 44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46">
                    <a:moveTo>
                      <a:pt x="57" y="44"/>
                    </a:moveTo>
                    <a:cubicBezTo>
                      <a:pt x="4" y="14"/>
                      <a:pt x="4" y="14"/>
                      <a:pt x="4" y="14"/>
                    </a:cubicBezTo>
                    <a:cubicBezTo>
                      <a:pt x="2" y="13"/>
                      <a:pt x="0" y="8"/>
                      <a:pt x="1" y="5"/>
                    </a:cubicBezTo>
                    <a:cubicBezTo>
                      <a:pt x="1" y="5"/>
                      <a:pt x="1" y="5"/>
                      <a:pt x="1" y="5"/>
                    </a:cubicBezTo>
                    <a:cubicBezTo>
                      <a:pt x="1" y="1"/>
                      <a:pt x="4" y="0"/>
                      <a:pt x="7" y="2"/>
                    </a:cubicBezTo>
                    <a:cubicBezTo>
                      <a:pt x="59" y="32"/>
                      <a:pt x="59" y="32"/>
                      <a:pt x="59" y="32"/>
                    </a:cubicBezTo>
                    <a:cubicBezTo>
                      <a:pt x="62" y="33"/>
                      <a:pt x="64" y="38"/>
                      <a:pt x="63" y="41"/>
                    </a:cubicBezTo>
                    <a:cubicBezTo>
                      <a:pt x="63" y="41"/>
                      <a:pt x="63" y="41"/>
                      <a:pt x="63" y="41"/>
                    </a:cubicBezTo>
                    <a:cubicBezTo>
                      <a:pt x="62" y="45"/>
                      <a:pt x="59" y="46"/>
                      <a:pt x="57" y="44"/>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3" name="îŝľiďê"/>
              <p:cNvSpPr/>
              <p:nvPr/>
            </p:nvSpPr>
            <p:spPr bwMode="auto">
              <a:xfrm>
                <a:off x="5626437" y="2018578"/>
                <a:ext cx="370799" cy="244312"/>
              </a:xfrm>
              <a:custGeom>
                <a:avLst/>
                <a:gdLst>
                  <a:gd name="T0" fmla="*/ 95 w 103"/>
                  <a:gd name="T1" fmla="*/ 66 h 68"/>
                  <a:gd name="T2" fmla="*/ 5 w 103"/>
                  <a:gd name="T3" fmla="*/ 14 h 68"/>
                  <a:gd name="T4" fmla="*/ 1 w 103"/>
                  <a:gd name="T5" fmla="*/ 5 h 68"/>
                  <a:gd name="T6" fmla="*/ 1 w 103"/>
                  <a:gd name="T7" fmla="*/ 5 h 68"/>
                  <a:gd name="T8" fmla="*/ 7 w 103"/>
                  <a:gd name="T9" fmla="*/ 2 h 68"/>
                  <a:gd name="T10" fmla="*/ 98 w 103"/>
                  <a:gd name="T11" fmla="*/ 54 h 68"/>
                  <a:gd name="T12" fmla="*/ 102 w 103"/>
                  <a:gd name="T13" fmla="*/ 63 h 68"/>
                  <a:gd name="T14" fmla="*/ 102 w 103"/>
                  <a:gd name="T15" fmla="*/ 63 h 68"/>
                  <a:gd name="T16" fmla="*/ 95 w 103"/>
                  <a:gd name="T17" fmla="*/ 66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 h="68">
                    <a:moveTo>
                      <a:pt x="95" y="66"/>
                    </a:moveTo>
                    <a:cubicBezTo>
                      <a:pt x="5" y="14"/>
                      <a:pt x="5" y="14"/>
                      <a:pt x="5" y="14"/>
                    </a:cubicBezTo>
                    <a:cubicBezTo>
                      <a:pt x="2" y="12"/>
                      <a:pt x="0" y="8"/>
                      <a:pt x="1" y="5"/>
                    </a:cubicBezTo>
                    <a:cubicBezTo>
                      <a:pt x="1" y="5"/>
                      <a:pt x="1" y="5"/>
                      <a:pt x="1" y="5"/>
                    </a:cubicBezTo>
                    <a:cubicBezTo>
                      <a:pt x="2" y="1"/>
                      <a:pt x="4" y="0"/>
                      <a:pt x="7" y="2"/>
                    </a:cubicBezTo>
                    <a:cubicBezTo>
                      <a:pt x="98" y="54"/>
                      <a:pt x="98" y="54"/>
                      <a:pt x="98" y="54"/>
                    </a:cubicBezTo>
                    <a:cubicBezTo>
                      <a:pt x="101" y="56"/>
                      <a:pt x="103" y="60"/>
                      <a:pt x="102" y="63"/>
                    </a:cubicBezTo>
                    <a:cubicBezTo>
                      <a:pt x="102" y="63"/>
                      <a:pt x="102" y="63"/>
                      <a:pt x="102" y="63"/>
                    </a:cubicBezTo>
                    <a:cubicBezTo>
                      <a:pt x="101" y="67"/>
                      <a:pt x="98" y="68"/>
                      <a:pt x="95" y="66"/>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4" name="îSļïḑé"/>
              <p:cNvSpPr/>
              <p:nvPr/>
            </p:nvSpPr>
            <p:spPr bwMode="auto">
              <a:xfrm>
                <a:off x="5583119" y="2205710"/>
                <a:ext cx="230450" cy="164608"/>
              </a:xfrm>
              <a:custGeom>
                <a:avLst/>
                <a:gdLst>
                  <a:gd name="T0" fmla="*/ 57 w 64"/>
                  <a:gd name="T1" fmla="*/ 44 h 46"/>
                  <a:gd name="T2" fmla="*/ 4 w 64"/>
                  <a:gd name="T3" fmla="*/ 14 h 46"/>
                  <a:gd name="T4" fmla="*/ 1 w 64"/>
                  <a:gd name="T5" fmla="*/ 5 h 46"/>
                  <a:gd name="T6" fmla="*/ 1 w 64"/>
                  <a:gd name="T7" fmla="*/ 5 h 46"/>
                  <a:gd name="T8" fmla="*/ 7 w 64"/>
                  <a:gd name="T9" fmla="*/ 2 h 46"/>
                  <a:gd name="T10" fmla="*/ 59 w 64"/>
                  <a:gd name="T11" fmla="*/ 32 h 46"/>
                  <a:gd name="T12" fmla="*/ 63 w 64"/>
                  <a:gd name="T13" fmla="*/ 41 h 46"/>
                  <a:gd name="T14" fmla="*/ 63 w 64"/>
                  <a:gd name="T15" fmla="*/ 41 h 46"/>
                  <a:gd name="T16" fmla="*/ 57 w 64"/>
                  <a:gd name="T17" fmla="*/ 44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46">
                    <a:moveTo>
                      <a:pt x="57" y="44"/>
                    </a:moveTo>
                    <a:cubicBezTo>
                      <a:pt x="4" y="14"/>
                      <a:pt x="4" y="14"/>
                      <a:pt x="4" y="14"/>
                    </a:cubicBezTo>
                    <a:cubicBezTo>
                      <a:pt x="2" y="12"/>
                      <a:pt x="0" y="8"/>
                      <a:pt x="1" y="5"/>
                    </a:cubicBezTo>
                    <a:cubicBezTo>
                      <a:pt x="1" y="5"/>
                      <a:pt x="1" y="5"/>
                      <a:pt x="1" y="5"/>
                    </a:cubicBezTo>
                    <a:cubicBezTo>
                      <a:pt x="1" y="1"/>
                      <a:pt x="4" y="0"/>
                      <a:pt x="7" y="2"/>
                    </a:cubicBezTo>
                    <a:cubicBezTo>
                      <a:pt x="59" y="32"/>
                      <a:pt x="59" y="32"/>
                      <a:pt x="59" y="32"/>
                    </a:cubicBezTo>
                    <a:cubicBezTo>
                      <a:pt x="62" y="33"/>
                      <a:pt x="64" y="38"/>
                      <a:pt x="63" y="41"/>
                    </a:cubicBezTo>
                    <a:cubicBezTo>
                      <a:pt x="63" y="41"/>
                      <a:pt x="63" y="41"/>
                      <a:pt x="63" y="41"/>
                    </a:cubicBezTo>
                    <a:cubicBezTo>
                      <a:pt x="62" y="44"/>
                      <a:pt x="59" y="46"/>
                      <a:pt x="57" y="44"/>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5" name="î$ľïḑé"/>
              <p:cNvSpPr/>
              <p:nvPr/>
            </p:nvSpPr>
            <p:spPr bwMode="auto">
              <a:xfrm>
                <a:off x="6011097" y="2346059"/>
                <a:ext cx="112626" cy="97032"/>
              </a:xfrm>
              <a:custGeom>
                <a:avLst/>
                <a:gdLst>
                  <a:gd name="T0" fmla="*/ 23 w 31"/>
                  <a:gd name="T1" fmla="*/ 25 h 27"/>
                  <a:gd name="T2" fmla="*/ 4 w 31"/>
                  <a:gd name="T3" fmla="*/ 14 h 27"/>
                  <a:gd name="T4" fmla="*/ 0 w 31"/>
                  <a:gd name="T5" fmla="*/ 5 h 27"/>
                  <a:gd name="T6" fmla="*/ 0 w 31"/>
                  <a:gd name="T7" fmla="*/ 5 h 27"/>
                  <a:gd name="T8" fmla="*/ 7 w 31"/>
                  <a:gd name="T9" fmla="*/ 2 h 27"/>
                  <a:gd name="T10" fmla="*/ 26 w 31"/>
                  <a:gd name="T11" fmla="*/ 13 h 27"/>
                  <a:gd name="T12" fmla="*/ 30 w 31"/>
                  <a:gd name="T13" fmla="*/ 22 h 27"/>
                  <a:gd name="T14" fmla="*/ 30 w 31"/>
                  <a:gd name="T15" fmla="*/ 22 h 27"/>
                  <a:gd name="T16" fmla="*/ 23 w 31"/>
                  <a:gd name="T17"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7">
                    <a:moveTo>
                      <a:pt x="23" y="25"/>
                    </a:moveTo>
                    <a:cubicBezTo>
                      <a:pt x="4" y="14"/>
                      <a:pt x="4" y="14"/>
                      <a:pt x="4" y="14"/>
                    </a:cubicBezTo>
                    <a:cubicBezTo>
                      <a:pt x="1" y="12"/>
                      <a:pt x="0" y="8"/>
                      <a:pt x="0" y="5"/>
                    </a:cubicBezTo>
                    <a:cubicBezTo>
                      <a:pt x="0" y="5"/>
                      <a:pt x="0" y="5"/>
                      <a:pt x="0" y="5"/>
                    </a:cubicBezTo>
                    <a:cubicBezTo>
                      <a:pt x="1" y="1"/>
                      <a:pt x="4" y="0"/>
                      <a:pt x="7" y="2"/>
                    </a:cubicBezTo>
                    <a:cubicBezTo>
                      <a:pt x="26" y="13"/>
                      <a:pt x="26" y="13"/>
                      <a:pt x="26" y="13"/>
                    </a:cubicBezTo>
                    <a:cubicBezTo>
                      <a:pt x="29" y="14"/>
                      <a:pt x="31" y="18"/>
                      <a:pt x="30" y="22"/>
                    </a:cubicBezTo>
                    <a:cubicBezTo>
                      <a:pt x="30" y="22"/>
                      <a:pt x="30" y="22"/>
                      <a:pt x="30" y="22"/>
                    </a:cubicBezTo>
                    <a:cubicBezTo>
                      <a:pt x="29" y="25"/>
                      <a:pt x="26" y="27"/>
                      <a:pt x="23"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6" name="ïsḷïďè"/>
              <p:cNvSpPr/>
              <p:nvPr/>
            </p:nvSpPr>
            <p:spPr bwMode="auto">
              <a:xfrm>
                <a:off x="6518780" y="2202245"/>
                <a:ext cx="112626" cy="97032"/>
              </a:xfrm>
              <a:custGeom>
                <a:avLst/>
                <a:gdLst>
                  <a:gd name="T0" fmla="*/ 23 w 31"/>
                  <a:gd name="T1" fmla="*/ 25 h 27"/>
                  <a:gd name="T2" fmla="*/ 5 w 31"/>
                  <a:gd name="T3" fmla="*/ 14 h 27"/>
                  <a:gd name="T4" fmla="*/ 1 w 31"/>
                  <a:gd name="T5" fmla="*/ 5 h 27"/>
                  <a:gd name="T6" fmla="*/ 1 w 31"/>
                  <a:gd name="T7" fmla="*/ 5 h 27"/>
                  <a:gd name="T8" fmla="*/ 7 w 31"/>
                  <a:gd name="T9" fmla="*/ 2 h 27"/>
                  <a:gd name="T10" fmla="*/ 26 w 31"/>
                  <a:gd name="T11" fmla="*/ 13 h 27"/>
                  <a:gd name="T12" fmla="*/ 30 w 31"/>
                  <a:gd name="T13" fmla="*/ 22 h 27"/>
                  <a:gd name="T14" fmla="*/ 30 w 31"/>
                  <a:gd name="T15" fmla="*/ 22 h 27"/>
                  <a:gd name="T16" fmla="*/ 23 w 31"/>
                  <a:gd name="T17"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7">
                    <a:moveTo>
                      <a:pt x="23" y="25"/>
                    </a:moveTo>
                    <a:cubicBezTo>
                      <a:pt x="5" y="14"/>
                      <a:pt x="5" y="14"/>
                      <a:pt x="5" y="14"/>
                    </a:cubicBezTo>
                    <a:cubicBezTo>
                      <a:pt x="2" y="13"/>
                      <a:pt x="0" y="8"/>
                      <a:pt x="1" y="5"/>
                    </a:cubicBezTo>
                    <a:cubicBezTo>
                      <a:pt x="1" y="5"/>
                      <a:pt x="1" y="5"/>
                      <a:pt x="1" y="5"/>
                    </a:cubicBezTo>
                    <a:cubicBezTo>
                      <a:pt x="2" y="2"/>
                      <a:pt x="5" y="0"/>
                      <a:pt x="7" y="2"/>
                    </a:cubicBezTo>
                    <a:cubicBezTo>
                      <a:pt x="26" y="13"/>
                      <a:pt x="26" y="13"/>
                      <a:pt x="26" y="13"/>
                    </a:cubicBezTo>
                    <a:cubicBezTo>
                      <a:pt x="29" y="14"/>
                      <a:pt x="31" y="19"/>
                      <a:pt x="30" y="22"/>
                    </a:cubicBezTo>
                    <a:cubicBezTo>
                      <a:pt x="30" y="22"/>
                      <a:pt x="30" y="22"/>
                      <a:pt x="30" y="22"/>
                    </a:cubicBezTo>
                    <a:cubicBezTo>
                      <a:pt x="29" y="25"/>
                      <a:pt x="26" y="27"/>
                      <a:pt x="23"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7" name="iṧlíďe"/>
              <p:cNvSpPr/>
              <p:nvPr/>
            </p:nvSpPr>
            <p:spPr bwMode="auto">
              <a:xfrm>
                <a:off x="5539802" y="2392843"/>
                <a:ext cx="270302" cy="187132"/>
              </a:xfrm>
              <a:custGeom>
                <a:avLst/>
                <a:gdLst>
                  <a:gd name="T0" fmla="*/ 67 w 75"/>
                  <a:gd name="T1" fmla="*/ 50 h 52"/>
                  <a:gd name="T2" fmla="*/ 4 w 75"/>
                  <a:gd name="T3" fmla="*/ 14 h 52"/>
                  <a:gd name="T4" fmla="*/ 1 w 75"/>
                  <a:gd name="T5" fmla="*/ 5 h 52"/>
                  <a:gd name="T6" fmla="*/ 1 w 75"/>
                  <a:gd name="T7" fmla="*/ 5 h 52"/>
                  <a:gd name="T8" fmla="*/ 7 w 75"/>
                  <a:gd name="T9" fmla="*/ 2 h 52"/>
                  <a:gd name="T10" fmla="*/ 70 w 75"/>
                  <a:gd name="T11" fmla="*/ 38 h 52"/>
                  <a:gd name="T12" fmla="*/ 74 w 75"/>
                  <a:gd name="T13" fmla="*/ 47 h 52"/>
                  <a:gd name="T14" fmla="*/ 74 w 75"/>
                  <a:gd name="T15" fmla="*/ 47 h 52"/>
                  <a:gd name="T16" fmla="*/ 67 w 75"/>
                  <a:gd name="T17" fmla="*/ 5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52">
                    <a:moveTo>
                      <a:pt x="67" y="50"/>
                    </a:moveTo>
                    <a:cubicBezTo>
                      <a:pt x="4" y="14"/>
                      <a:pt x="4" y="14"/>
                      <a:pt x="4" y="14"/>
                    </a:cubicBezTo>
                    <a:cubicBezTo>
                      <a:pt x="2" y="13"/>
                      <a:pt x="0" y="8"/>
                      <a:pt x="1" y="5"/>
                    </a:cubicBezTo>
                    <a:cubicBezTo>
                      <a:pt x="1" y="5"/>
                      <a:pt x="1" y="5"/>
                      <a:pt x="1" y="5"/>
                    </a:cubicBezTo>
                    <a:cubicBezTo>
                      <a:pt x="1" y="2"/>
                      <a:pt x="4" y="0"/>
                      <a:pt x="7" y="2"/>
                    </a:cubicBezTo>
                    <a:cubicBezTo>
                      <a:pt x="70" y="38"/>
                      <a:pt x="70" y="38"/>
                      <a:pt x="70" y="38"/>
                    </a:cubicBezTo>
                    <a:cubicBezTo>
                      <a:pt x="73" y="40"/>
                      <a:pt x="75" y="44"/>
                      <a:pt x="74" y="47"/>
                    </a:cubicBezTo>
                    <a:cubicBezTo>
                      <a:pt x="74" y="47"/>
                      <a:pt x="74" y="47"/>
                      <a:pt x="74" y="47"/>
                    </a:cubicBezTo>
                    <a:cubicBezTo>
                      <a:pt x="73" y="51"/>
                      <a:pt x="70" y="52"/>
                      <a:pt x="67" y="50"/>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8" name="iśļïďé"/>
              <p:cNvSpPr/>
              <p:nvPr/>
            </p:nvSpPr>
            <p:spPr bwMode="auto">
              <a:xfrm>
                <a:off x="5596980" y="1684166"/>
                <a:ext cx="209658" cy="150746"/>
              </a:xfrm>
              <a:custGeom>
                <a:avLst/>
                <a:gdLst>
                  <a:gd name="T0" fmla="*/ 51 w 58"/>
                  <a:gd name="T1" fmla="*/ 40 h 42"/>
                  <a:gd name="T2" fmla="*/ 5 w 58"/>
                  <a:gd name="T3" fmla="*/ 14 h 42"/>
                  <a:gd name="T4" fmla="*/ 1 w 58"/>
                  <a:gd name="T5" fmla="*/ 5 h 42"/>
                  <a:gd name="T6" fmla="*/ 1 w 58"/>
                  <a:gd name="T7" fmla="*/ 5 h 42"/>
                  <a:gd name="T8" fmla="*/ 7 w 58"/>
                  <a:gd name="T9" fmla="*/ 1 h 42"/>
                  <a:gd name="T10" fmla="*/ 53 w 58"/>
                  <a:gd name="T11" fmla="*/ 28 h 42"/>
                  <a:gd name="T12" fmla="*/ 57 w 58"/>
                  <a:gd name="T13" fmla="*/ 37 h 42"/>
                  <a:gd name="T14" fmla="*/ 57 w 58"/>
                  <a:gd name="T15" fmla="*/ 37 h 42"/>
                  <a:gd name="T16" fmla="*/ 51 w 58"/>
                  <a:gd name="T17" fmla="*/ 4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42">
                    <a:moveTo>
                      <a:pt x="51" y="40"/>
                    </a:moveTo>
                    <a:cubicBezTo>
                      <a:pt x="5" y="14"/>
                      <a:pt x="5" y="14"/>
                      <a:pt x="5" y="14"/>
                    </a:cubicBezTo>
                    <a:cubicBezTo>
                      <a:pt x="2" y="12"/>
                      <a:pt x="0" y="8"/>
                      <a:pt x="1" y="5"/>
                    </a:cubicBezTo>
                    <a:cubicBezTo>
                      <a:pt x="1" y="5"/>
                      <a:pt x="1" y="5"/>
                      <a:pt x="1" y="5"/>
                    </a:cubicBezTo>
                    <a:cubicBezTo>
                      <a:pt x="2" y="1"/>
                      <a:pt x="4" y="0"/>
                      <a:pt x="7" y="1"/>
                    </a:cubicBezTo>
                    <a:cubicBezTo>
                      <a:pt x="53" y="28"/>
                      <a:pt x="53" y="28"/>
                      <a:pt x="53" y="28"/>
                    </a:cubicBezTo>
                    <a:cubicBezTo>
                      <a:pt x="56" y="30"/>
                      <a:pt x="58" y="34"/>
                      <a:pt x="57" y="37"/>
                    </a:cubicBezTo>
                    <a:cubicBezTo>
                      <a:pt x="57" y="37"/>
                      <a:pt x="57" y="37"/>
                      <a:pt x="57" y="37"/>
                    </a:cubicBezTo>
                    <a:cubicBezTo>
                      <a:pt x="56" y="41"/>
                      <a:pt x="53" y="42"/>
                      <a:pt x="51" y="40"/>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9" name="îśľïḓê"/>
              <p:cNvSpPr/>
              <p:nvPr/>
            </p:nvSpPr>
            <p:spPr bwMode="auto">
              <a:xfrm>
                <a:off x="5380393" y="2619827"/>
                <a:ext cx="235648" cy="168073"/>
              </a:xfrm>
              <a:custGeom>
                <a:avLst/>
                <a:gdLst>
                  <a:gd name="T0" fmla="*/ 58 w 65"/>
                  <a:gd name="T1" fmla="*/ 45 h 47"/>
                  <a:gd name="T2" fmla="*/ 4 w 65"/>
                  <a:gd name="T3" fmla="*/ 14 h 47"/>
                  <a:gd name="T4" fmla="*/ 1 w 65"/>
                  <a:gd name="T5" fmla="*/ 5 h 47"/>
                  <a:gd name="T6" fmla="*/ 1 w 65"/>
                  <a:gd name="T7" fmla="*/ 5 h 47"/>
                  <a:gd name="T8" fmla="*/ 7 w 65"/>
                  <a:gd name="T9" fmla="*/ 2 h 47"/>
                  <a:gd name="T10" fmla="*/ 61 w 65"/>
                  <a:gd name="T11" fmla="*/ 33 h 47"/>
                  <a:gd name="T12" fmla="*/ 64 w 65"/>
                  <a:gd name="T13" fmla="*/ 42 h 47"/>
                  <a:gd name="T14" fmla="*/ 64 w 65"/>
                  <a:gd name="T15" fmla="*/ 42 h 47"/>
                  <a:gd name="T16" fmla="*/ 58 w 65"/>
                  <a:gd name="T17" fmla="*/ 4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47">
                    <a:moveTo>
                      <a:pt x="58" y="45"/>
                    </a:moveTo>
                    <a:cubicBezTo>
                      <a:pt x="4" y="14"/>
                      <a:pt x="4" y="14"/>
                      <a:pt x="4" y="14"/>
                    </a:cubicBezTo>
                    <a:cubicBezTo>
                      <a:pt x="1" y="13"/>
                      <a:pt x="0" y="9"/>
                      <a:pt x="1" y="5"/>
                    </a:cubicBezTo>
                    <a:cubicBezTo>
                      <a:pt x="1" y="5"/>
                      <a:pt x="1" y="5"/>
                      <a:pt x="1" y="5"/>
                    </a:cubicBezTo>
                    <a:cubicBezTo>
                      <a:pt x="1" y="2"/>
                      <a:pt x="4" y="0"/>
                      <a:pt x="7" y="2"/>
                    </a:cubicBezTo>
                    <a:cubicBezTo>
                      <a:pt x="61" y="33"/>
                      <a:pt x="61" y="33"/>
                      <a:pt x="61" y="33"/>
                    </a:cubicBezTo>
                    <a:cubicBezTo>
                      <a:pt x="63" y="34"/>
                      <a:pt x="65" y="39"/>
                      <a:pt x="64" y="42"/>
                    </a:cubicBezTo>
                    <a:cubicBezTo>
                      <a:pt x="64" y="42"/>
                      <a:pt x="64" y="42"/>
                      <a:pt x="64" y="42"/>
                    </a:cubicBezTo>
                    <a:cubicBezTo>
                      <a:pt x="64" y="45"/>
                      <a:pt x="61" y="47"/>
                      <a:pt x="58" y="4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0" name="îšḷïḑé"/>
              <p:cNvSpPr/>
              <p:nvPr/>
            </p:nvSpPr>
            <p:spPr bwMode="auto">
              <a:xfrm>
                <a:off x="5576188" y="3278255"/>
                <a:ext cx="154211" cy="121289"/>
              </a:xfrm>
              <a:custGeom>
                <a:avLst/>
                <a:gdLst>
                  <a:gd name="T0" fmla="*/ 36 w 43"/>
                  <a:gd name="T1" fmla="*/ 32 h 34"/>
                  <a:gd name="T2" fmla="*/ 4 w 43"/>
                  <a:gd name="T3" fmla="*/ 14 h 34"/>
                  <a:gd name="T4" fmla="*/ 1 w 43"/>
                  <a:gd name="T5" fmla="*/ 5 h 34"/>
                  <a:gd name="T6" fmla="*/ 1 w 43"/>
                  <a:gd name="T7" fmla="*/ 5 h 34"/>
                  <a:gd name="T8" fmla="*/ 7 w 43"/>
                  <a:gd name="T9" fmla="*/ 2 h 34"/>
                  <a:gd name="T10" fmla="*/ 39 w 43"/>
                  <a:gd name="T11" fmla="*/ 20 h 34"/>
                  <a:gd name="T12" fmla="*/ 42 w 43"/>
                  <a:gd name="T13" fmla="*/ 29 h 34"/>
                  <a:gd name="T14" fmla="*/ 42 w 43"/>
                  <a:gd name="T15" fmla="*/ 29 h 34"/>
                  <a:gd name="T16" fmla="*/ 36 w 43"/>
                  <a:gd name="T17" fmla="*/ 3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34">
                    <a:moveTo>
                      <a:pt x="36" y="32"/>
                    </a:moveTo>
                    <a:cubicBezTo>
                      <a:pt x="4" y="14"/>
                      <a:pt x="4" y="14"/>
                      <a:pt x="4" y="14"/>
                    </a:cubicBezTo>
                    <a:cubicBezTo>
                      <a:pt x="2" y="13"/>
                      <a:pt x="0" y="8"/>
                      <a:pt x="1" y="5"/>
                    </a:cubicBezTo>
                    <a:cubicBezTo>
                      <a:pt x="1" y="5"/>
                      <a:pt x="1" y="5"/>
                      <a:pt x="1" y="5"/>
                    </a:cubicBezTo>
                    <a:cubicBezTo>
                      <a:pt x="1" y="2"/>
                      <a:pt x="4" y="0"/>
                      <a:pt x="7" y="2"/>
                    </a:cubicBezTo>
                    <a:cubicBezTo>
                      <a:pt x="39" y="20"/>
                      <a:pt x="39" y="20"/>
                      <a:pt x="39" y="20"/>
                    </a:cubicBezTo>
                    <a:cubicBezTo>
                      <a:pt x="41" y="22"/>
                      <a:pt x="43" y="26"/>
                      <a:pt x="42" y="29"/>
                    </a:cubicBezTo>
                    <a:cubicBezTo>
                      <a:pt x="42" y="29"/>
                      <a:pt x="42" y="29"/>
                      <a:pt x="42" y="29"/>
                    </a:cubicBezTo>
                    <a:cubicBezTo>
                      <a:pt x="42" y="33"/>
                      <a:pt x="39" y="34"/>
                      <a:pt x="36" y="32"/>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1" name="işḷîde"/>
              <p:cNvSpPr/>
              <p:nvPr/>
            </p:nvSpPr>
            <p:spPr bwMode="auto">
              <a:xfrm>
                <a:off x="5787578" y="3403009"/>
                <a:ext cx="213123" cy="152478"/>
              </a:xfrm>
              <a:custGeom>
                <a:avLst/>
                <a:gdLst>
                  <a:gd name="T0" fmla="*/ 51 w 59"/>
                  <a:gd name="T1" fmla="*/ 40 h 42"/>
                  <a:gd name="T2" fmla="*/ 5 w 59"/>
                  <a:gd name="T3" fmla="*/ 14 h 42"/>
                  <a:gd name="T4" fmla="*/ 1 w 59"/>
                  <a:gd name="T5" fmla="*/ 4 h 42"/>
                  <a:gd name="T6" fmla="*/ 1 w 59"/>
                  <a:gd name="T7" fmla="*/ 4 h 42"/>
                  <a:gd name="T8" fmla="*/ 8 w 59"/>
                  <a:gd name="T9" fmla="*/ 1 h 42"/>
                  <a:gd name="T10" fmla="*/ 54 w 59"/>
                  <a:gd name="T11" fmla="*/ 28 h 42"/>
                  <a:gd name="T12" fmla="*/ 58 w 59"/>
                  <a:gd name="T13" fmla="*/ 37 h 42"/>
                  <a:gd name="T14" fmla="*/ 58 w 59"/>
                  <a:gd name="T15" fmla="*/ 37 h 42"/>
                  <a:gd name="T16" fmla="*/ 51 w 59"/>
                  <a:gd name="T17" fmla="*/ 4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42">
                    <a:moveTo>
                      <a:pt x="51" y="40"/>
                    </a:moveTo>
                    <a:cubicBezTo>
                      <a:pt x="5" y="14"/>
                      <a:pt x="5" y="14"/>
                      <a:pt x="5" y="14"/>
                    </a:cubicBezTo>
                    <a:cubicBezTo>
                      <a:pt x="2" y="12"/>
                      <a:pt x="0" y="8"/>
                      <a:pt x="1" y="4"/>
                    </a:cubicBezTo>
                    <a:cubicBezTo>
                      <a:pt x="1" y="4"/>
                      <a:pt x="1" y="4"/>
                      <a:pt x="1" y="4"/>
                    </a:cubicBezTo>
                    <a:cubicBezTo>
                      <a:pt x="2" y="1"/>
                      <a:pt x="5" y="0"/>
                      <a:pt x="8" y="1"/>
                    </a:cubicBezTo>
                    <a:cubicBezTo>
                      <a:pt x="54" y="28"/>
                      <a:pt x="54" y="28"/>
                      <a:pt x="54" y="28"/>
                    </a:cubicBezTo>
                    <a:cubicBezTo>
                      <a:pt x="57" y="30"/>
                      <a:pt x="59" y="34"/>
                      <a:pt x="58" y="37"/>
                    </a:cubicBezTo>
                    <a:cubicBezTo>
                      <a:pt x="58" y="37"/>
                      <a:pt x="58" y="37"/>
                      <a:pt x="58" y="37"/>
                    </a:cubicBezTo>
                    <a:cubicBezTo>
                      <a:pt x="57" y="41"/>
                      <a:pt x="54" y="42"/>
                      <a:pt x="51" y="40"/>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2" name="ïṥḷiďe"/>
              <p:cNvSpPr/>
              <p:nvPr/>
            </p:nvSpPr>
            <p:spPr bwMode="auto">
              <a:xfrm>
                <a:off x="5376927" y="3803265"/>
                <a:ext cx="159409" cy="123023"/>
              </a:xfrm>
              <a:custGeom>
                <a:avLst/>
                <a:gdLst>
                  <a:gd name="T0" fmla="*/ 36 w 44"/>
                  <a:gd name="T1" fmla="*/ 32 h 34"/>
                  <a:gd name="T2" fmla="*/ 5 w 44"/>
                  <a:gd name="T3" fmla="*/ 14 h 34"/>
                  <a:gd name="T4" fmla="*/ 1 w 44"/>
                  <a:gd name="T5" fmla="*/ 5 h 34"/>
                  <a:gd name="T6" fmla="*/ 1 w 44"/>
                  <a:gd name="T7" fmla="*/ 5 h 34"/>
                  <a:gd name="T8" fmla="*/ 8 w 44"/>
                  <a:gd name="T9" fmla="*/ 2 h 34"/>
                  <a:gd name="T10" fmla="*/ 39 w 44"/>
                  <a:gd name="T11" fmla="*/ 20 h 34"/>
                  <a:gd name="T12" fmla="*/ 43 w 44"/>
                  <a:gd name="T13" fmla="*/ 29 h 34"/>
                  <a:gd name="T14" fmla="*/ 43 w 44"/>
                  <a:gd name="T15" fmla="*/ 29 h 34"/>
                  <a:gd name="T16" fmla="*/ 36 w 44"/>
                  <a:gd name="T17" fmla="*/ 3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34">
                    <a:moveTo>
                      <a:pt x="36" y="32"/>
                    </a:moveTo>
                    <a:cubicBezTo>
                      <a:pt x="5" y="14"/>
                      <a:pt x="5" y="14"/>
                      <a:pt x="5" y="14"/>
                    </a:cubicBezTo>
                    <a:cubicBezTo>
                      <a:pt x="2" y="12"/>
                      <a:pt x="0" y="8"/>
                      <a:pt x="1" y="5"/>
                    </a:cubicBezTo>
                    <a:cubicBezTo>
                      <a:pt x="1" y="5"/>
                      <a:pt x="1" y="5"/>
                      <a:pt x="1" y="5"/>
                    </a:cubicBezTo>
                    <a:cubicBezTo>
                      <a:pt x="2" y="1"/>
                      <a:pt x="5" y="0"/>
                      <a:pt x="8" y="2"/>
                    </a:cubicBezTo>
                    <a:cubicBezTo>
                      <a:pt x="39" y="20"/>
                      <a:pt x="39" y="20"/>
                      <a:pt x="39" y="20"/>
                    </a:cubicBezTo>
                    <a:cubicBezTo>
                      <a:pt x="42" y="21"/>
                      <a:pt x="44" y="26"/>
                      <a:pt x="43" y="29"/>
                    </a:cubicBezTo>
                    <a:cubicBezTo>
                      <a:pt x="43" y="29"/>
                      <a:pt x="43" y="29"/>
                      <a:pt x="43" y="29"/>
                    </a:cubicBezTo>
                    <a:cubicBezTo>
                      <a:pt x="42" y="32"/>
                      <a:pt x="39" y="34"/>
                      <a:pt x="36" y="32"/>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3" name="îṩ1íḓè"/>
              <p:cNvSpPr/>
              <p:nvPr/>
            </p:nvSpPr>
            <p:spPr bwMode="auto">
              <a:xfrm>
                <a:off x="5564059" y="3910693"/>
                <a:ext cx="209658" cy="150746"/>
              </a:xfrm>
              <a:custGeom>
                <a:avLst/>
                <a:gdLst>
                  <a:gd name="T0" fmla="*/ 51 w 58"/>
                  <a:gd name="T1" fmla="*/ 40 h 42"/>
                  <a:gd name="T2" fmla="*/ 5 w 58"/>
                  <a:gd name="T3" fmla="*/ 14 h 42"/>
                  <a:gd name="T4" fmla="*/ 1 w 58"/>
                  <a:gd name="T5" fmla="*/ 5 h 42"/>
                  <a:gd name="T6" fmla="*/ 1 w 58"/>
                  <a:gd name="T7" fmla="*/ 5 h 42"/>
                  <a:gd name="T8" fmla="*/ 7 w 58"/>
                  <a:gd name="T9" fmla="*/ 1 h 42"/>
                  <a:gd name="T10" fmla="*/ 53 w 58"/>
                  <a:gd name="T11" fmla="*/ 28 h 42"/>
                  <a:gd name="T12" fmla="*/ 57 w 58"/>
                  <a:gd name="T13" fmla="*/ 37 h 42"/>
                  <a:gd name="T14" fmla="*/ 57 w 58"/>
                  <a:gd name="T15" fmla="*/ 37 h 42"/>
                  <a:gd name="T16" fmla="*/ 51 w 58"/>
                  <a:gd name="T17" fmla="*/ 4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42">
                    <a:moveTo>
                      <a:pt x="51" y="40"/>
                    </a:moveTo>
                    <a:cubicBezTo>
                      <a:pt x="5" y="14"/>
                      <a:pt x="5" y="14"/>
                      <a:pt x="5" y="14"/>
                    </a:cubicBezTo>
                    <a:cubicBezTo>
                      <a:pt x="2" y="12"/>
                      <a:pt x="0" y="8"/>
                      <a:pt x="1" y="5"/>
                    </a:cubicBezTo>
                    <a:cubicBezTo>
                      <a:pt x="1" y="5"/>
                      <a:pt x="1" y="5"/>
                      <a:pt x="1" y="5"/>
                    </a:cubicBezTo>
                    <a:cubicBezTo>
                      <a:pt x="1" y="1"/>
                      <a:pt x="4" y="0"/>
                      <a:pt x="7" y="1"/>
                    </a:cubicBezTo>
                    <a:cubicBezTo>
                      <a:pt x="53" y="28"/>
                      <a:pt x="53" y="28"/>
                      <a:pt x="53" y="28"/>
                    </a:cubicBezTo>
                    <a:cubicBezTo>
                      <a:pt x="56" y="30"/>
                      <a:pt x="58" y="34"/>
                      <a:pt x="57" y="37"/>
                    </a:cubicBezTo>
                    <a:cubicBezTo>
                      <a:pt x="57" y="37"/>
                      <a:pt x="57" y="37"/>
                      <a:pt x="57" y="37"/>
                    </a:cubicBezTo>
                    <a:cubicBezTo>
                      <a:pt x="56" y="41"/>
                      <a:pt x="53" y="42"/>
                      <a:pt x="51" y="40"/>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4" name="ïṧľîḋè"/>
              <p:cNvSpPr/>
              <p:nvPr/>
            </p:nvSpPr>
            <p:spPr bwMode="auto">
              <a:xfrm>
                <a:off x="5283361" y="3215877"/>
                <a:ext cx="116092" cy="97032"/>
              </a:xfrm>
              <a:custGeom>
                <a:avLst/>
                <a:gdLst>
                  <a:gd name="T0" fmla="*/ 25 w 32"/>
                  <a:gd name="T1" fmla="*/ 26 h 27"/>
                  <a:gd name="T2" fmla="*/ 5 w 32"/>
                  <a:gd name="T3" fmla="*/ 14 h 27"/>
                  <a:gd name="T4" fmla="*/ 1 w 32"/>
                  <a:gd name="T5" fmla="*/ 5 h 27"/>
                  <a:gd name="T6" fmla="*/ 1 w 32"/>
                  <a:gd name="T7" fmla="*/ 5 h 27"/>
                  <a:gd name="T8" fmla="*/ 8 w 32"/>
                  <a:gd name="T9" fmla="*/ 2 h 27"/>
                  <a:gd name="T10" fmla="*/ 27 w 32"/>
                  <a:gd name="T11" fmla="*/ 13 h 27"/>
                  <a:gd name="T12" fmla="*/ 31 w 32"/>
                  <a:gd name="T13" fmla="*/ 22 h 27"/>
                  <a:gd name="T14" fmla="*/ 31 w 32"/>
                  <a:gd name="T15" fmla="*/ 22 h 27"/>
                  <a:gd name="T16" fmla="*/ 25 w 32"/>
                  <a:gd name="T17" fmla="*/ 2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27">
                    <a:moveTo>
                      <a:pt x="25" y="26"/>
                    </a:moveTo>
                    <a:cubicBezTo>
                      <a:pt x="5" y="14"/>
                      <a:pt x="5" y="14"/>
                      <a:pt x="5" y="14"/>
                    </a:cubicBezTo>
                    <a:cubicBezTo>
                      <a:pt x="2" y="13"/>
                      <a:pt x="0" y="9"/>
                      <a:pt x="1" y="5"/>
                    </a:cubicBezTo>
                    <a:cubicBezTo>
                      <a:pt x="1" y="5"/>
                      <a:pt x="1" y="5"/>
                      <a:pt x="1" y="5"/>
                    </a:cubicBezTo>
                    <a:cubicBezTo>
                      <a:pt x="2" y="2"/>
                      <a:pt x="5" y="0"/>
                      <a:pt x="8" y="2"/>
                    </a:cubicBezTo>
                    <a:cubicBezTo>
                      <a:pt x="27" y="13"/>
                      <a:pt x="27" y="13"/>
                      <a:pt x="27" y="13"/>
                    </a:cubicBezTo>
                    <a:cubicBezTo>
                      <a:pt x="30" y="15"/>
                      <a:pt x="32" y="19"/>
                      <a:pt x="31" y="22"/>
                    </a:cubicBezTo>
                    <a:cubicBezTo>
                      <a:pt x="31" y="22"/>
                      <a:pt x="31" y="22"/>
                      <a:pt x="31" y="22"/>
                    </a:cubicBezTo>
                    <a:cubicBezTo>
                      <a:pt x="30" y="26"/>
                      <a:pt x="27" y="27"/>
                      <a:pt x="25" y="26"/>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5" name="i$ľîḍe"/>
              <p:cNvSpPr/>
              <p:nvPr/>
            </p:nvSpPr>
            <p:spPr bwMode="auto">
              <a:xfrm>
                <a:off x="5356135" y="3364890"/>
                <a:ext cx="259906" cy="181935"/>
              </a:xfrm>
              <a:custGeom>
                <a:avLst/>
                <a:gdLst>
                  <a:gd name="T0" fmla="*/ 65 w 72"/>
                  <a:gd name="T1" fmla="*/ 49 h 51"/>
                  <a:gd name="T2" fmla="*/ 5 w 72"/>
                  <a:gd name="T3" fmla="*/ 15 h 51"/>
                  <a:gd name="T4" fmla="*/ 1 w 72"/>
                  <a:gd name="T5" fmla="*/ 5 h 51"/>
                  <a:gd name="T6" fmla="*/ 1 w 72"/>
                  <a:gd name="T7" fmla="*/ 5 h 51"/>
                  <a:gd name="T8" fmla="*/ 8 w 72"/>
                  <a:gd name="T9" fmla="*/ 2 h 51"/>
                  <a:gd name="T10" fmla="*/ 68 w 72"/>
                  <a:gd name="T11" fmla="*/ 36 h 51"/>
                  <a:gd name="T12" fmla="*/ 71 w 72"/>
                  <a:gd name="T13" fmla="*/ 46 h 51"/>
                  <a:gd name="T14" fmla="*/ 71 w 72"/>
                  <a:gd name="T15" fmla="*/ 46 h 51"/>
                  <a:gd name="T16" fmla="*/ 65 w 72"/>
                  <a:gd name="T17" fmla="*/ 49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1">
                    <a:moveTo>
                      <a:pt x="65" y="49"/>
                    </a:moveTo>
                    <a:cubicBezTo>
                      <a:pt x="5" y="15"/>
                      <a:pt x="5" y="15"/>
                      <a:pt x="5" y="15"/>
                    </a:cubicBezTo>
                    <a:cubicBezTo>
                      <a:pt x="2" y="13"/>
                      <a:pt x="0" y="9"/>
                      <a:pt x="1" y="5"/>
                    </a:cubicBezTo>
                    <a:cubicBezTo>
                      <a:pt x="1" y="5"/>
                      <a:pt x="1" y="5"/>
                      <a:pt x="1" y="5"/>
                    </a:cubicBezTo>
                    <a:cubicBezTo>
                      <a:pt x="2" y="2"/>
                      <a:pt x="5" y="0"/>
                      <a:pt x="8" y="2"/>
                    </a:cubicBezTo>
                    <a:cubicBezTo>
                      <a:pt x="68" y="36"/>
                      <a:pt x="68" y="36"/>
                      <a:pt x="68" y="36"/>
                    </a:cubicBezTo>
                    <a:cubicBezTo>
                      <a:pt x="70" y="38"/>
                      <a:pt x="72" y="42"/>
                      <a:pt x="71" y="46"/>
                    </a:cubicBezTo>
                    <a:cubicBezTo>
                      <a:pt x="71" y="46"/>
                      <a:pt x="71" y="46"/>
                      <a:pt x="71" y="46"/>
                    </a:cubicBezTo>
                    <a:cubicBezTo>
                      <a:pt x="71" y="49"/>
                      <a:pt x="68" y="51"/>
                      <a:pt x="65" y="49"/>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6" name="îṩ1îḋe"/>
              <p:cNvSpPr/>
              <p:nvPr/>
            </p:nvSpPr>
            <p:spPr bwMode="auto">
              <a:xfrm>
                <a:off x="5312817" y="3555487"/>
                <a:ext cx="114359" cy="97032"/>
              </a:xfrm>
              <a:custGeom>
                <a:avLst/>
                <a:gdLst>
                  <a:gd name="T0" fmla="*/ 25 w 32"/>
                  <a:gd name="T1" fmla="*/ 25 h 27"/>
                  <a:gd name="T2" fmla="*/ 5 w 32"/>
                  <a:gd name="T3" fmla="*/ 14 h 27"/>
                  <a:gd name="T4" fmla="*/ 1 w 32"/>
                  <a:gd name="T5" fmla="*/ 4 h 27"/>
                  <a:gd name="T6" fmla="*/ 1 w 32"/>
                  <a:gd name="T7" fmla="*/ 4 h 27"/>
                  <a:gd name="T8" fmla="*/ 8 w 32"/>
                  <a:gd name="T9" fmla="*/ 1 h 27"/>
                  <a:gd name="T10" fmla="*/ 27 w 32"/>
                  <a:gd name="T11" fmla="*/ 12 h 27"/>
                  <a:gd name="T12" fmla="*/ 31 w 32"/>
                  <a:gd name="T13" fmla="*/ 22 h 27"/>
                  <a:gd name="T14" fmla="*/ 31 w 32"/>
                  <a:gd name="T15" fmla="*/ 22 h 27"/>
                  <a:gd name="T16" fmla="*/ 25 w 32"/>
                  <a:gd name="T17"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27">
                    <a:moveTo>
                      <a:pt x="25" y="25"/>
                    </a:moveTo>
                    <a:cubicBezTo>
                      <a:pt x="5" y="14"/>
                      <a:pt x="5" y="14"/>
                      <a:pt x="5" y="14"/>
                    </a:cubicBezTo>
                    <a:cubicBezTo>
                      <a:pt x="2" y="12"/>
                      <a:pt x="0" y="8"/>
                      <a:pt x="1" y="4"/>
                    </a:cubicBezTo>
                    <a:cubicBezTo>
                      <a:pt x="1" y="4"/>
                      <a:pt x="1" y="4"/>
                      <a:pt x="1" y="4"/>
                    </a:cubicBezTo>
                    <a:cubicBezTo>
                      <a:pt x="2" y="1"/>
                      <a:pt x="5" y="0"/>
                      <a:pt x="8" y="1"/>
                    </a:cubicBezTo>
                    <a:cubicBezTo>
                      <a:pt x="27" y="12"/>
                      <a:pt x="27" y="12"/>
                      <a:pt x="27" y="12"/>
                    </a:cubicBezTo>
                    <a:cubicBezTo>
                      <a:pt x="30" y="14"/>
                      <a:pt x="32" y="18"/>
                      <a:pt x="31" y="22"/>
                    </a:cubicBezTo>
                    <a:cubicBezTo>
                      <a:pt x="31" y="22"/>
                      <a:pt x="31" y="22"/>
                      <a:pt x="31" y="22"/>
                    </a:cubicBezTo>
                    <a:cubicBezTo>
                      <a:pt x="30" y="25"/>
                      <a:pt x="27" y="27"/>
                      <a:pt x="25"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7" name="íṥlíďè"/>
              <p:cNvSpPr/>
              <p:nvPr/>
            </p:nvSpPr>
            <p:spPr bwMode="auto">
              <a:xfrm>
                <a:off x="5579653" y="4130746"/>
                <a:ext cx="230450" cy="164608"/>
              </a:xfrm>
              <a:custGeom>
                <a:avLst/>
                <a:gdLst>
                  <a:gd name="T0" fmla="*/ 57 w 64"/>
                  <a:gd name="T1" fmla="*/ 44 h 46"/>
                  <a:gd name="T2" fmla="*/ 4 w 64"/>
                  <a:gd name="T3" fmla="*/ 14 h 46"/>
                  <a:gd name="T4" fmla="*/ 1 w 64"/>
                  <a:gd name="T5" fmla="*/ 5 h 46"/>
                  <a:gd name="T6" fmla="*/ 1 w 64"/>
                  <a:gd name="T7" fmla="*/ 5 h 46"/>
                  <a:gd name="T8" fmla="*/ 7 w 64"/>
                  <a:gd name="T9" fmla="*/ 2 h 46"/>
                  <a:gd name="T10" fmla="*/ 59 w 64"/>
                  <a:gd name="T11" fmla="*/ 32 h 46"/>
                  <a:gd name="T12" fmla="*/ 63 w 64"/>
                  <a:gd name="T13" fmla="*/ 41 h 46"/>
                  <a:gd name="T14" fmla="*/ 63 w 64"/>
                  <a:gd name="T15" fmla="*/ 41 h 46"/>
                  <a:gd name="T16" fmla="*/ 57 w 64"/>
                  <a:gd name="T17" fmla="*/ 44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46">
                    <a:moveTo>
                      <a:pt x="57" y="44"/>
                    </a:moveTo>
                    <a:cubicBezTo>
                      <a:pt x="4" y="14"/>
                      <a:pt x="4" y="14"/>
                      <a:pt x="4" y="14"/>
                    </a:cubicBezTo>
                    <a:cubicBezTo>
                      <a:pt x="2" y="13"/>
                      <a:pt x="0" y="8"/>
                      <a:pt x="1" y="5"/>
                    </a:cubicBezTo>
                    <a:cubicBezTo>
                      <a:pt x="1" y="5"/>
                      <a:pt x="1" y="5"/>
                      <a:pt x="1" y="5"/>
                    </a:cubicBezTo>
                    <a:cubicBezTo>
                      <a:pt x="1" y="2"/>
                      <a:pt x="4" y="0"/>
                      <a:pt x="7" y="2"/>
                    </a:cubicBezTo>
                    <a:cubicBezTo>
                      <a:pt x="59" y="32"/>
                      <a:pt x="59" y="32"/>
                      <a:pt x="59" y="32"/>
                    </a:cubicBezTo>
                    <a:cubicBezTo>
                      <a:pt x="62" y="34"/>
                      <a:pt x="64" y="38"/>
                      <a:pt x="63" y="41"/>
                    </a:cubicBezTo>
                    <a:cubicBezTo>
                      <a:pt x="63" y="41"/>
                      <a:pt x="63" y="41"/>
                      <a:pt x="63" y="41"/>
                    </a:cubicBezTo>
                    <a:cubicBezTo>
                      <a:pt x="62" y="45"/>
                      <a:pt x="59" y="46"/>
                      <a:pt x="57" y="44"/>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8" name="iṣlíḋè"/>
              <p:cNvSpPr/>
              <p:nvPr/>
            </p:nvSpPr>
            <p:spPr bwMode="auto">
              <a:xfrm>
                <a:off x="5269499" y="3742620"/>
                <a:ext cx="90101" cy="81438"/>
              </a:xfrm>
              <a:custGeom>
                <a:avLst/>
                <a:gdLst>
                  <a:gd name="T0" fmla="*/ 18 w 25"/>
                  <a:gd name="T1" fmla="*/ 21 h 23"/>
                  <a:gd name="T2" fmla="*/ 5 w 25"/>
                  <a:gd name="T3" fmla="*/ 14 h 23"/>
                  <a:gd name="T4" fmla="*/ 1 w 25"/>
                  <a:gd name="T5" fmla="*/ 5 h 23"/>
                  <a:gd name="T6" fmla="*/ 1 w 25"/>
                  <a:gd name="T7" fmla="*/ 5 h 23"/>
                  <a:gd name="T8" fmla="*/ 8 w 25"/>
                  <a:gd name="T9" fmla="*/ 1 h 23"/>
                  <a:gd name="T10" fmla="*/ 20 w 25"/>
                  <a:gd name="T11" fmla="*/ 9 h 23"/>
                  <a:gd name="T12" fmla="*/ 24 w 25"/>
                  <a:gd name="T13" fmla="*/ 18 h 23"/>
                  <a:gd name="T14" fmla="*/ 24 w 25"/>
                  <a:gd name="T15" fmla="*/ 18 h 23"/>
                  <a:gd name="T16" fmla="*/ 18 w 25"/>
                  <a:gd name="T17"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3">
                    <a:moveTo>
                      <a:pt x="18" y="21"/>
                    </a:moveTo>
                    <a:cubicBezTo>
                      <a:pt x="5" y="14"/>
                      <a:pt x="5" y="14"/>
                      <a:pt x="5" y="14"/>
                    </a:cubicBezTo>
                    <a:cubicBezTo>
                      <a:pt x="2" y="12"/>
                      <a:pt x="0" y="8"/>
                      <a:pt x="1" y="5"/>
                    </a:cubicBezTo>
                    <a:cubicBezTo>
                      <a:pt x="1" y="5"/>
                      <a:pt x="1" y="5"/>
                      <a:pt x="1" y="5"/>
                    </a:cubicBezTo>
                    <a:cubicBezTo>
                      <a:pt x="2" y="1"/>
                      <a:pt x="5" y="0"/>
                      <a:pt x="8" y="1"/>
                    </a:cubicBezTo>
                    <a:cubicBezTo>
                      <a:pt x="20" y="9"/>
                      <a:pt x="20" y="9"/>
                      <a:pt x="20" y="9"/>
                    </a:cubicBezTo>
                    <a:cubicBezTo>
                      <a:pt x="23" y="10"/>
                      <a:pt x="25" y="14"/>
                      <a:pt x="24" y="18"/>
                    </a:cubicBezTo>
                    <a:cubicBezTo>
                      <a:pt x="24" y="18"/>
                      <a:pt x="24" y="18"/>
                      <a:pt x="24" y="18"/>
                    </a:cubicBezTo>
                    <a:cubicBezTo>
                      <a:pt x="23" y="21"/>
                      <a:pt x="20" y="23"/>
                      <a:pt x="18" y="21"/>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9" name="ï$líḓê"/>
              <p:cNvSpPr/>
              <p:nvPr/>
            </p:nvSpPr>
            <p:spPr bwMode="auto">
              <a:xfrm>
                <a:off x="5226181" y="3929752"/>
                <a:ext cx="100497" cy="90101"/>
              </a:xfrm>
              <a:custGeom>
                <a:avLst/>
                <a:gdLst>
                  <a:gd name="T0" fmla="*/ 21 w 28"/>
                  <a:gd name="T1" fmla="*/ 23 h 25"/>
                  <a:gd name="T2" fmla="*/ 5 w 28"/>
                  <a:gd name="T3" fmla="*/ 14 h 25"/>
                  <a:gd name="T4" fmla="*/ 1 w 28"/>
                  <a:gd name="T5" fmla="*/ 5 h 25"/>
                  <a:gd name="T6" fmla="*/ 1 w 28"/>
                  <a:gd name="T7" fmla="*/ 5 h 25"/>
                  <a:gd name="T8" fmla="*/ 8 w 28"/>
                  <a:gd name="T9" fmla="*/ 1 h 25"/>
                  <a:gd name="T10" fmla="*/ 23 w 28"/>
                  <a:gd name="T11" fmla="*/ 10 h 25"/>
                  <a:gd name="T12" fmla="*/ 27 w 28"/>
                  <a:gd name="T13" fmla="*/ 20 h 25"/>
                  <a:gd name="T14" fmla="*/ 27 w 28"/>
                  <a:gd name="T15" fmla="*/ 20 h 25"/>
                  <a:gd name="T16" fmla="*/ 21 w 28"/>
                  <a:gd name="T17" fmla="*/ 23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25">
                    <a:moveTo>
                      <a:pt x="21" y="23"/>
                    </a:moveTo>
                    <a:cubicBezTo>
                      <a:pt x="5" y="14"/>
                      <a:pt x="5" y="14"/>
                      <a:pt x="5" y="14"/>
                    </a:cubicBezTo>
                    <a:cubicBezTo>
                      <a:pt x="2" y="12"/>
                      <a:pt x="0" y="8"/>
                      <a:pt x="1" y="5"/>
                    </a:cubicBezTo>
                    <a:cubicBezTo>
                      <a:pt x="1" y="5"/>
                      <a:pt x="1" y="5"/>
                      <a:pt x="1" y="5"/>
                    </a:cubicBezTo>
                    <a:cubicBezTo>
                      <a:pt x="2" y="1"/>
                      <a:pt x="5" y="0"/>
                      <a:pt x="8" y="1"/>
                    </a:cubicBezTo>
                    <a:cubicBezTo>
                      <a:pt x="23" y="10"/>
                      <a:pt x="23" y="10"/>
                      <a:pt x="23" y="10"/>
                    </a:cubicBezTo>
                    <a:cubicBezTo>
                      <a:pt x="26" y="12"/>
                      <a:pt x="28" y="16"/>
                      <a:pt x="27" y="20"/>
                    </a:cubicBezTo>
                    <a:cubicBezTo>
                      <a:pt x="27" y="20"/>
                      <a:pt x="27" y="20"/>
                      <a:pt x="27" y="20"/>
                    </a:cubicBezTo>
                    <a:cubicBezTo>
                      <a:pt x="26" y="23"/>
                      <a:pt x="23" y="25"/>
                      <a:pt x="21" y="23"/>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0" name="iśḷíḍê"/>
              <p:cNvSpPr/>
              <p:nvPr/>
            </p:nvSpPr>
            <p:spPr bwMode="auto">
              <a:xfrm>
                <a:off x="5352669" y="4000793"/>
                <a:ext cx="194063" cy="140350"/>
              </a:xfrm>
              <a:custGeom>
                <a:avLst/>
                <a:gdLst>
                  <a:gd name="T0" fmla="*/ 46 w 54"/>
                  <a:gd name="T1" fmla="*/ 38 h 39"/>
                  <a:gd name="T2" fmla="*/ 5 w 54"/>
                  <a:gd name="T3" fmla="*/ 14 h 39"/>
                  <a:gd name="T4" fmla="*/ 1 w 54"/>
                  <a:gd name="T5" fmla="*/ 5 h 39"/>
                  <a:gd name="T6" fmla="*/ 1 w 54"/>
                  <a:gd name="T7" fmla="*/ 5 h 39"/>
                  <a:gd name="T8" fmla="*/ 8 w 54"/>
                  <a:gd name="T9" fmla="*/ 2 h 39"/>
                  <a:gd name="T10" fmla="*/ 49 w 54"/>
                  <a:gd name="T11" fmla="*/ 25 h 39"/>
                  <a:gd name="T12" fmla="*/ 53 w 54"/>
                  <a:gd name="T13" fmla="*/ 35 h 39"/>
                  <a:gd name="T14" fmla="*/ 53 w 54"/>
                  <a:gd name="T15" fmla="*/ 35 h 39"/>
                  <a:gd name="T16" fmla="*/ 46 w 54"/>
                  <a:gd name="T17" fmla="*/ 3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39">
                    <a:moveTo>
                      <a:pt x="46" y="38"/>
                    </a:moveTo>
                    <a:cubicBezTo>
                      <a:pt x="5" y="14"/>
                      <a:pt x="5" y="14"/>
                      <a:pt x="5" y="14"/>
                    </a:cubicBezTo>
                    <a:cubicBezTo>
                      <a:pt x="2" y="12"/>
                      <a:pt x="0" y="8"/>
                      <a:pt x="1" y="5"/>
                    </a:cubicBezTo>
                    <a:cubicBezTo>
                      <a:pt x="1" y="5"/>
                      <a:pt x="1" y="5"/>
                      <a:pt x="1" y="5"/>
                    </a:cubicBezTo>
                    <a:cubicBezTo>
                      <a:pt x="2" y="1"/>
                      <a:pt x="5" y="0"/>
                      <a:pt x="8" y="2"/>
                    </a:cubicBezTo>
                    <a:cubicBezTo>
                      <a:pt x="49" y="25"/>
                      <a:pt x="49" y="25"/>
                      <a:pt x="49" y="25"/>
                    </a:cubicBezTo>
                    <a:cubicBezTo>
                      <a:pt x="52" y="27"/>
                      <a:pt x="54" y="31"/>
                      <a:pt x="53" y="35"/>
                    </a:cubicBezTo>
                    <a:cubicBezTo>
                      <a:pt x="53" y="35"/>
                      <a:pt x="53" y="35"/>
                      <a:pt x="53" y="35"/>
                    </a:cubicBezTo>
                    <a:cubicBezTo>
                      <a:pt x="52" y="38"/>
                      <a:pt x="49" y="39"/>
                      <a:pt x="46" y="38"/>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1" name="ï$1îḑé"/>
              <p:cNvSpPr/>
              <p:nvPr/>
            </p:nvSpPr>
            <p:spPr bwMode="auto">
              <a:xfrm>
                <a:off x="5203657" y="4023318"/>
                <a:ext cx="152478" cy="117824"/>
              </a:xfrm>
              <a:custGeom>
                <a:avLst/>
                <a:gdLst>
                  <a:gd name="T0" fmla="*/ 34 w 42"/>
                  <a:gd name="T1" fmla="*/ 31 h 33"/>
                  <a:gd name="T2" fmla="*/ 5 w 42"/>
                  <a:gd name="T3" fmla="*/ 14 h 33"/>
                  <a:gd name="T4" fmla="*/ 1 w 42"/>
                  <a:gd name="T5" fmla="*/ 5 h 33"/>
                  <a:gd name="T6" fmla="*/ 1 w 42"/>
                  <a:gd name="T7" fmla="*/ 5 h 33"/>
                  <a:gd name="T8" fmla="*/ 8 w 42"/>
                  <a:gd name="T9" fmla="*/ 2 h 33"/>
                  <a:gd name="T10" fmla="*/ 37 w 42"/>
                  <a:gd name="T11" fmla="*/ 19 h 33"/>
                  <a:gd name="T12" fmla="*/ 41 w 42"/>
                  <a:gd name="T13" fmla="*/ 28 h 33"/>
                  <a:gd name="T14" fmla="*/ 41 w 42"/>
                  <a:gd name="T15" fmla="*/ 28 h 33"/>
                  <a:gd name="T16" fmla="*/ 34 w 42"/>
                  <a:gd name="T17" fmla="*/ 31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3">
                    <a:moveTo>
                      <a:pt x="34" y="31"/>
                    </a:moveTo>
                    <a:cubicBezTo>
                      <a:pt x="5" y="14"/>
                      <a:pt x="5" y="14"/>
                      <a:pt x="5" y="14"/>
                    </a:cubicBezTo>
                    <a:cubicBezTo>
                      <a:pt x="2" y="12"/>
                      <a:pt x="0" y="8"/>
                      <a:pt x="1" y="5"/>
                    </a:cubicBezTo>
                    <a:cubicBezTo>
                      <a:pt x="1" y="5"/>
                      <a:pt x="1" y="5"/>
                      <a:pt x="1" y="5"/>
                    </a:cubicBezTo>
                    <a:cubicBezTo>
                      <a:pt x="2" y="1"/>
                      <a:pt x="5" y="0"/>
                      <a:pt x="8" y="2"/>
                    </a:cubicBezTo>
                    <a:cubicBezTo>
                      <a:pt x="37" y="19"/>
                      <a:pt x="37" y="19"/>
                      <a:pt x="37" y="19"/>
                    </a:cubicBezTo>
                    <a:cubicBezTo>
                      <a:pt x="40" y="20"/>
                      <a:pt x="42" y="24"/>
                      <a:pt x="41" y="28"/>
                    </a:cubicBezTo>
                    <a:cubicBezTo>
                      <a:pt x="41" y="28"/>
                      <a:pt x="41" y="28"/>
                      <a:pt x="41" y="28"/>
                    </a:cubicBezTo>
                    <a:cubicBezTo>
                      <a:pt x="40" y="31"/>
                      <a:pt x="37" y="33"/>
                      <a:pt x="34" y="31"/>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2" name="išliďe"/>
              <p:cNvSpPr/>
              <p:nvPr/>
            </p:nvSpPr>
            <p:spPr bwMode="auto">
              <a:xfrm>
                <a:off x="5860352" y="4291888"/>
                <a:ext cx="110893" cy="97032"/>
              </a:xfrm>
              <a:custGeom>
                <a:avLst/>
                <a:gdLst>
                  <a:gd name="T0" fmla="*/ 23 w 31"/>
                  <a:gd name="T1" fmla="*/ 25 h 27"/>
                  <a:gd name="T2" fmla="*/ 4 w 31"/>
                  <a:gd name="T3" fmla="*/ 14 h 27"/>
                  <a:gd name="T4" fmla="*/ 1 w 31"/>
                  <a:gd name="T5" fmla="*/ 5 h 27"/>
                  <a:gd name="T6" fmla="*/ 1 w 31"/>
                  <a:gd name="T7" fmla="*/ 5 h 27"/>
                  <a:gd name="T8" fmla="*/ 7 w 31"/>
                  <a:gd name="T9" fmla="*/ 2 h 27"/>
                  <a:gd name="T10" fmla="*/ 26 w 31"/>
                  <a:gd name="T11" fmla="*/ 13 h 27"/>
                  <a:gd name="T12" fmla="*/ 30 w 31"/>
                  <a:gd name="T13" fmla="*/ 22 h 27"/>
                  <a:gd name="T14" fmla="*/ 30 w 31"/>
                  <a:gd name="T15" fmla="*/ 22 h 27"/>
                  <a:gd name="T16" fmla="*/ 23 w 31"/>
                  <a:gd name="T17"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7">
                    <a:moveTo>
                      <a:pt x="23" y="25"/>
                    </a:moveTo>
                    <a:cubicBezTo>
                      <a:pt x="4" y="14"/>
                      <a:pt x="4" y="14"/>
                      <a:pt x="4" y="14"/>
                    </a:cubicBezTo>
                    <a:cubicBezTo>
                      <a:pt x="1" y="13"/>
                      <a:pt x="0" y="8"/>
                      <a:pt x="1" y="5"/>
                    </a:cubicBezTo>
                    <a:cubicBezTo>
                      <a:pt x="1" y="5"/>
                      <a:pt x="1" y="5"/>
                      <a:pt x="1" y="5"/>
                    </a:cubicBezTo>
                    <a:cubicBezTo>
                      <a:pt x="1" y="2"/>
                      <a:pt x="4" y="0"/>
                      <a:pt x="7" y="2"/>
                    </a:cubicBezTo>
                    <a:cubicBezTo>
                      <a:pt x="26" y="13"/>
                      <a:pt x="26" y="13"/>
                      <a:pt x="26" y="13"/>
                    </a:cubicBezTo>
                    <a:cubicBezTo>
                      <a:pt x="29" y="14"/>
                      <a:pt x="31" y="19"/>
                      <a:pt x="30" y="22"/>
                    </a:cubicBezTo>
                    <a:cubicBezTo>
                      <a:pt x="30" y="22"/>
                      <a:pt x="30" y="22"/>
                      <a:pt x="30" y="22"/>
                    </a:cubicBezTo>
                    <a:cubicBezTo>
                      <a:pt x="29" y="25"/>
                      <a:pt x="26" y="27"/>
                      <a:pt x="23"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3" name="iṥḷiḓé"/>
              <p:cNvSpPr/>
              <p:nvPr/>
            </p:nvSpPr>
            <p:spPr bwMode="auto">
              <a:xfrm>
                <a:off x="5456632" y="3636925"/>
                <a:ext cx="233916" cy="162874"/>
              </a:xfrm>
              <a:custGeom>
                <a:avLst/>
                <a:gdLst>
                  <a:gd name="T0" fmla="*/ 57 w 65"/>
                  <a:gd name="T1" fmla="*/ 44 h 45"/>
                  <a:gd name="T2" fmla="*/ 5 w 65"/>
                  <a:gd name="T3" fmla="*/ 14 h 45"/>
                  <a:gd name="T4" fmla="*/ 1 w 65"/>
                  <a:gd name="T5" fmla="*/ 4 h 45"/>
                  <a:gd name="T6" fmla="*/ 1 w 65"/>
                  <a:gd name="T7" fmla="*/ 4 h 45"/>
                  <a:gd name="T8" fmla="*/ 8 w 65"/>
                  <a:gd name="T9" fmla="*/ 1 h 45"/>
                  <a:gd name="T10" fmla="*/ 60 w 65"/>
                  <a:gd name="T11" fmla="*/ 31 h 45"/>
                  <a:gd name="T12" fmla="*/ 64 w 65"/>
                  <a:gd name="T13" fmla="*/ 41 h 45"/>
                  <a:gd name="T14" fmla="*/ 64 w 65"/>
                  <a:gd name="T15" fmla="*/ 41 h 45"/>
                  <a:gd name="T16" fmla="*/ 57 w 65"/>
                  <a:gd name="T17" fmla="*/ 4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45">
                    <a:moveTo>
                      <a:pt x="57" y="44"/>
                    </a:moveTo>
                    <a:cubicBezTo>
                      <a:pt x="5" y="14"/>
                      <a:pt x="5" y="14"/>
                      <a:pt x="5" y="14"/>
                    </a:cubicBezTo>
                    <a:cubicBezTo>
                      <a:pt x="2" y="12"/>
                      <a:pt x="0" y="8"/>
                      <a:pt x="1" y="4"/>
                    </a:cubicBezTo>
                    <a:cubicBezTo>
                      <a:pt x="1" y="4"/>
                      <a:pt x="1" y="4"/>
                      <a:pt x="1" y="4"/>
                    </a:cubicBezTo>
                    <a:cubicBezTo>
                      <a:pt x="2" y="1"/>
                      <a:pt x="5" y="0"/>
                      <a:pt x="8" y="1"/>
                    </a:cubicBezTo>
                    <a:cubicBezTo>
                      <a:pt x="60" y="31"/>
                      <a:pt x="60" y="31"/>
                      <a:pt x="60" y="31"/>
                    </a:cubicBezTo>
                    <a:cubicBezTo>
                      <a:pt x="63" y="33"/>
                      <a:pt x="65" y="37"/>
                      <a:pt x="64" y="41"/>
                    </a:cubicBezTo>
                    <a:cubicBezTo>
                      <a:pt x="64" y="41"/>
                      <a:pt x="64" y="41"/>
                      <a:pt x="64" y="41"/>
                    </a:cubicBezTo>
                    <a:cubicBezTo>
                      <a:pt x="63" y="44"/>
                      <a:pt x="60" y="45"/>
                      <a:pt x="57" y="44"/>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4" name="ïṧḻiḓè"/>
              <p:cNvSpPr/>
              <p:nvPr/>
            </p:nvSpPr>
            <p:spPr bwMode="auto">
              <a:xfrm>
                <a:off x="5333609" y="3458456"/>
                <a:ext cx="372532" cy="247777"/>
              </a:xfrm>
              <a:custGeom>
                <a:avLst/>
                <a:gdLst>
                  <a:gd name="T0" fmla="*/ 96 w 103"/>
                  <a:gd name="T1" fmla="*/ 67 h 69"/>
                  <a:gd name="T2" fmla="*/ 5 w 103"/>
                  <a:gd name="T3" fmla="*/ 15 h 69"/>
                  <a:gd name="T4" fmla="*/ 1 w 103"/>
                  <a:gd name="T5" fmla="*/ 5 h 69"/>
                  <a:gd name="T6" fmla="*/ 1 w 103"/>
                  <a:gd name="T7" fmla="*/ 5 h 69"/>
                  <a:gd name="T8" fmla="*/ 8 w 103"/>
                  <a:gd name="T9" fmla="*/ 2 h 69"/>
                  <a:gd name="T10" fmla="*/ 99 w 103"/>
                  <a:gd name="T11" fmla="*/ 55 h 69"/>
                  <a:gd name="T12" fmla="*/ 103 w 103"/>
                  <a:gd name="T13" fmla="*/ 64 h 69"/>
                  <a:gd name="T14" fmla="*/ 103 w 103"/>
                  <a:gd name="T15" fmla="*/ 64 h 69"/>
                  <a:gd name="T16" fmla="*/ 96 w 103"/>
                  <a:gd name="T17" fmla="*/ 6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 h="69">
                    <a:moveTo>
                      <a:pt x="96" y="67"/>
                    </a:moveTo>
                    <a:cubicBezTo>
                      <a:pt x="5" y="15"/>
                      <a:pt x="5" y="15"/>
                      <a:pt x="5" y="15"/>
                    </a:cubicBezTo>
                    <a:cubicBezTo>
                      <a:pt x="2" y="13"/>
                      <a:pt x="0" y="9"/>
                      <a:pt x="1" y="5"/>
                    </a:cubicBezTo>
                    <a:cubicBezTo>
                      <a:pt x="1" y="5"/>
                      <a:pt x="1" y="5"/>
                      <a:pt x="1" y="5"/>
                    </a:cubicBezTo>
                    <a:cubicBezTo>
                      <a:pt x="2" y="2"/>
                      <a:pt x="5" y="0"/>
                      <a:pt x="8" y="2"/>
                    </a:cubicBezTo>
                    <a:cubicBezTo>
                      <a:pt x="99" y="55"/>
                      <a:pt x="99" y="55"/>
                      <a:pt x="99" y="55"/>
                    </a:cubicBezTo>
                    <a:cubicBezTo>
                      <a:pt x="102" y="56"/>
                      <a:pt x="103" y="60"/>
                      <a:pt x="103" y="64"/>
                    </a:cubicBezTo>
                    <a:cubicBezTo>
                      <a:pt x="103" y="64"/>
                      <a:pt x="103" y="64"/>
                      <a:pt x="103" y="64"/>
                    </a:cubicBezTo>
                    <a:cubicBezTo>
                      <a:pt x="102" y="67"/>
                      <a:pt x="99" y="69"/>
                      <a:pt x="96" y="67"/>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5" name="ïsļíḑê"/>
              <p:cNvSpPr/>
              <p:nvPr/>
            </p:nvSpPr>
            <p:spPr bwMode="auto">
              <a:xfrm>
                <a:off x="5290292" y="3649054"/>
                <a:ext cx="235648" cy="161142"/>
              </a:xfrm>
              <a:custGeom>
                <a:avLst/>
                <a:gdLst>
                  <a:gd name="T0" fmla="*/ 57 w 65"/>
                  <a:gd name="T1" fmla="*/ 44 h 45"/>
                  <a:gd name="T2" fmla="*/ 5 w 65"/>
                  <a:gd name="T3" fmla="*/ 14 h 45"/>
                  <a:gd name="T4" fmla="*/ 1 w 65"/>
                  <a:gd name="T5" fmla="*/ 4 h 45"/>
                  <a:gd name="T6" fmla="*/ 1 w 65"/>
                  <a:gd name="T7" fmla="*/ 4 h 45"/>
                  <a:gd name="T8" fmla="*/ 8 w 65"/>
                  <a:gd name="T9" fmla="*/ 1 h 45"/>
                  <a:gd name="T10" fmla="*/ 60 w 65"/>
                  <a:gd name="T11" fmla="*/ 31 h 45"/>
                  <a:gd name="T12" fmla="*/ 64 w 65"/>
                  <a:gd name="T13" fmla="*/ 41 h 45"/>
                  <a:gd name="T14" fmla="*/ 64 w 65"/>
                  <a:gd name="T15" fmla="*/ 41 h 45"/>
                  <a:gd name="T16" fmla="*/ 57 w 65"/>
                  <a:gd name="T17" fmla="*/ 4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45">
                    <a:moveTo>
                      <a:pt x="57" y="44"/>
                    </a:moveTo>
                    <a:cubicBezTo>
                      <a:pt x="5" y="14"/>
                      <a:pt x="5" y="14"/>
                      <a:pt x="5" y="14"/>
                    </a:cubicBezTo>
                    <a:cubicBezTo>
                      <a:pt x="2" y="12"/>
                      <a:pt x="0" y="8"/>
                      <a:pt x="1" y="4"/>
                    </a:cubicBezTo>
                    <a:cubicBezTo>
                      <a:pt x="1" y="4"/>
                      <a:pt x="1" y="4"/>
                      <a:pt x="1" y="4"/>
                    </a:cubicBezTo>
                    <a:cubicBezTo>
                      <a:pt x="2" y="1"/>
                      <a:pt x="5" y="0"/>
                      <a:pt x="8" y="1"/>
                    </a:cubicBezTo>
                    <a:cubicBezTo>
                      <a:pt x="60" y="31"/>
                      <a:pt x="60" y="31"/>
                      <a:pt x="60" y="31"/>
                    </a:cubicBezTo>
                    <a:cubicBezTo>
                      <a:pt x="63" y="33"/>
                      <a:pt x="65" y="37"/>
                      <a:pt x="64" y="41"/>
                    </a:cubicBezTo>
                    <a:cubicBezTo>
                      <a:pt x="64" y="41"/>
                      <a:pt x="64" y="41"/>
                      <a:pt x="64" y="41"/>
                    </a:cubicBezTo>
                    <a:cubicBezTo>
                      <a:pt x="63" y="44"/>
                      <a:pt x="60" y="45"/>
                      <a:pt x="57" y="44"/>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6" name="iş1íḑê"/>
              <p:cNvSpPr/>
              <p:nvPr/>
            </p:nvSpPr>
            <p:spPr bwMode="auto">
              <a:xfrm>
                <a:off x="5720003" y="3789403"/>
                <a:ext cx="110893" cy="93566"/>
              </a:xfrm>
              <a:custGeom>
                <a:avLst/>
                <a:gdLst>
                  <a:gd name="T0" fmla="*/ 24 w 31"/>
                  <a:gd name="T1" fmla="*/ 25 h 26"/>
                  <a:gd name="T2" fmla="*/ 5 w 31"/>
                  <a:gd name="T3" fmla="*/ 14 h 26"/>
                  <a:gd name="T4" fmla="*/ 1 w 31"/>
                  <a:gd name="T5" fmla="*/ 4 h 26"/>
                  <a:gd name="T6" fmla="*/ 1 w 31"/>
                  <a:gd name="T7" fmla="*/ 4 h 26"/>
                  <a:gd name="T8" fmla="*/ 8 w 31"/>
                  <a:gd name="T9" fmla="*/ 1 h 26"/>
                  <a:gd name="T10" fmla="*/ 27 w 31"/>
                  <a:gd name="T11" fmla="*/ 12 h 26"/>
                  <a:gd name="T12" fmla="*/ 30 w 31"/>
                  <a:gd name="T13" fmla="*/ 21 h 26"/>
                  <a:gd name="T14" fmla="*/ 30 w 31"/>
                  <a:gd name="T15" fmla="*/ 21 h 26"/>
                  <a:gd name="T16" fmla="*/ 24 w 31"/>
                  <a:gd name="T17" fmla="*/ 2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6">
                    <a:moveTo>
                      <a:pt x="24" y="25"/>
                    </a:moveTo>
                    <a:cubicBezTo>
                      <a:pt x="5" y="14"/>
                      <a:pt x="5" y="14"/>
                      <a:pt x="5" y="14"/>
                    </a:cubicBezTo>
                    <a:cubicBezTo>
                      <a:pt x="2" y="12"/>
                      <a:pt x="0" y="8"/>
                      <a:pt x="1" y="4"/>
                    </a:cubicBezTo>
                    <a:cubicBezTo>
                      <a:pt x="1" y="4"/>
                      <a:pt x="1" y="4"/>
                      <a:pt x="1" y="4"/>
                    </a:cubicBezTo>
                    <a:cubicBezTo>
                      <a:pt x="2" y="1"/>
                      <a:pt x="5" y="0"/>
                      <a:pt x="8" y="1"/>
                    </a:cubicBezTo>
                    <a:cubicBezTo>
                      <a:pt x="27" y="12"/>
                      <a:pt x="27" y="12"/>
                      <a:pt x="27" y="12"/>
                    </a:cubicBezTo>
                    <a:cubicBezTo>
                      <a:pt x="29" y="14"/>
                      <a:pt x="31" y="18"/>
                      <a:pt x="30" y="21"/>
                    </a:cubicBezTo>
                    <a:cubicBezTo>
                      <a:pt x="30" y="21"/>
                      <a:pt x="30" y="21"/>
                      <a:pt x="30" y="21"/>
                    </a:cubicBezTo>
                    <a:cubicBezTo>
                      <a:pt x="30" y="25"/>
                      <a:pt x="27" y="26"/>
                      <a:pt x="24"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7" name="íṡḻïḋè"/>
              <p:cNvSpPr/>
              <p:nvPr/>
            </p:nvSpPr>
            <p:spPr bwMode="auto">
              <a:xfrm>
                <a:off x="5246974" y="3836186"/>
                <a:ext cx="270302" cy="187132"/>
              </a:xfrm>
              <a:custGeom>
                <a:avLst/>
                <a:gdLst>
                  <a:gd name="T0" fmla="*/ 68 w 75"/>
                  <a:gd name="T1" fmla="*/ 50 h 52"/>
                  <a:gd name="T2" fmla="*/ 5 w 75"/>
                  <a:gd name="T3" fmla="*/ 14 h 52"/>
                  <a:gd name="T4" fmla="*/ 1 w 75"/>
                  <a:gd name="T5" fmla="*/ 5 h 52"/>
                  <a:gd name="T6" fmla="*/ 1 w 75"/>
                  <a:gd name="T7" fmla="*/ 5 h 52"/>
                  <a:gd name="T8" fmla="*/ 8 w 75"/>
                  <a:gd name="T9" fmla="*/ 1 h 52"/>
                  <a:gd name="T10" fmla="*/ 70 w 75"/>
                  <a:gd name="T11" fmla="*/ 38 h 52"/>
                  <a:gd name="T12" fmla="*/ 74 w 75"/>
                  <a:gd name="T13" fmla="*/ 47 h 52"/>
                  <a:gd name="T14" fmla="*/ 74 w 75"/>
                  <a:gd name="T15" fmla="*/ 47 h 52"/>
                  <a:gd name="T16" fmla="*/ 68 w 75"/>
                  <a:gd name="T17" fmla="*/ 5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52">
                    <a:moveTo>
                      <a:pt x="68" y="50"/>
                    </a:moveTo>
                    <a:cubicBezTo>
                      <a:pt x="5" y="14"/>
                      <a:pt x="5" y="14"/>
                      <a:pt x="5" y="14"/>
                    </a:cubicBezTo>
                    <a:cubicBezTo>
                      <a:pt x="2" y="12"/>
                      <a:pt x="0" y="8"/>
                      <a:pt x="1" y="5"/>
                    </a:cubicBezTo>
                    <a:cubicBezTo>
                      <a:pt x="1" y="5"/>
                      <a:pt x="1" y="5"/>
                      <a:pt x="1" y="5"/>
                    </a:cubicBezTo>
                    <a:cubicBezTo>
                      <a:pt x="2" y="1"/>
                      <a:pt x="5" y="0"/>
                      <a:pt x="8" y="1"/>
                    </a:cubicBezTo>
                    <a:cubicBezTo>
                      <a:pt x="70" y="38"/>
                      <a:pt x="70" y="38"/>
                      <a:pt x="70" y="38"/>
                    </a:cubicBezTo>
                    <a:cubicBezTo>
                      <a:pt x="73" y="39"/>
                      <a:pt x="75" y="43"/>
                      <a:pt x="74" y="47"/>
                    </a:cubicBezTo>
                    <a:cubicBezTo>
                      <a:pt x="74" y="47"/>
                      <a:pt x="74" y="47"/>
                      <a:pt x="74" y="47"/>
                    </a:cubicBezTo>
                    <a:cubicBezTo>
                      <a:pt x="74" y="50"/>
                      <a:pt x="71" y="52"/>
                      <a:pt x="68" y="50"/>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8" name="išliḋè"/>
              <p:cNvSpPr/>
              <p:nvPr/>
            </p:nvSpPr>
            <p:spPr bwMode="auto">
              <a:xfrm>
                <a:off x="5305886" y="3122311"/>
                <a:ext cx="211390" cy="155943"/>
              </a:xfrm>
              <a:custGeom>
                <a:avLst/>
                <a:gdLst>
                  <a:gd name="T0" fmla="*/ 51 w 59"/>
                  <a:gd name="T1" fmla="*/ 41 h 43"/>
                  <a:gd name="T2" fmla="*/ 5 w 59"/>
                  <a:gd name="T3" fmla="*/ 14 h 43"/>
                  <a:gd name="T4" fmla="*/ 1 w 59"/>
                  <a:gd name="T5" fmla="*/ 5 h 43"/>
                  <a:gd name="T6" fmla="*/ 1 w 59"/>
                  <a:gd name="T7" fmla="*/ 5 h 43"/>
                  <a:gd name="T8" fmla="*/ 8 w 59"/>
                  <a:gd name="T9" fmla="*/ 2 h 43"/>
                  <a:gd name="T10" fmla="*/ 54 w 59"/>
                  <a:gd name="T11" fmla="*/ 29 h 43"/>
                  <a:gd name="T12" fmla="*/ 58 w 59"/>
                  <a:gd name="T13" fmla="*/ 38 h 43"/>
                  <a:gd name="T14" fmla="*/ 58 w 59"/>
                  <a:gd name="T15" fmla="*/ 38 h 43"/>
                  <a:gd name="T16" fmla="*/ 51 w 59"/>
                  <a:gd name="T17" fmla="*/ 4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43">
                    <a:moveTo>
                      <a:pt x="51" y="41"/>
                    </a:moveTo>
                    <a:cubicBezTo>
                      <a:pt x="5" y="14"/>
                      <a:pt x="5" y="14"/>
                      <a:pt x="5" y="14"/>
                    </a:cubicBezTo>
                    <a:cubicBezTo>
                      <a:pt x="2" y="13"/>
                      <a:pt x="0" y="9"/>
                      <a:pt x="1" y="5"/>
                    </a:cubicBezTo>
                    <a:cubicBezTo>
                      <a:pt x="1" y="5"/>
                      <a:pt x="1" y="5"/>
                      <a:pt x="1" y="5"/>
                    </a:cubicBezTo>
                    <a:cubicBezTo>
                      <a:pt x="2" y="2"/>
                      <a:pt x="5" y="0"/>
                      <a:pt x="8" y="2"/>
                    </a:cubicBezTo>
                    <a:cubicBezTo>
                      <a:pt x="54" y="29"/>
                      <a:pt x="54" y="29"/>
                      <a:pt x="54" y="29"/>
                    </a:cubicBezTo>
                    <a:cubicBezTo>
                      <a:pt x="57" y="30"/>
                      <a:pt x="59" y="34"/>
                      <a:pt x="58" y="38"/>
                    </a:cubicBezTo>
                    <a:cubicBezTo>
                      <a:pt x="58" y="38"/>
                      <a:pt x="58" y="38"/>
                      <a:pt x="58" y="38"/>
                    </a:cubicBezTo>
                    <a:cubicBezTo>
                      <a:pt x="57" y="41"/>
                      <a:pt x="54" y="43"/>
                      <a:pt x="51" y="41"/>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9" name="i$ļiḑé"/>
              <p:cNvSpPr/>
              <p:nvPr/>
            </p:nvSpPr>
            <p:spPr bwMode="auto">
              <a:xfrm>
                <a:off x="5089298" y="4061437"/>
                <a:ext cx="237381" cy="166340"/>
              </a:xfrm>
              <a:custGeom>
                <a:avLst/>
                <a:gdLst>
                  <a:gd name="T0" fmla="*/ 58 w 66"/>
                  <a:gd name="T1" fmla="*/ 45 h 46"/>
                  <a:gd name="T2" fmla="*/ 5 w 66"/>
                  <a:gd name="T3" fmla="*/ 14 h 46"/>
                  <a:gd name="T4" fmla="*/ 1 w 66"/>
                  <a:gd name="T5" fmla="*/ 5 h 46"/>
                  <a:gd name="T6" fmla="*/ 1 w 66"/>
                  <a:gd name="T7" fmla="*/ 5 h 46"/>
                  <a:gd name="T8" fmla="*/ 8 w 66"/>
                  <a:gd name="T9" fmla="*/ 2 h 46"/>
                  <a:gd name="T10" fmla="*/ 61 w 66"/>
                  <a:gd name="T11" fmla="*/ 32 h 46"/>
                  <a:gd name="T12" fmla="*/ 65 w 66"/>
                  <a:gd name="T13" fmla="*/ 42 h 46"/>
                  <a:gd name="T14" fmla="*/ 65 w 66"/>
                  <a:gd name="T15" fmla="*/ 42 h 46"/>
                  <a:gd name="T16" fmla="*/ 58 w 66"/>
                  <a:gd name="T17" fmla="*/ 45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46">
                    <a:moveTo>
                      <a:pt x="58" y="45"/>
                    </a:moveTo>
                    <a:cubicBezTo>
                      <a:pt x="5" y="14"/>
                      <a:pt x="5" y="14"/>
                      <a:pt x="5" y="14"/>
                    </a:cubicBezTo>
                    <a:cubicBezTo>
                      <a:pt x="2" y="12"/>
                      <a:pt x="0" y="8"/>
                      <a:pt x="1" y="5"/>
                    </a:cubicBezTo>
                    <a:cubicBezTo>
                      <a:pt x="1" y="5"/>
                      <a:pt x="1" y="5"/>
                      <a:pt x="1" y="5"/>
                    </a:cubicBezTo>
                    <a:cubicBezTo>
                      <a:pt x="2" y="1"/>
                      <a:pt x="5" y="0"/>
                      <a:pt x="8" y="2"/>
                    </a:cubicBezTo>
                    <a:cubicBezTo>
                      <a:pt x="61" y="32"/>
                      <a:pt x="61" y="32"/>
                      <a:pt x="61" y="32"/>
                    </a:cubicBezTo>
                    <a:cubicBezTo>
                      <a:pt x="64" y="34"/>
                      <a:pt x="66" y="38"/>
                      <a:pt x="65" y="42"/>
                    </a:cubicBezTo>
                    <a:cubicBezTo>
                      <a:pt x="65" y="42"/>
                      <a:pt x="65" y="42"/>
                      <a:pt x="65" y="42"/>
                    </a:cubicBezTo>
                    <a:cubicBezTo>
                      <a:pt x="64" y="45"/>
                      <a:pt x="61" y="46"/>
                      <a:pt x="58" y="4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0" name="ïṣľïḓè"/>
              <p:cNvSpPr/>
              <p:nvPr/>
            </p:nvSpPr>
            <p:spPr bwMode="auto">
              <a:xfrm>
                <a:off x="5240043" y="2352990"/>
                <a:ext cx="1221558" cy="1637407"/>
              </a:xfrm>
              <a:custGeom>
                <a:avLst/>
                <a:gdLst>
                  <a:gd name="T0" fmla="*/ 298 w 339"/>
                  <a:gd name="T1" fmla="*/ 325 h 455"/>
                  <a:gd name="T2" fmla="*/ 339 w 339"/>
                  <a:gd name="T3" fmla="*/ 152 h 455"/>
                  <a:gd name="T4" fmla="*/ 266 w 339"/>
                  <a:gd name="T5" fmla="*/ 100 h 455"/>
                  <a:gd name="T6" fmla="*/ 153 w 339"/>
                  <a:gd name="T7" fmla="*/ 34 h 455"/>
                  <a:gd name="T8" fmla="*/ 76 w 339"/>
                  <a:gd name="T9" fmla="*/ 0 h 455"/>
                  <a:gd name="T10" fmla="*/ 35 w 339"/>
                  <a:gd name="T11" fmla="*/ 173 h 455"/>
                  <a:gd name="T12" fmla="*/ 120 w 339"/>
                  <a:gd name="T13" fmla="*/ 444 h 455"/>
                  <a:gd name="T14" fmla="*/ 298 w 339"/>
                  <a:gd name="T15" fmla="*/ 325 h 45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9" h="455">
                    <a:moveTo>
                      <a:pt x="298" y="325"/>
                    </a:moveTo>
                    <a:cubicBezTo>
                      <a:pt x="339" y="152"/>
                      <a:pt x="339" y="152"/>
                      <a:pt x="339" y="152"/>
                    </a:cubicBezTo>
                    <a:cubicBezTo>
                      <a:pt x="266" y="100"/>
                      <a:pt x="266" y="100"/>
                      <a:pt x="266" y="100"/>
                    </a:cubicBezTo>
                    <a:cubicBezTo>
                      <a:pt x="230" y="74"/>
                      <a:pt x="192" y="52"/>
                      <a:pt x="153" y="34"/>
                    </a:cubicBezTo>
                    <a:cubicBezTo>
                      <a:pt x="76" y="0"/>
                      <a:pt x="76" y="0"/>
                      <a:pt x="76" y="0"/>
                    </a:cubicBezTo>
                    <a:cubicBezTo>
                      <a:pt x="35" y="173"/>
                      <a:pt x="35" y="173"/>
                      <a:pt x="35" y="173"/>
                    </a:cubicBezTo>
                    <a:cubicBezTo>
                      <a:pt x="35" y="173"/>
                      <a:pt x="0" y="298"/>
                      <a:pt x="120" y="444"/>
                    </a:cubicBezTo>
                    <a:cubicBezTo>
                      <a:pt x="272" y="455"/>
                      <a:pt x="298" y="325"/>
                      <a:pt x="298" y="325"/>
                    </a:cubicBezTo>
                    <a:close/>
                  </a:path>
                </a:pathLst>
              </a:custGeom>
              <a:solidFill>
                <a:srgbClr val="B2D3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1" name="ïṧľíḓê"/>
              <p:cNvSpPr/>
              <p:nvPr/>
            </p:nvSpPr>
            <p:spPr bwMode="auto">
              <a:xfrm>
                <a:off x="4839788" y="1734415"/>
                <a:ext cx="1438146" cy="1885184"/>
              </a:xfrm>
              <a:custGeom>
                <a:avLst/>
                <a:gdLst>
                  <a:gd name="T0" fmla="*/ 313 w 399"/>
                  <a:gd name="T1" fmla="*/ 118 h 524"/>
                  <a:gd name="T2" fmla="*/ 180 w 399"/>
                  <a:gd name="T3" fmla="*/ 40 h 524"/>
                  <a:gd name="T4" fmla="*/ 89 w 399"/>
                  <a:gd name="T5" fmla="*/ 0 h 524"/>
                  <a:gd name="T6" fmla="*/ 60 w 399"/>
                  <a:gd name="T7" fmla="*/ 11 h 524"/>
                  <a:gd name="T8" fmla="*/ 84 w 399"/>
                  <a:gd name="T9" fmla="*/ 24 h 524"/>
                  <a:gd name="T10" fmla="*/ 41 w 399"/>
                  <a:gd name="T11" fmla="*/ 204 h 524"/>
                  <a:gd name="T12" fmla="*/ 141 w 399"/>
                  <a:gd name="T13" fmla="*/ 522 h 524"/>
                  <a:gd name="T14" fmla="*/ 212 w 399"/>
                  <a:gd name="T15" fmla="*/ 518 h 524"/>
                  <a:gd name="T16" fmla="*/ 211 w 399"/>
                  <a:gd name="T17" fmla="*/ 520 h 524"/>
                  <a:gd name="T18" fmla="*/ 237 w 399"/>
                  <a:gd name="T19" fmla="*/ 510 h 524"/>
                  <a:gd name="T20" fmla="*/ 244 w 399"/>
                  <a:gd name="T21" fmla="*/ 507 h 524"/>
                  <a:gd name="T22" fmla="*/ 245 w 399"/>
                  <a:gd name="T23" fmla="*/ 507 h 524"/>
                  <a:gd name="T24" fmla="*/ 245 w 399"/>
                  <a:gd name="T25" fmla="*/ 507 h 524"/>
                  <a:gd name="T26" fmla="*/ 350 w 399"/>
                  <a:gd name="T27" fmla="*/ 382 h 524"/>
                  <a:gd name="T28" fmla="*/ 399 w 399"/>
                  <a:gd name="T29" fmla="*/ 179 h 524"/>
                  <a:gd name="T30" fmla="*/ 313 w 399"/>
                  <a:gd name="T31" fmla="*/ 118 h 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99" h="524">
                    <a:moveTo>
                      <a:pt x="313" y="118"/>
                    </a:moveTo>
                    <a:cubicBezTo>
                      <a:pt x="270" y="87"/>
                      <a:pt x="226" y="61"/>
                      <a:pt x="180" y="40"/>
                    </a:cubicBezTo>
                    <a:cubicBezTo>
                      <a:pt x="89" y="0"/>
                      <a:pt x="89" y="0"/>
                      <a:pt x="89" y="0"/>
                    </a:cubicBezTo>
                    <a:cubicBezTo>
                      <a:pt x="60" y="11"/>
                      <a:pt x="60" y="11"/>
                      <a:pt x="60" y="11"/>
                    </a:cubicBezTo>
                    <a:cubicBezTo>
                      <a:pt x="60" y="11"/>
                      <a:pt x="73" y="18"/>
                      <a:pt x="84" y="24"/>
                    </a:cubicBezTo>
                    <a:cubicBezTo>
                      <a:pt x="41" y="204"/>
                      <a:pt x="41" y="204"/>
                      <a:pt x="41" y="204"/>
                    </a:cubicBezTo>
                    <a:cubicBezTo>
                      <a:pt x="41" y="204"/>
                      <a:pt x="0" y="350"/>
                      <a:pt x="141" y="522"/>
                    </a:cubicBezTo>
                    <a:cubicBezTo>
                      <a:pt x="168" y="524"/>
                      <a:pt x="191" y="522"/>
                      <a:pt x="212" y="518"/>
                    </a:cubicBezTo>
                    <a:cubicBezTo>
                      <a:pt x="211" y="519"/>
                      <a:pt x="211" y="520"/>
                      <a:pt x="211" y="520"/>
                    </a:cubicBezTo>
                    <a:cubicBezTo>
                      <a:pt x="237" y="510"/>
                      <a:pt x="237" y="510"/>
                      <a:pt x="237" y="510"/>
                    </a:cubicBezTo>
                    <a:cubicBezTo>
                      <a:pt x="240" y="509"/>
                      <a:pt x="242" y="508"/>
                      <a:pt x="244" y="507"/>
                    </a:cubicBezTo>
                    <a:cubicBezTo>
                      <a:pt x="245" y="507"/>
                      <a:pt x="245" y="507"/>
                      <a:pt x="245" y="507"/>
                    </a:cubicBezTo>
                    <a:cubicBezTo>
                      <a:pt x="245" y="507"/>
                      <a:pt x="245" y="507"/>
                      <a:pt x="245" y="507"/>
                    </a:cubicBezTo>
                    <a:cubicBezTo>
                      <a:pt x="332" y="471"/>
                      <a:pt x="350" y="382"/>
                      <a:pt x="350" y="382"/>
                    </a:cubicBezTo>
                    <a:cubicBezTo>
                      <a:pt x="399" y="179"/>
                      <a:pt x="399" y="179"/>
                      <a:pt x="399" y="179"/>
                    </a:cubicBezTo>
                    <a:lnTo>
                      <a:pt x="313" y="118"/>
                    </a:lnTo>
                    <a:close/>
                  </a:path>
                </a:pathLst>
              </a:custGeom>
              <a:solidFill>
                <a:srgbClr val="721BD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2" name="iṧḻïḓè"/>
              <p:cNvSpPr/>
              <p:nvPr/>
            </p:nvSpPr>
            <p:spPr bwMode="auto">
              <a:xfrm>
                <a:off x="5056376" y="1734415"/>
                <a:ext cx="1221558" cy="698281"/>
              </a:xfrm>
              <a:custGeom>
                <a:avLst/>
                <a:gdLst>
                  <a:gd name="T0" fmla="*/ 120 w 339"/>
                  <a:gd name="T1" fmla="*/ 40 h 194"/>
                  <a:gd name="T2" fmla="*/ 29 w 339"/>
                  <a:gd name="T3" fmla="*/ 0 h 194"/>
                  <a:gd name="T4" fmla="*/ 0 w 339"/>
                  <a:gd name="T5" fmla="*/ 11 h 194"/>
                  <a:gd name="T6" fmla="*/ 24 w 339"/>
                  <a:gd name="T7" fmla="*/ 24 h 194"/>
                  <a:gd name="T8" fmla="*/ 8 w 339"/>
                  <a:gd name="T9" fmla="*/ 89 h 194"/>
                  <a:gd name="T10" fmla="*/ 169 w 339"/>
                  <a:gd name="T11" fmla="*/ 194 h 194"/>
                  <a:gd name="T12" fmla="*/ 310 w 339"/>
                  <a:gd name="T13" fmla="*/ 190 h 194"/>
                  <a:gd name="T14" fmla="*/ 339 w 339"/>
                  <a:gd name="T15" fmla="*/ 179 h 194"/>
                  <a:gd name="T16" fmla="*/ 253 w 339"/>
                  <a:gd name="T17" fmla="*/ 118 h 194"/>
                  <a:gd name="T18" fmla="*/ 120 w 339"/>
                  <a:gd name="T19" fmla="*/ 40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9" h="194">
                    <a:moveTo>
                      <a:pt x="120" y="40"/>
                    </a:moveTo>
                    <a:cubicBezTo>
                      <a:pt x="29" y="0"/>
                      <a:pt x="29" y="0"/>
                      <a:pt x="29" y="0"/>
                    </a:cubicBezTo>
                    <a:cubicBezTo>
                      <a:pt x="0" y="11"/>
                      <a:pt x="0" y="11"/>
                      <a:pt x="0" y="11"/>
                    </a:cubicBezTo>
                    <a:cubicBezTo>
                      <a:pt x="0" y="11"/>
                      <a:pt x="13" y="18"/>
                      <a:pt x="24" y="24"/>
                    </a:cubicBezTo>
                    <a:cubicBezTo>
                      <a:pt x="8" y="89"/>
                      <a:pt x="8" y="89"/>
                      <a:pt x="8" y="89"/>
                    </a:cubicBezTo>
                    <a:cubicBezTo>
                      <a:pt x="169" y="194"/>
                      <a:pt x="169" y="194"/>
                      <a:pt x="169" y="194"/>
                    </a:cubicBezTo>
                    <a:cubicBezTo>
                      <a:pt x="310" y="190"/>
                      <a:pt x="310" y="190"/>
                      <a:pt x="310" y="190"/>
                    </a:cubicBezTo>
                    <a:cubicBezTo>
                      <a:pt x="339" y="179"/>
                      <a:pt x="339" y="179"/>
                      <a:pt x="339" y="179"/>
                    </a:cubicBezTo>
                    <a:cubicBezTo>
                      <a:pt x="253" y="118"/>
                      <a:pt x="253" y="118"/>
                      <a:pt x="253" y="118"/>
                    </a:cubicBezTo>
                    <a:cubicBezTo>
                      <a:pt x="210" y="87"/>
                      <a:pt x="166" y="61"/>
                      <a:pt x="120" y="40"/>
                    </a:cubicBezTo>
                    <a:close/>
                  </a:path>
                </a:pathLst>
              </a:custGeom>
              <a:solidFill>
                <a:srgbClr val="721BD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3" name="î$ļîdê"/>
              <p:cNvSpPr/>
              <p:nvPr/>
            </p:nvSpPr>
            <p:spPr bwMode="auto">
              <a:xfrm>
                <a:off x="5056376" y="1734415"/>
                <a:ext cx="691350" cy="318818"/>
              </a:xfrm>
              <a:custGeom>
                <a:avLst/>
                <a:gdLst>
                  <a:gd name="T0" fmla="*/ 163 w 192"/>
                  <a:gd name="T1" fmla="*/ 89 h 89"/>
                  <a:gd name="T2" fmla="*/ 192 w 192"/>
                  <a:gd name="T3" fmla="*/ 77 h 89"/>
                  <a:gd name="T4" fmla="*/ 120 w 192"/>
                  <a:gd name="T5" fmla="*/ 40 h 89"/>
                  <a:gd name="T6" fmla="*/ 29 w 192"/>
                  <a:gd name="T7" fmla="*/ 0 h 89"/>
                  <a:gd name="T8" fmla="*/ 0 w 192"/>
                  <a:gd name="T9" fmla="*/ 11 h 89"/>
                  <a:gd name="T10" fmla="*/ 24 w 192"/>
                  <a:gd name="T11" fmla="*/ 24 h 89"/>
                  <a:gd name="T12" fmla="*/ 23 w 192"/>
                  <a:gd name="T13" fmla="*/ 28 h 89"/>
                  <a:gd name="T14" fmla="*/ 163 w 192"/>
                  <a:gd name="T15" fmla="*/ 89 h 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2" h="89">
                    <a:moveTo>
                      <a:pt x="163" y="89"/>
                    </a:moveTo>
                    <a:cubicBezTo>
                      <a:pt x="192" y="77"/>
                      <a:pt x="192" y="77"/>
                      <a:pt x="192" y="77"/>
                    </a:cubicBezTo>
                    <a:cubicBezTo>
                      <a:pt x="168" y="64"/>
                      <a:pt x="144" y="51"/>
                      <a:pt x="120" y="40"/>
                    </a:cubicBezTo>
                    <a:cubicBezTo>
                      <a:pt x="29" y="0"/>
                      <a:pt x="29" y="0"/>
                      <a:pt x="29" y="0"/>
                    </a:cubicBezTo>
                    <a:cubicBezTo>
                      <a:pt x="0" y="11"/>
                      <a:pt x="0" y="11"/>
                      <a:pt x="0" y="11"/>
                    </a:cubicBezTo>
                    <a:cubicBezTo>
                      <a:pt x="0" y="11"/>
                      <a:pt x="13" y="18"/>
                      <a:pt x="24" y="24"/>
                    </a:cubicBezTo>
                    <a:cubicBezTo>
                      <a:pt x="23" y="28"/>
                      <a:pt x="23" y="28"/>
                      <a:pt x="23" y="28"/>
                    </a:cubicBezTo>
                    <a:cubicBezTo>
                      <a:pt x="79" y="53"/>
                      <a:pt x="163" y="89"/>
                      <a:pt x="163" y="89"/>
                    </a:cubicBezTo>
                    <a:close/>
                  </a:path>
                </a:pathLst>
              </a:custGeom>
              <a:solidFill>
                <a:srgbClr val="B45E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4" name="iṧḻíḋè"/>
              <p:cNvSpPr/>
              <p:nvPr/>
            </p:nvSpPr>
            <p:spPr bwMode="auto">
              <a:xfrm>
                <a:off x="5467028" y="1964864"/>
                <a:ext cx="360403" cy="168073"/>
              </a:xfrm>
              <a:custGeom>
                <a:avLst/>
                <a:gdLst>
                  <a:gd name="T0" fmla="*/ 55 w 100"/>
                  <a:gd name="T1" fmla="*/ 0 h 47"/>
                  <a:gd name="T2" fmla="*/ 0 w 100"/>
                  <a:gd name="T3" fmla="*/ 21 h 47"/>
                  <a:gd name="T4" fmla="*/ 46 w 100"/>
                  <a:gd name="T5" fmla="*/ 47 h 47"/>
                  <a:gd name="T6" fmla="*/ 100 w 100"/>
                  <a:gd name="T7" fmla="*/ 27 h 47"/>
                  <a:gd name="T8" fmla="*/ 55 w 100"/>
                  <a:gd name="T9" fmla="*/ 0 h 47"/>
                </a:gdLst>
                <a:ahLst/>
                <a:cxnLst>
                  <a:cxn ang="0">
                    <a:pos x="T0" y="T1"/>
                  </a:cxn>
                  <a:cxn ang="0">
                    <a:pos x="T2" y="T3"/>
                  </a:cxn>
                  <a:cxn ang="0">
                    <a:pos x="T4" y="T5"/>
                  </a:cxn>
                  <a:cxn ang="0">
                    <a:pos x="T6" y="T7"/>
                  </a:cxn>
                  <a:cxn ang="0">
                    <a:pos x="T8" y="T9"/>
                  </a:cxn>
                </a:cxnLst>
                <a:rect l="0" t="0" r="r" b="b"/>
                <a:pathLst>
                  <a:path w="100" h="47">
                    <a:moveTo>
                      <a:pt x="55" y="0"/>
                    </a:moveTo>
                    <a:cubicBezTo>
                      <a:pt x="0" y="21"/>
                      <a:pt x="0" y="21"/>
                      <a:pt x="0" y="21"/>
                    </a:cubicBezTo>
                    <a:cubicBezTo>
                      <a:pt x="46" y="47"/>
                      <a:pt x="46" y="47"/>
                      <a:pt x="46" y="47"/>
                    </a:cubicBezTo>
                    <a:cubicBezTo>
                      <a:pt x="100" y="27"/>
                      <a:pt x="100" y="27"/>
                      <a:pt x="100" y="27"/>
                    </a:cubicBezTo>
                    <a:cubicBezTo>
                      <a:pt x="85" y="17"/>
                      <a:pt x="70" y="9"/>
                      <a:pt x="55" y="0"/>
                    </a:cubicBezTo>
                    <a:close/>
                  </a:path>
                </a:pathLst>
              </a:custGeom>
              <a:solidFill>
                <a:srgbClr val="7E23D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5" name="íSľíḍê"/>
              <p:cNvSpPr/>
              <p:nvPr/>
            </p:nvSpPr>
            <p:spPr bwMode="auto">
              <a:xfrm>
                <a:off x="4735826" y="1772534"/>
                <a:ext cx="1438146" cy="1926768"/>
              </a:xfrm>
              <a:custGeom>
                <a:avLst/>
                <a:gdLst>
                  <a:gd name="T0" fmla="*/ 350 w 399"/>
                  <a:gd name="T1" fmla="*/ 383 h 535"/>
                  <a:gd name="T2" fmla="*/ 399 w 399"/>
                  <a:gd name="T3" fmla="*/ 179 h 535"/>
                  <a:gd name="T4" fmla="*/ 313 w 399"/>
                  <a:gd name="T5" fmla="*/ 118 h 535"/>
                  <a:gd name="T6" fmla="*/ 180 w 399"/>
                  <a:gd name="T7" fmla="*/ 41 h 535"/>
                  <a:gd name="T8" fmla="*/ 89 w 399"/>
                  <a:gd name="T9" fmla="*/ 0 h 535"/>
                  <a:gd name="T10" fmla="*/ 41 w 399"/>
                  <a:gd name="T11" fmla="*/ 204 h 535"/>
                  <a:gd name="T12" fmla="*/ 141 w 399"/>
                  <a:gd name="T13" fmla="*/ 522 h 535"/>
                  <a:gd name="T14" fmla="*/ 350 w 399"/>
                  <a:gd name="T15" fmla="*/ 383 h 5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9" h="535">
                    <a:moveTo>
                      <a:pt x="350" y="383"/>
                    </a:moveTo>
                    <a:cubicBezTo>
                      <a:pt x="399" y="179"/>
                      <a:pt x="399" y="179"/>
                      <a:pt x="399" y="179"/>
                    </a:cubicBezTo>
                    <a:cubicBezTo>
                      <a:pt x="313" y="118"/>
                      <a:pt x="313" y="118"/>
                      <a:pt x="313" y="118"/>
                    </a:cubicBezTo>
                    <a:cubicBezTo>
                      <a:pt x="270" y="87"/>
                      <a:pt x="226" y="61"/>
                      <a:pt x="180" y="41"/>
                    </a:cubicBezTo>
                    <a:cubicBezTo>
                      <a:pt x="89" y="0"/>
                      <a:pt x="89" y="0"/>
                      <a:pt x="89" y="0"/>
                    </a:cubicBezTo>
                    <a:cubicBezTo>
                      <a:pt x="41" y="204"/>
                      <a:pt x="41" y="204"/>
                      <a:pt x="41" y="204"/>
                    </a:cubicBezTo>
                    <a:cubicBezTo>
                      <a:pt x="41" y="204"/>
                      <a:pt x="0" y="350"/>
                      <a:pt x="141" y="522"/>
                    </a:cubicBezTo>
                    <a:cubicBezTo>
                      <a:pt x="319" y="535"/>
                      <a:pt x="350" y="383"/>
                      <a:pt x="350" y="383"/>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6" name="íṩļíďè"/>
              <p:cNvSpPr/>
              <p:nvPr/>
            </p:nvSpPr>
            <p:spPr bwMode="auto">
              <a:xfrm>
                <a:off x="4929889" y="1888625"/>
                <a:ext cx="1150515" cy="1691121"/>
              </a:xfrm>
              <a:custGeom>
                <a:avLst/>
                <a:gdLst>
                  <a:gd name="T0" fmla="*/ 98 w 319"/>
                  <a:gd name="T1" fmla="*/ 468 h 470"/>
                  <a:gd name="T2" fmla="*/ 7 w 319"/>
                  <a:gd name="T3" fmla="*/ 266 h 470"/>
                  <a:gd name="T4" fmla="*/ 9 w 319"/>
                  <a:gd name="T5" fmla="*/ 178 h 470"/>
                  <a:gd name="T6" fmla="*/ 51 w 319"/>
                  <a:gd name="T7" fmla="*/ 0 h 470"/>
                  <a:gd name="T8" fmla="*/ 117 w 319"/>
                  <a:gd name="T9" fmla="*/ 29 h 470"/>
                  <a:gd name="T10" fmla="*/ 246 w 319"/>
                  <a:gd name="T11" fmla="*/ 104 h 470"/>
                  <a:gd name="T12" fmla="*/ 319 w 319"/>
                  <a:gd name="T13" fmla="*/ 157 h 470"/>
                  <a:gd name="T14" fmla="*/ 274 w 319"/>
                  <a:gd name="T15" fmla="*/ 345 h 470"/>
                  <a:gd name="T16" fmla="*/ 274 w 319"/>
                  <a:gd name="T17" fmla="*/ 346 h 470"/>
                  <a:gd name="T18" fmla="*/ 241 w 319"/>
                  <a:gd name="T19" fmla="*/ 411 h 470"/>
                  <a:gd name="T20" fmla="*/ 98 w 319"/>
                  <a:gd name="T21" fmla="*/ 468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9" h="470">
                    <a:moveTo>
                      <a:pt x="98" y="468"/>
                    </a:moveTo>
                    <a:cubicBezTo>
                      <a:pt x="35" y="388"/>
                      <a:pt x="13" y="314"/>
                      <a:pt x="7" y="266"/>
                    </a:cubicBezTo>
                    <a:cubicBezTo>
                      <a:pt x="0" y="213"/>
                      <a:pt x="9" y="178"/>
                      <a:pt x="9" y="178"/>
                    </a:cubicBezTo>
                    <a:cubicBezTo>
                      <a:pt x="51" y="0"/>
                      <a:pt x="51" y="0"/>
                      <a:pt x="51" y="0"/>
                    </a:cubicBezTo>
                    <a:cubicBezTo>
                      <a:pt x="117" y="29"/>
                      <a:pt x="117" y="29"/>
                      <a:pt x="117" y="29"/>
                    </a:cubicBezTo>
                    <a:cubicBezTo>
                      <a:pt x="161" y="49"/>
                      <a:pt x="204" y="74"/>
                      <a:pt x="246" y="104"/>
                    </a:cubicBezTo>
                    <a:cubicBezTo>
                      <a:pt x="319" y="157"/>
                      <a:pt x="319" y="157"/>
                      <a:pt x="319" y="157"/>
                    </a:cubicBezTo>
                    <a:cubicBezTo>
                      <a:pt x="274" y="345"/>
                      <a:pt x="274" y="345"/>
                      <a:pt x="274" y="345"/>
                    </a:cubicBezTo>
                    <a:cubicBezTo>
                      <a:pt x="274" y="346"/>
                      <a:pt x="274" y="346"/>
                      <a:pt x="274" y="346"/>
                    </a:cubicBezTo>
                    <a:cubicBezTo>
                      <a:pt x="274" y="347"/>
                      <a:pt x="267" y="380"/>
                      <a:pt x="241" y="411"/>
                    </a:cubicBezTo>
                    <a:cubicBezTo>
                      <a:pt x="208" y="451"/>
                      <a:pt x="160" y="470"/>
                      <a:pt x="98" y="468"/>
                    </a:cubicBezTo>
                    <a:close/>
                  </a:path>
                </a:pathLst>
              </a:custGeom>
              <a:solidFill>
                <a:srgbClr val="721BD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7" name="ïṧ1ídè"/>
              <p:cNvSpPr/>
              <p:nvPr/>
            </p:nvSpPr>
            <p:spPr bwMode="auto">
              <a:xfrm>
                <a:off x="4120715" y="4681746"/>
                <a:ext cx="852491" cy="492088"/>
              </a:xfrm>
              <a:custGeom>
                <a:avLst/>
                <a:gdLst>
                  <a:gd name="T0" fmla="*/ 195 w 237"/>
                  <a:gd name="T1" fmla="*/ 24 h 137"/>
                  <a:gd name="T2" fmla="*/ 42 w 237"/>
                  <a:gd name="T3" fmla="*/ 24 h 137"/>
                  <a:gd name="T4" fmla="*/ 42 w 237"/>
                  <a:gd name="T5" fmla="*/ 113 h 137"/>
                  <a:gd name="T6" fmla="*/ 195 w 237"/>
                  <a:gd name="T7" fmla="*/ 113 h 137"/>
                  <a:gd name="T8" fmla="*/ 195 w 237"/>
                  <a:gd name="T9" fmla="*/ 24 h 137"/>
                  <a:gd name="T10" fmla="*/ 116 w 237"/>
                  <a:gd name="T11" fmla="*/ 69 h 137"/>
                  <a:gd name="T12" fmla="*/ 77 w 237"/>
                  <a:gd name="T13" fmla="*/ 69 h 137"/>
                  <a:gd name="T14" fmla="*/ 77 w 237"/>
                  <a:gd name="T15" fmla="*/ 47 h 137"/>
                  <a:gd name="T16" fmla="*/ 116 w 237"/>
                  <a:gd name="T17" fmla="*/ 47 h 137"/>
                  <a:gd name="T18" fmla="*/ 116 w 237"/>
                  <a:gd name="T19" fmla="*/ 69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7" h="137">
                    <a:moveTo>
                      <a:pt x="195" y="24"/>
                    </a:moveTo>
                    <a:cubicBezTo>
                      <a:pt x="153" y="0"/>
                      <a:pt x="84" y="0"/>
                      <a:pt x="42" y="24"/>
                    </a:cubicBezTo>
                    <a:cubicBezTo>
                      <a:pt x="0" y="49"/>
                      <a:pt x="0" y="88"/>
                      <a:pt x="42" y="113"/>
                    </a:cubicBezTo>
                    <a:cubicBezTo>
                      <a:pt x="84" y="137"/>
                      <a:pt x="153" y="137"/>
                      <a:pt x="195" y="113"/>
                    </a:cubicBezTo>
                    <a:cubicBezTo>
                      <a:pt x="237" y="88"/>
                      <a:pt x="237" y="49"/>
                      <a:pt x="195" y="24"/>
                    </a:cubicBezTo>
                    <a:close/>
                    <a:moveTo>
                      <a:pt x="116" y="69"/>
                    </a:moveTo>
                    <a:cubicBezTo>
                      <a:pt x="105" y="76"/>
                      <a:pt x="88" y="76"/>
                      <a:pt x="77" y="69"/>
                    </a:cubicBezTo>
                    <a:cubicBezTo>
                      <a:pt x="66" y="63"/>
                      <a:pt x="66" y="53"/>
                      <a:pt x="77" y="47"/>
                    </a:cubicBezTo>
                    <a:cubicBezTo>
                      <a:pt x="88" y="40"/>
                      <a:pt x="105" y="40"/>
                      <a:pt x="116" y="47"/>
                    </a:cubicBezTo>
                    <a:cubicBezTo>
                      <a:pt x="127" y="53"/>
                      <a:pt x="127" y="63"/>
                      <a:pt x="116" y="69"/>
                    </a:cubicBezTo>
                    <a:close/>
                  </a:path>
                </a:pathLst>
              </a:custGeom>
              <a:solidFill>
                <a:srgbClr val="B2D3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8" name="íSľiḑè"/>
              <p:cNvSpPr/>
              <p:nvPr/>
            </p:nvSpPr>
            <p:spPr bwMode="auto">
              <a:xfrm>
                <a:off x="4732361" y="5016159"/>
                <a:ext cx="1081208" cy="521545"/>
              </a:xfrm>
              <a:custGeom>
                <a:avLst/>
                <a:gdLst>
                  <a:gd name="T0" fmla="*/ 48 w 300"/>
                  <a:gd name="T1" fmla="*/ 0 h 145"/>
                  <a:gd name="T2" fmla="*/ 27 w 300"/>
                  <a:gd name="T3" fmla="*/ 16 h 145"/>
                  <a:gd name="T4" fmla="*/ 0 w 300"/>
                  <a:gd name="T5" fmla="*/ 28 h 145"/>
                  <a:gd name="T6" fmla="*/ 21 w 300"/>
                  <a:gd name="T7" fmla="*/ 40 h 145"/>
                  <a:gd name="T8" fmla="*/ 52 w 300"/>
                  <a:gd name="T9" fmla="*/ 42 h 145"/>
                  <a:gd name="T10" fmla="*/ 67 w 300"/>
                  <a:gd name="T11" fmla="*/ 50 h 145"/>
                  <a:gd name="T12" fmla="*/ 61 w 300"/>
                  <a:gd name="T13" fmla="*/ 54 h 145"/>
                  <a:gd name="T14" fmla="*/ 72 w 300"/>
                  <a:gd name="T15" fmla="*/ 61 h 145"/>
                  <a:gd name="T16" fmla="*/ 85 w 300"/>
                  <a:gd name="T17" fmla="*/ 54 h 145"/>
                  <a:gd name="T18" fmla="*/ 105 w 300"/>
                  <a:gd name="T19" fmla="*/ 65 h 145"/>
                  <a:gd name="T20" fmla="*/ 85 w 300"/>
                  <a:gd name="T21" fmla="*/ 77 h 145"/>
                  <a:gd name="T22" fmla="*/ 100 w 300"/>
                  <a:gd name="T23" fmla="*/ 86 h 145"/>
                  <a:gd name="T24" fmla="*/ 115 w 300"/>
                  <a:gd name="T25" fmla="*/ 94 h 145"/>
                  <a:gd name="T26" fmla="*/ 133 w 300"/>
                  <a:gd name="T27" fmla="*/ 84 h 145"/>
                  <a:gd name="T28" fmla="*/ 160 w 300"/>
                  <a:gd name="T29" fmla="*/ 99 h 145"/>
                  <a:gd name="T30" fmla="*/ 149 w 300"/>
                  <a:gd name="T31" fmla="*/ 105 h 145"/>
                  <a:gd name="T32" fmla="*/ 167 w 300"/>
                  <a:gd name="T33" fmla="*/ 115 h 145"/>
                  <a:gd name="T34" fmla="*/ 177 w 300"/>
                  <a:gd name="T35" fmla="*/ 109 h 145"/>
                  <a:gd name="T36" fmla="*/ 185 w 300"/>
                  <a:gd name="T37" fmla="*/ 114 h 145"/>
                  <a:gd name="T38" fmla="*/ 177 w 300"/>
                  <a:gd name="T39" fmla="*/ 130 h 145"/>
                  <a:gd name="T40" fmla="*/ 203 w 300"/>
                  <a:gd name="T41" fmla="*/ 145 h 145"/>
                  <a:gd name="T42" fmla="*/ 300 w 300"/>
                  <a:gd name="T43" fmla="*/ 145 h 145"/>
                  <a:gd name="T44" fmla="*/ 48 w 300"/>
                  <a:gd name="T45" fmla="*/ 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0" h="145">
                    <a:moveTo>
                      <a:pt x="48" y="0"/>
                    </a:moveTo>
                    <a:cubicBezTo>
                      <a:pt x="42" y="6"/>
                      <a:pt x="35" y="11"/>
                      <a:pt x="27" y="16"/>
                    </a:cubicBezTo>
                    <a:cubicBezTo>
                      <a:pt x="19" y="21"/>
                      <a:pt x="10" y="25"/>
                      <a:pt x="0" y="28"/>
                    </a:cubicBezTo>
                    <a:cubicBezTo>
                      <a:pt x="21" y="40"/>
                      <a:pt x="21" y="40"/>
                      <a:pt x="21" y="40"/>
                    </a:cubicBezTo>
                    <a:cubicBezTo>
                      <a:pt x="52" y="42"/>
                      <a:pt x="52" y="42"/>
                      <a:pt x="52" y="42"/>
                    </a:cubicBezTo>
                    <a:cubicBezTo>
                      <a:pt x="67" y="50"/>
                      <a:pt x="67" y="50"/>
                      <a:pt x="67" y="50"/>
                    </a:cubicBezTo>
                    <a:cubicBezTo>
                      <a:pt x="61" y="54"/>
                      <a:pt x="61" y="54"/>
                      <a:pt x="61" y="54"/>
                    </a:cubicBezTo>
                    <a:cubicBezTo>
                      <a:pt x="72" y="61"/>
                      <a:pt x="72" y="61"/>
                      <a:pt x="72" y="61"/>
                    </a:cubicBezTo>
                    <a:cubicBezTo>
                      <a:pt x="85" y="54"/>
                      <a:pt x="85" y="54"/>
                      <a:pt x="85" y="54"/>
                    </a:cubicBezTo>
                    <a:cubicBezTo>
                      <a:pt x="105" y="65"/>
                      <a:pt x="105" y="65"/>
                      <a:pt x="105" y="65"/>
                    </a:cubicBezTo>
                    <a:cubicBezTo>
                      <a:pt x="85" y="77"/>
                      <a:pt x="85" y="77"/>
                      <a:pt x="85" y="77"/>
                    </a:cubicBezTo>
                    <a:cubicBezTo>
                      <a:pt x="100" y="86"/>
                      <a:pt x="100" y="86"/>
                      <a:pt x="100" y="86"/>
                    </a:cubicBezTo>
                    <a:cubicBezTo>
                      <a:pt x="115" y="94"/>
                      <a:pt x="115" y="94"/>
                      <a:pt x="115" y="94"/>
                    </a:cubicBezTo>
                    <a:cubicBezTo>
                      <a:pt x="133" y="84"/>
                      <a:pt x="133" y="84"/>
                      <a:pt x="133" y="84"/>
                    </a:cubicBezTo>
                    <a:cubicBezTo>
                      <a:pt x="160" y="99"/>
                      <a:pt x="160" y="99"/>
                      <a:pt x="160" y="99"/>
                    </a:cubicBezTo>
                    <a:cubicBezTo>
                      <a:pt x="149" y="105"/>
                      <a:pt x="149" y="105"/>
                      <a:pt x="149" y="105"/>
                    </a:cubicBezTo>
                    <a:cubicBezTo>
                      <a:pt x="167" y="115"/>
                      <a:pt x="167" y="115"/>
                      <a:pt x="167" y="115"/>
                    </a:cubicBezTo>
                    <a:cubicBezTo>
                      <a:pt x="177" y="109"/>
                      <a:pt x="177" y="109"/>
                      <a:pt x="177" y="109"/>
                    </a:cubicBezTo>
                    <a:cubicBezTo>
                      <a:pt x="185" y="114"/>
                      <a:pt x="185" y="114"/>
                      <a:pt x="185" y="114"/>
                    </a:cubicBezTo>
                    <a:cubicBezTo>
                      <a:pt x="177" y="130"/>
                      <a:pt x="177" y="130"/>
                      <a:pt x="177" y="130"/>
                    </a:cubicBezTo>
                    <a:cubicBezTo>
                      <a:pt x="203" y="145"/>
                      <a:pt x="203" y="145"/>
                      <a:pt x="203" y="145"/>
                    </a:cubicBezTo>
                    <a:cubicBezTo>
                      <a:pt x="300" y="145"/>
                      <a:pt x="300" y="145"/>
                      <a:pt x="300" y="145"/>
                    </a:cubicBezTo>
                    <a:lnTo>
                      <a:pt x="48" y="0"/>
                    </a:lnTo>
                    <a:close/>
                  </a:path>
                </a:pathLst>
              </a:custGeom>
              <a:solidFill>
                <a:srgbClr val="B2D3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9" name="i$ļíḓe"/>
              <p:cNvSpPr/>
              <p:nvPr/>
            </p:nvSpPr>
            <p:spPr bwMode="auto">
              <a:xfrm>
                <a:off x="4158835" y="4652291"/>
                <a:ext cx="779717" cy="493822"/>
              </a:xfrm>
              <a:custGeom>
                <a:avLst/>
                <a:gdLst>
                  <a:gd name="T0" fmla="*/ 216 w 216"/>
                  <a:gd name="T1" fmla="*/ 68 h 137"/>
                  <a:gd name="T2" fmla="*/ 216 w 216"/>
                  <a:gd name="T3" fmla="*/ 39 h 137"/>
                  <a:gd name="T4" fmla="*/ 207 w 216"/>
                  <a:gd name="T5" fmla="*/ 44 h 137"/>
                  <a:gd name="T6" fmla="*/ 184 w 216"/>
                  <a:gd name="T7" fmla="*/ 24 h 137"/>
                  <a:gd name="T8" fmla="*/ 31 w 216"/>
                  <a:gd name="T9" fmla="*/ 24 h 137"/>
                  <a:gd name="T10" fmla="*/ 6 w 216"/>
                  <a:gd name="T11" fmla="*/ 47 h 137"/>
                  <a:gd name="T12" fmla="*/ 0 w 216"/>
                  <a:gd name="T13" fmla="*/ 39 h 137"/>
                  <a:gd name="T14" fmla="*/ 0 w 216"/>
                  <a:gd name="T15" fmla="*/ 68 h 137"/>
                  <a:gd name="T16" fmla="*/ 31 w 216"/>
                  <a:gd name="T17" fmla="*/ 112 h 137"/>
                  <a:gd name="T18" fmla="*/ 184 w 216"/>
                  <a:gd name="T19" fmla="*/ 112 h 137"/>
                  <a:gd name="T20" fmla="*/ 216 w 216"/>
                  <a:gd name="T21" fmla="*/ 68 h 137"/>
                  <a:gd name="T22" fmla="*/ 105 w 216"/>
                  <a:gd name="T23" fmla="*/ 49 h 137"/>
                  <a:gd name="T24" fmla="*/ 65 w 216"/>
                  <a:gd name="T25" fmla="*/ 49 h 137"/>
                  <a:gd name="T26" fmla="*/ 65 w 216"/>
                  <a:gd name="T27" fmla="*/ 26 h 137"/>
                  <a:gd name="T28" fmla="*/ 105 w 216"/>
                  <a:gd name="T29" fmla="*/ 26 h 137"/>
                  <a:gd name="T30" fmla="*/ 105 w 216"/>
                  <a:gd name="T31" fmla="*/ 49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16" h="137">
                    <a:moveTo>
                      <a:pt x="216" y="68"/>
                    </a:moveTo>
                    <a:cubicBezTo>
                      <a:pt x="216" y="39"/>
                      <a:pt x="216" y="39"/>
                      <a:pt x="216" y="39"/>
                    </a:cubicBezTo>
                    <a:cubicBezTo>
                      <a:pt x="207" y="44"/>
                      <a:pt x="207" y="44"/>
                      <a:pt x="207" y="44"/>
                    </a:cubicBezTo>
                    <a:cubicBezTo>
                      <a:pt x="202" y="36"/>
                      <a:pt x="194" y="30"/>
                      <a:pt x="184" y="24"/>
                    </a:cubicBezTo>
                    <a:cubicBezTo>
                      <a:pt x="142" y="0"/>
                      <a:pt x="73" y="0"/>
                      <a:pt x="31" y="24"/>
                    </a:cubicBezTo>
                    <a:cubicBezTo>
                      <a:pt x="20" y="31"/>
                      <a:pt x="11" y="39"/>
                      <a:pt x="6" y="47"/>
                    </a:cubicBezTo>
                    <a:cubicBezTo>
                      <a:pt x="0" y="39"/>
                      <a:pt x="0" y="39"/>
                      <a:pt x="0" y="39"/>
                    </a:cubicBezTo>
                    <a:cubicBezTo>
                      <a:pt x="0" y="68"/>
                      <a:pt x="0" y="68"/>
                      <a:pt x="0" y="68"/>
                    </a:cubicBezTo>
                    <a:cubicBezTo>
                      <a:pt x="0" y="84"/>
                      <a:pt x="10" y="100"/>
                      <a:pt x="31" y="112"/>
                    </a:cubicBezTo>
                    <a:cubicBezTo>
                      <a:pt x="73" y="137"/>
                      <a:pt x="142" y="137"/>
                      <a:pt x="184" y="112"/>
                    </a:cubicBezTo>
                    <a:cubicBezTo>
                      <a:pt x="205" y="100"/>
                      <a:pt x="216" y="84"/>
                      <a:pt x="216" y="68"/>
                    </a:cubicBezTo>
                    <a:close/>
                    <a:moveTo>
                      <a:pt x="105" y="49"/>
                    </a:moveTo>
                    <a:cubicBezTo>
                      <a:pt x="94" y="55"/>
                      <a:pt x="76" y="55"/>
                      <a:pt x="65" y="49"/>
                    </a:cubicBezTo>
                    <a:cubicBezTo>
                      <a:pt x="55" y="43"/>
                      <a:pt x="55" y="33"/>
                      <a:pt x="65" y="26"/>
                    </a:cubicBezTo>
                    <a:cubicBezTo>
                      <a:pt x="76" y="20"/>
                      <a:pt x="94" y="20"/>
                      <a:pt x="105" y="26"/>
                    </a:cubicBezTo>
                    <a:cubicBezTo>
                      <a:pt x="116" y="33"/>
                      <a:pt x="116" y="43"/>
                      <a:pt x="105" y="49"/>
                    </a:cubicBez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0" name="îṥļiďé"/>
              <p:cNvSpPr/>
              <p:nvPr/>
            </p:nvSpPr>
            <p:spPr bwMode="auto">
              <a:xfrm>
                <a:off x="4158835" y="4792639"/>
                <a:ext cx="356937" cy="327482"/>
              </a:xfrm>
              <a:custGeom>
                <a:avLst/>
                <a:gdLst>
                  <a:gd name="T0" fmla="*/ 99 w 99"/>
                  <a:gd name="T1" fmla="*/ 52 h 91"/>
                  <a:gd name="T2" fmla="*/ 52 w 99"/>
                  <a:gd name="T3" fmla="*/ 29 h 91"/>
                  <a:gd name="T4" fmla="*/ 11 w 99"/>
                  <a:gd name="T5" fmla="*/ 2 h 91"/>
                  <a:gd name="T6" fmla="*/ 6 w 99"/>
                  <a:gd name="T7" fmla="*/ 8 h 91"/>
                  <a:gd name="T8" fmla="*/ 0 w 99"/>
                  <a:gd name="T9" fmla="*/ 0 h 91"/>
                  <a:gd name="T10" fmla="*/ 0 w 99"/>
                  <a:gd name="T11" fmla="*/ 29 h 91"/>
                  <a:gd name="T12" fmla="*/ 31 w 99"/>
                  <a:gd name="T13" fmla="*/ 73 h 91"/>
                  <a:gd name="T14" fmla="*/ 99 w 99"/>
                  <a:gd name="T15" fmla="*/ 91 h 91"/>
                  <a:gd name="T16" fmla="*/ 99 w 99"/>
                  <a:gd name="T17" fmla="*/ 52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9" h="91">
                    <a:moveTo>
                      <a:pt x="99" y="52"/>
                    </a:moveTo>
                    <a:cubicBezTo>
                      <a:pt x="52" y="29"/>
                      <a:pt x="52" y="29"/>
                      <a:pt x="52" y="29"/>
                    </a:cubicBezTo>
                    <a:cubicBezTo>
                      <a:pt x="11" y="2"/>
                      <a:pt x="11" y="2"/>
                      <a:pt x="11" y="2"/>
                    </a:cubicBezTo>
                    <a:cubicBezTo>
                      <a:pt x="9" y="4"/>
                      <a:pt x="7" y="6"/>
                      <a:pt x="6" y="8"/>
                    </a:cubicBezTo>
                    <a:cubicBezTo>
                      <a:pt x="0" y="0"/>
                      <a:pt x="0" y="0"/>
                      <a:pt x="0" y="0"/>
                    </a:cubicBezTo>
                    <a:cubicBezTo>
                      <a:pt x="0" y="29"/>
                      <a:pt x="0" y="29"/>
                      <a:pt x="0" y="29"/>
                    </a:cubicBezTo>
                    <a:cubicBezTo>
                      <a:pt x="0" y="45"/>
                      <a:pt x="10" y="61"/>
                      <a:pt x="31" y="73"/>
                    </a:cubicBezTo>
                    <a:cubicBezTo>
                      <a:pt x="50" y="84"/>
                      <a:pt x="74" y="90"/>
                      <a:pt x="99" y="91"/>
                    </a:cubicBezTo>
                    <a:lnTo>
                      <a:pt x="99" y="52"/>
                    </a:lnTo>
                    <a:close/>
                  </a:path>
                </a:pathLst>
              </a:custGeom>
              <a:solidFill>
                <a:srgbClr val="FDD76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1" name="íṣľïḑè"/>
              <p:cNvSpPr/>
              <p:nvPr/>
            </p:nvSpPr>
            <p:spPr bwMode="auto">
              <a:xfrm>
                <a:off x="4120715" y="4544863"/>
                <a:ext cx="852491" cy="492088"/>
              </a:xfrm>
              <a:custGeom>
                <a:avLst/>
                <a:gdLst>
                  <a:gd name="T0" fmla="*/ 195 w 237"/>
                  <a:gd name="T1" fmla="*/ 25 h 137"/>
                  <a:gd name="T2" fmla="*/ 42 w 237"/>
                  <a:gd name="T3" fmla="*/ 25 h 137"/>
                  <a:gd name="T4" fmla="*/ 42 w 237"/>
                  <a:gd name="T5" fmla="*/ 113 h 137"/>
                  <a:gd name="T6" fmla="*/ 195 w 237"/>
                  <a:gd name="T7" fmla="*/ 113 h 137"/>
                  <a:gd name="T8" fmla="*/ 195 w 237"/>
                  <a:gd name="T9" fmla="*/ 25 h 137"/>
                  <a:gd name="T10" fmla="*/ 116 w 237"/>
                  <a:gd name="T11" fmla="*/ 70 h 137"/>
                  <a:gd name="T12" fmla="*/ 77 w 237"/>
                  <a:gd name="T13" fmla="*/ 70 h 137"/>
                  <a:gd name="T14" fmla="*/ 77 w 237"/>
                  <a:gd name="T15" fmla="*/ 47 h 137"/>
                  <a:gd name="T16" fmla="*/ 116 w 237"/>
                  <a:gd name="T17" fmla="*/ 47 h 137"/>
                  <a:gd name="T18" fmla="*/ 116 w 237"/>
                  <a:gd name="T19" fmla="*/ 70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7" h="137">
                    <a:moveTo>
                      <a:pt x="195" y="25"/>
                    </a:moveTo>
                    <a:cubicBezTo>
                      <a:pt x="153" y="0"/>
                      <a:pt x="84" y="0"/>
                      <a:pt x="42" y="25"/>
                    </a:cubicBezTo>
                    <a:cubicBezTo>
                      <a:pt x="0" y="49"/>
                      <a:pt x="0" y="89"/>
                      <a:pt x="42" y="113"/>
                    </a:cubicBezTo>
                    <a:cubicBezTo>
                      <a:pt x="84" y="137"/>
                      <a:pt x="153" y="137"/>
                      <a:pt x="195" y="113"/>
                    </a:cubicBezTo>
                    <a:cubicBezTo>
                      <a:pt x="237" y="89"/>
                      <a:pt x="237" y="49"/>
                      <a:pt x="195" y="25"/>
                    </a:cubicBezTo>
                    <a:close/>
                    <a:moveTo>
                      <a:pt x="116" y="70"/>
                    </a:moveTo>
                    <a:cubicBezTo>
                      <a:pt x="105" y="76"/>
                      <a:pt x="88" y="76"/>
                      <a:pt x="77" y="70"/>
                    </a:cubicBezTo>
                    <a:cubicBezTo>
                      <a:pt x="66" y="63"/>
                      <a:pt x="66" y="53"/>
                      <a:pt x="77" y="47"/>
                    </a:cubicBezTo>
                    <a:cubicBezTo>
                      <a:pt x="88" y="41"/>
                      <a:pt x="105" y="41"/>
                      <a:pt x="116" y="47"/>
                    </a:cubicBezTo>
                    <a:cubicBezTo>
                      <a:pt x="127" y="53"/>
                      <a:pt x="127" y="63"/>
                      <a:pt x="116" y="70"/>
                    </a:cubicBezTo>
                    <a:close/>
                  </a:path>
                </a:pathLst>
              </a:custGeom>
              <a:solidFill>
                <a:srgbClr val="FDD76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2" name="ïsľiḓè"/>
              <p:cNvSpPr/>
              <p:nvPr/>
            </p:nvSpPr>
            <p:spPr bwMode="auto">
              <a:xfrm>
                <a:off x="4347700" y="4688677"/>
                <a:ext cx="265104" cy="194063"/>
              </a:xfrm>
              <a:custGeom>
                <a:avLst/>
                <a:gdLst>
                  <a:gd name="T0" fmla="*/ 74 w 74"/>
                  <a:gd name="T1" fmla="*/ 0 h 54"/>
                  <a:gd name="T2" fmla="*/ 16 w 74"/>
                  <a:gd name="T3" fmla="*/ 0 h 54"/>
                  <a:gd name="T4" fmla="*/ 0 w 74"/>
                  <a:gd name="T5" fmla="*/ 5 h 54"/>
                  <a:gd name="T6" fmla="*/ 0 w 74"/>
                  <a:gd name="T7" fmla="*/ 54 h 54"/>
                  <a:gd name="T8" fmla="*/ 74 w 74"/>
                  <a:gd name="T9" fmla="*/ 54 h 54"/>
                  <a:gd name="T10" fmla="*/ 74 w 74"/>
                  <a:gd name="T11" fmla="*/ 0 h 54"/>
                  <a:gd name="T12" fmla="*/ 53 w 74"/>
                  <a:gd name="T13" fmla="*/ 39 h 54"/>
                  <a:gd name="T14" fmla="*/ 13 w 74"/>
                  <a:gd name="T15" fmla="*/ 39 h 54"/>
                  <a:gd name="T16" fmla="*/ 13 w 74"/>
                  <a:gd name="T17" fmla="*/ 16 h 54"/>
                  <a:gd name="T18" fmla="*/ 53 w 74"/>
                  <a:gd name="T19" fmla="*/ 16 h 54"/>
                  <a:gd name="T20" fmla="*/ 53 w 74"/>
                  <a:gd name="T21" fmla="*/ 39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 h="54">
                    <a:moveTo>
                      <a:pt x="74" y="0"/>
                    </a:moveTo>
                    <a:cubicBezTo>
                      <a:pt x="16" y="0"/>
                      <a:pt x="16" y="0"/>
                      <a:pt x="16" y="0"/>
                    </a:cubicBezTo>
                    <a:cubicBezTo>
                      <a:pt x="10" y="1"/>
                      <a:pt x="5" y="3"/>
                      <a:pt x="0" y="5"/>
                    </a:cubicBezTo>
                    <a:cubicBezTo>
                      <a:pt x="0" y="54"/>
                      <a:pt x="0" y="54"/>
                      <a:pt x="0" y="54"/>
                    </a:cubicBezTo>
                    <a:cubicBezTo>
                      <a:pt x="74" y="54"/>
                      <a:pt x="74" y="54"/>
                      <a:pt x="74" y="54"/>
                    </a:cubicBezTo>
                    <a:lnTo>
                      <a:pt x="74" y="0"/>
                    </a:lnTo>
                    <a:close/>
                    <a:moveTo>
                      <a:pt x="53" y="39"/>
                    </a:moveTo>
                    <a:cubicBezTo>
                      <a:pt x="42" y="45"/>
                      <a:pt x="24" y="45"/>
                      <a:pt x="13" y="39"/>
                    </a:cubicBezTo>
                    <a:cubicBezTo>
                      <a:pt x="3" y="33"/>
                      <a:pt x="3" y="23"/>
                      <a:pt x="13" y="16"/>
                    </a:cubicBezTo>
                    <a:cubicBezTo>
                      <a:pt x="24" y="10"/>
                      <a:pt x="42" y="10"/>
                      <a:pt x="53" y="16"/>
                    </a:cubicBezTo>
                    <a:cubicBezTo>
                      <a:pt x="64" y="23"/>
                      <a:pt x="64" y="33"/>
                      <a:pt x="53" y="39"/>
                    </a:cubicBez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3" name="ïŝḷíde"/>
              <p:cNvSpPr/>
              <p:nvPr/>
            </p:nvSpPr>
            <p:spPr bwMode="auto">
              <a:xfrm>
                <a:off x="4170964" y="4572586"/>
                <a:ext cx="751994" cy="436642"/>
              </a:xfrm>
              <a:custGeom>
                <a:avLst/>
                <a:gdLst>
                  <a:gd name="T0" fmla="*/ 172 w 209"/>
                  <a:gd name="T1" fmla="*/ 22 h 121"/>
                  <a:gd name="T2" fmla="*/ 37 w 209"/>
                  <a:gd name="T3" fmla="*/ 22 h 121"/>
                  <a:gd name="T4" fmla="*/ 37 w 209"/>
                  <a:gd name="T5" fmla="*/ 100 h 121"/>
                  <a:gd name="T6" fmla="*/ 172 w 209"/>
                  <a:gd name="T7" fmla="*/ 100 h 121"/>
                  <a:gd name="T8" fmla="*/ 172 w 209"/>
                  <a:gd name="T9" fmla="*/ 22 h 121"/>
                  <a:gd name="T10" fmla="*/ 102 w 209"/>
                  <a:gd name="T11" fmla="*/ 62 h 121"/>
                  <a:gd name="T12" fmla="*/ 63 w 209"/>
                  <a:gd name="T13" fmla="*/ 62 h 121"/>
                  <a:gd name="T14" fmla="*/ 63 w 209"/>
                  <a:gd name="T15" fmla="*/ 39 h 121"/>
                  <a:gd name="T16" fmla="*/ 102 w 209"/>
                  <a:gd name="T17" fmla="*/ 39 h 121"/>
                  <a:gd name="T18" fmla="*/ 102 w 209"/>
                  <a:gd name="T19" fmla="*/ 62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9" h="121">
                    <a:moveTo>
                      <a:pt x="172" y="22"/>
                    </a:moveTo>
                    <a:cubicBezTo>
                      <a:pt x="135" y="0"/>
                      <a:pt x="75" y="0"/>
                      <a:pt x="37" y="22"/>
                    </a:cubicBezTo>
                    <a:cubicBezTo>
                      <a:pt x="0" y="43"/>
                      <a:pt x="0" y="78"/>
                      <a:pt x="37" y="100"/>
                    </a:cubicBezTo>
                    <a:cubicBezTo>
                      <a:pt x="75" y="121"/>
                      <a:pt x="135" y="121"/>
                      <a:pt x="172" y="100"/>
                    </a:cubicBezTo>
                    <a:cubicBezTo>
                      <a:pt x="209" y="78"/>
                      <a:pt x="209" y="43"/>
                      <a:pt x="172" y="22"/>
                    </a:cubicBezTo>
                    <a:close/>
                    <a:moveTo>
                      <a:pt x="102" y="62"/>
                    </a:moveTo>
                    <a:cubicBezTo>
                      <a:pt x="91" y="68"/>
                      <a:pt x="74" y="68"/>
                      <a:pt x="63" y="62"/>
                    </a:cubicBezTo>
                    <a:cubicBezTo>
                      <a:pt x="52" y="55"/>
                      <a:pt x="52" y="45"/>
                      <a:pt x="63" y="39"/>
                    </a:cubicBezTo>
                    <a:cubicBezTo>
                      <a:pt x="74" y="33"/>
                      <a:pt x="91" y="33"/>
                      <a:pt x="102" y="39"/>
                    </a:cubicBezTo>
                    <a:cubicBezTo>
                      <a:pt x="113" y="45"/>
                      <a:pt x="113" y="55"/>
                      <a:pt x="102" y="62"/>
                    </a:cubicBezTo>
                    <a:close/>
                  </a:path>
                </a:pathLst>
              </a:custGeom>
              <a:solidFill>
                <a:srgbClr val="F2B42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4" name="ï$ľiḋe"/>
              <p:cNvSpPr/>
              <p:nvPr/>
            </p:nvSpPr>
            <p:spPr bwMode="auto">
              <a:xfrm>
                <a:off x="4198687" y="4572586"/>
                <a:ext cx="700013" cy="233916"/>
              </a:xfrm>
              <a:custGeom>
                <a:avLst/>
                <a:gdLst>
                  <a:gd name="T0" fmla="*/ 29 w 194"/>
                  <a:gd name="T1" fmla="*/ 30 h 65"/>
                  <a:gd name="T2" fmla="*/ 164 w 194"/>
                  <a:gd name="T3" fmla="*/ 30 h 65"/>
                  <a:gd name="T4" fmla="*/ 192 w 194"/>
                  <a:gd name="T5" fmla="*/ 65 h 65"/>
                  <a:gd name="T6" fmla="*/ 164 w 194"/>
                  <a:gd name="T7" fmla="*/ 22 h 65"/>
                  <a:gd name="T8" fmla="*/ 29 w 194"/>
                  <a:gd name="T9" fmla="*/ 22 h 65"/>
                  <a:gd name="T10" fmla="*/ 2 w 194"/>
                  <a:gd name="T11" fmla="*/ 65 h 65"/>
                  <a:gd name="T12" fmla="*/ 29 w 194"/>
                  <a:gd name="T13" fmla="*/ 30 h 65"/>
                </a:gdLst>
                <a:ahLst/>
                <a:cxnLst>
                  <a:cxn ang="0">
                    <a:pos x="T0" y="T1"/>
                  </a:cxn>
                  <a:cxn ang="0">
                    <a:pos x="T2" y="T3"/>
                  </a:cxn>
                  <a:cxn ang="0">
                    <a:pos x="T4" y="T5"/>
                  </a:cxn>
                  <a:cxn ang="0">
                    <a:pos x="T6" y="T7"/>
                  </a:cxn>
                  <a:cxn ang="0">
                    <a:pos x="T8" y="T9"/>
                  </a:cxn>
                  <a:cxn ang="0">
                    <a:pos x="T10" y="T11"/>
                  </a:cxn>
                  <a:cxn ang="0">
                    <a:pos x="T12" y="T13"/>
                  </a:cxn>
                </a:cxnLst>
                <a:rect l="0" t="0" r="r" b="b"/>
                <a:pathLst>
                  <a:path w="194" h="65">
                    <a:moveTo>
                      <a:pt x="29" y="30"/>
                    </a:moveTo>
                    <a:cubicBezTo>
                      <a:pt x="67" y="8"/>
                      <a:pt x="127" y="8"/>
                      <a:pt x="164" y="30"/>
                    </a:cubicBezTo>
                    <a:cubicBezTo>
                      <a:pt x="181" y="40"/>
                      <a:pt x="190" y="52"/>
                      <a:pt x="192" y="65"/>
                    </a:cubicBezTo>
                    <a:cubicBezTo>
                      <a:pt x="194" y="49"/>
                      <a:pt x="185" y="34"/>
                      <a:pt x="164" y="22"/>
                    </a:cubicBezTo>
                    <a:cubicBezTo>
                      <a:pt x="127" y="0"/>
                      <a:pt x="67" y="0"/>
                      <a:pt x="29" y="22"/>
                    </a:cubicBezTo>
                    <a:cubicBezTo>
                      <a:pt x="9" y="34"/>
                      <a:pt x="0" y="49"/>
                      <a:pt x="2" y="65"/>
                    </a:cubicBezTo>
                    <a:cubicBezTo>
                      <a:pt x="3" y="52"/>
                      <a:pt x="12" y="40"/>
                      <a:pt x="29" y="30"/>
                    </a:cubicBez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5" name="íSḷîďè"/>
              <p:cNvSpPr/>
              <p:nvPr/>
            </p:nvSpPr>
            <p:spPr bwMode="auto">
              <a:xfrm>
                <a:off x="4732361" y="4983237"/>
                <a:ext cx="1081208" cy="525010"/>
              </a:xfrm>
              <a:custGeom>
                <a:avLst/>
                <a:gdLst>
                  <a:gd name="T0" fmla="*/ 48 w 300"/>
                  <a:gd name="T1" fmla="*/ 0 h 146"/>
                  <a:gd name="T2" fmla="*/ 27 w 300"/>
                  <a:gd name="T3" fmla="*/ 16 h 146"/>
                  <a:gd name="T4" fmla="*/ 0 w 300"/>
                  <a:gd name="T5" fmla="*/ 28 h 146"/>
                  <a:gd name="T6" fmla="*/ 21 w 300"/>
                  <a:gd name="T7" fmla="*/ 40 h 146"/>
                  <a:gd name="T8" fmla="*/ 52 w 300"/>
                  <a:gd name="T9" fmla="*/ 42 h 146"/>
                  <a:gd name="T10" fmla="*/ 67 w 300"/>
                  <a:gd name="T11" fmla="*/ 51 h 146"/>
                  <a:gd name="T12" fmla="*/ 61 w 300"/>
                  <a:gd name="T13" fmla="*/ 54 h 146"/>
                  <a:gd name="T14" fmla="*/ 72 w 300"/>
                  <a:gd name="T15" fmla="*/ 61 h 146"/>
                  <a:gd name="T16" fmla="*/ 85 w 300"/>
                  <a:gd name="T17" fmla="*/ 54 h 146"/>
                  <a:gd name="T18" fmla="*/ 105 w 300"/>
                  <a:gd name="T19" fmla="*/ 66 h 146"/>
                  <a:gd name="T20" fmla="*/ 85 w 300"/>
                  <a:gd name="T21" fmla="*/ 77 h 146"/>
                  <a:gd name="T22" fmla="*/ 100 w 300"/>
                  <a:gd name="T23" fmla="*/ 86 h 146"/>
                  <a:gd name="T24" fmla="*/ 115 w 300"/>
                  <a:gd name="T25" fmla="*/ 94 h 146"/>
                  <a:gd name="T26" fmla="*/ 133 w 300"/>
                  <a:gd name="T27" fmla="*/ 84 h 146"/>
                  <a:gd name="T28" fmla="*/ 160 w 300"/>
                  <a:gd name="T29" fmla="*/ 100 h 146"/>
                  <a:gd name="T30" fmla="*/ 149 w 300"/>
                  <a:gd name="T31" fmla="*/ 105 h 146"/>
                  <a:gd name="T32" fmla="*/ 167 w 300"/>
                  <a:gd name="T33" fmla="*/ 115 h 146"/>
                  <a:gd name="T34" fmla="*/ 177 w 300"/>
                  <a:gd name="T35" fmla="*/ 110 h 146"/>
                  <a:gd name="T36" fmla="*/ 185 w 300"/>
                  <a:gd name="T37" fmla="*/ 114 h 146"/>
                  <a:gd name="T38" fmla="*/ 177 w 300"/>
                  <a:gd name="T39" fmla="*/ 131 h 146"/>
                  <a:gd name="T40" fmla="*/ 203 w 300"/>
                  <a:gd name="T41" fmla="*/ 146 h 146"/>
                  <a:gd name="T42" fmla="*/ 300 w 300"/>
                  <a:gd name="T43" fmla="*/ 146 h 146"/>
                  <a:gd name="T44" fmla="*/ 48 w 300"/>
                  <a:gd name="T45"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0" h="146">
                    <a:moveTo>
                      <a:pt x="48" y="0"/>
                    </a:moveTo>
                    <a:cubicBezTo>
                      <a:pt x="42" y="6"/>
                      <a:pt x="35" y="11"/>
                      <a:pt x="27" y="16"/>
                    </a:cubicBezTo>
                    <a:cubicBezTo>
                      <a:pt x="19" y="21"/>
                      <a:pt x="10" y="25"/>
                      <a:pt x="0" y="28"/>
                    </a:cubicBezTo>
                    <a:cubicBezTo>
                      <a:pt x="21" y="40"/>
                      <a:pt x="21" y="40"/>
                      <a:pt x="21" y="40"/>
                    </a:cubicBezTo>
                    <a:cubicBezTo>
                      <a:pt x="52" y="42"/>
                      <a:pt x="52" y="42"/>
                      <a:pt x="52" y="42"/>
                    </a:cubicBezTo>
                    <a:cubicBezTo>
                      <a:pt x="67" y="51"/>
                      <a:pt x="67" y="51"/>
                      <a:pt x="67" y="51"/>
                    </a:cubicBezTo>
                    <a:cubicBezTo>
                      <a:pt x="61" y="54"/>
                      <a:pt x="61" y="54"/>
                      <a:pt x="61" y="54"/>
                    </a:cubicBezTo>
                    <a:cubicBezTo>
                      <a:pt x="72" y="61"/>
                      <a:pt x="72" y="61"/>
                      <a:pt x="72" y="61"/>
                    </a:cubicBezTo>
                    <a:cubicBezTo>
                      <a:pt x="85" y="54"/>
                      <a:pt x="85" y="54"/>
                      <a:pt x="85" y="54"/>
                    </a:cubicBezTo>
                    <a:cubicBezTo>
                      <a:pt x="105" y="66"/>
                      <a:pt x="105" y="66"/>
                      <a:pt x="105" y="66"/>
                    </a:cubicBezTo>
                    <a:cubicBezTo>
                      <a:pt x="85" y="77"/>
                      <a:pt x="85" y="77"/>
                      <a:pt x="85" y="77"/>
                    </a:cubicBezTo>
                    <a:cubicBezTo>
                      <a:pt x="100" y="86"/>
                      <a:pt x="100" y="86"/>
                      <a:pt x="100" y="86"/>
                    </a:cubicBezTo>
                    <a:cubicBezTo>
                      <a:pt x="115" y="94"/>
                      <a:pt x="115" y="94"/>
                      <a:pt x="115" y="94"/>
                    </a:cubicBezTo>
                    <a:cubicBezTo>
                      <a:pt x="133" y="84"/>
                      <a:pt x="133" y="84"/>
                      <a:pt x="133" y="84"/>
                    </a:cubicBezTo>
                    <a:cubicBezTo>
                      <a:pt x="160" y="100"/>
                      <a:pt x="160" y="100"/>
                      <a:pt x="160" y="100"/>
                    </a:cubicBezTo>
                    <a:cubicBezTo>
                      <a:pt x="149" y="105"/>
                      <a:pt x="149" y="105"/>
                      <a:pt x="149" y="105"/>
                    </a:cubicBezTo>
                    <a:cubicBezTo>
                      <a:pt x="167" y="115"/>
                      <a:pt x="167" y="115"/>
                      <a:pt x="167" y="115"/>
                    </a:cubicBezTo>
                    <a:cubicBezTo>
                      <a:pt x="177" y="110"/>
                      <a:pt x="177" y="110"/>
                      <a:pt x="177" y="110"/>
                    </a:cubicBezTo>
                    <a:cubicBezTo>
                      <a:pt x="185" y="114"/>
                      <a:pt x="185" y="114"/>
                      <a:pt x="185" y="114"/>
                    </a:cubicBezTo>
                    <a:cubicBezTo>
                      <a:pt x="177" y="131"/>
                      <a:pt x="177" y="131"/>
                      <a:pt x="177" y="131"/>
                    </a:cubicBezTo>
                    <a:cubicBezTo>
                      <a:pt x="203" y="146"/>
                      <a:pt x="203" y="146"/>
                      <a:pt x="203" y="146"/>
                    </a:cubicBezTo>
                    <a:cubicBezTo>
                      <a:pt x="300" y="146"/>
                      <a:pt x="300" y="146"/>
                      <a:pt x="300" y="146"/>
                    </a:cubicBezTo>
                    <a:lnTo>
                      <a:pt x="48" y="0"/>
                    </a:lnTo>
                    <a:close/>
                  </a:path>
                </a:pathLst>
              </a:custGeom>
              <a:solidFill>
                <a:srgbClr val="F2B42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6" name="ïšḻíďè"/>
              <p:cNvSpPr/>
              <p:nvPr/>
            </p:nvSpPr>
            <p:spPr bwMode="auto">
              <a:xfrm>
                <a:off x="4732361" y="4908731"/>
                <a:ext cx="1081208" cy="525010"/>
              </a:xfrm>
              <a:custGeom>
                <a:avLst/>
                <a:gdLst>
                  <a:gd name="T0" fmla="*/ 48 w 300"/>
                  <a:gd name="T1" fmla="*/ 0 h 146"/>
                  <a:gd name="T2" fmla="*/ 27 w 300"/>
                  <a:gd name="T3" fmla="*/ 16 h 146"/>
                  <a:gd name="T4" fmla="*/ 0 w 300"/>
                  <a:gd name="T5" fmla="*/ 28 h 146"/>
                  <a:gd name="T6" fmla="*/ 21 w 300"/>
                  <a:gd name="T7" fmla="*/ 40 h 146"/>
                  <a:gd name="T8" fmla="*/ 52 w 300"/>
                  <a:gd name="T9" fmla="*/ 42 h 146"/>
                  <a:gd name="T10" fmla="*/ 67 w 300"/>
                  <a:gd name="T11" fmla="*/ 51 h 146"/>
                  <a:gd name="T12" fmla="*/ 61 w 300"/>
                  <a:gd name="T13" fmla="*/ 54 h 146"/>
                  <a:gd name="T14" fmla="*/ 72 w 300"/>
                  <a:gd name="T15" fmla="*/ 61 h 146"/>
                  <a:gd name="T16" fmla="*/ 85 w 300"/>
                  <a:gd name="T17" fmla="*/ 54 h 146"/>
                  <a:gd name="T18" fmla="*/ 105 w 300"/>
                  <a:gd name="T19" fmla="*/ 65 h 146"/>
                  <a:gd name="T20" fmla="*/ 85 w 300"/>
                  <a:gd name="T21" fmla="*/ 77 h 146"/>
                  <a:gd name="T22" fmla="*/ 100 w 300"/>
                  <a:gd name="T23" fmla="*/ 86 h 146"/>
                  <a:gd name="T24" fmla="*/ 115 w 300"/>
                  <a:gd name="T25" fmla="*/ 94 h 146"/>
                  <a:gd name="T26" fmla="*/ 133 w 300"/>
                  <a:gd name="T27" fmla="*/ 84 h 146"/>
                  <a:gd name="T28" fmla="*/ 160 w 300"/>
                  <a:gd name="T29" fmla="*/ 99 h 146"/>
                  <a:gd name="T30" fmla="*/ 149 w 300"/>
                  <a:gd name="T31" fmla="*/ 105 h 146"/>
                  <a:gd name="T32" fmla="*/ 167 w 300"/>
                  <a:gd name="T33" fmla="*/ 115 h 146"/>
                  <a:gd name="T34" fmla="*/ 177 w 300"/>
                  <a:gd name="T35" fmla="*/ 109 h 146"/>
                  <a:gd name="T36" fmla="*/ 185 w 300"/>
                  <a:gd name="T37" fmla="*/ 114 h 146"/>
                  <a:gd name="T38" fmla="*/ 177 w 300"/>
                  <a:gd name="T39" fmla="*/ 130 h 146"/>
                  <a:gd name="T40" fmla="*/ 203 w 300"/>
                  <a:gd name="T41" fmla="*/ 146 h 146"/>
                  <a:gd name="T42" fmla="*/ 300 w 300"/>
                  <a:gd name="T43" fmla="*/ 146 h 146"/>
                  <a:gd name="T44" fmla="*/ 48 w 300"/>
                  <a:gd name="T45"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0" h="146">
                    <a:moveTo>
                      <a:pt x="48" y="0"/>
                    </a:moveTo>
                    <a:cubicBezTo>
                      <a:pt x="42" y="6"/>
                      <a:pt x="35" y="11"/>
                      <a:pt x="27" y="16"/>
                    </a:cubicBezTo>
                    <a:cubicBezTo>
                      <a:pt x="19" y="21"/>
                      <a:pt x="10" y="25"/>
                      <a:pt x="0" y="28"/>
                    </a:cubicBezTo>
                    <a:cubicBezTo>
                      <a:pt x="21" y="40"/>
                      <a:pt x="21" y="40"/>
                      <a:pt x="21" y="40"/>
                    </a:cubicBezTo>
                    <a:cubicBezTo>
                      <a:pt x="52" y="42"/>
                      <a:pt x="52" y="42"/>
                      <a:pt x="52" y="42"/>
                    </a:cubicBezTo>
                    <a:cubicBezTo>
                      <a:pt x="67" y="51"/>
                      <a:pt x="67" y="51"/>
                      <a:pt x="67" y="51"/>
                    </a:cubicBezTo>
                    <a:cubicBezTo>
                      <a:pt x="61" y="54"/>
                      <a:pt x="61" y="54"/>
                      <a:pt x="61" y="54"/>
                    </a:cubicBezTo>
                    <a:cubicBezTo>
                      <a:pt x="72" y="61"/>
                      <a:pt x="72" y="61"/>
                      <a:pt x="72" y="61"/>
                    </a:cubicBezTo>
                    <a:cubicBezTo>
                      <a:pt x="85" y="54"/>
                      <a:pt x="85" y="54"/>
                      <a:pt x="85" y="54"/>
                    </a:cubicBezTo>
                    <a:cubicBezTo>
                      <a:pt x="105" y="65"/>
                      <a:pt x="105" y="65"/>
                      <a:pt x="105" y="65"/>
                    </a:cubicBezTo>
                    <a:cubicBezTo>
                      <a:pt x="85" y="77"/>
                      <a:pt x="85" y="77"/>
                      <a:pt x="85" y="77"/>
                    </a:cubicBezTo>
                    <a:cubicBezTo>
                      <a:pt x="100" y="86"/>
                      <a:pt x="100" y="86"/>
                      <a:pt x="100" y="86"/>
                    </a:cubicBezTo>
                    <a:cubicBezTo>
                      <a:pt x="115" y="94"/>
                      <a:pt x="115" y="94"/>
                      <a:pt x="115" y="94"/>
                    </a:cubicBezTo>
                    <a:cubicBezTo>
                      <a:pt x="133" y="84"/>
                      <a:pt x="133" y="84"/>
                      <a:pt x="133" y="84"/>
                    </a:cubicBezTo>
                    <a:cubicBezTo>
                      <a:pt x="160" y="99"/>
                      <a:pt x="160" y="99"/>
                      <a:pt x="160" y="99"/>
                    </a:cubicBezTo>
                    <a:cubicBezTo>
                      <a:pt x="149" y="105"/>
                      <a:pt x="149" y="105"/>
                      <a:pt x="149" y="105"/>
                    </a:cubicBezTo>
                    <a:cubicBezTo>
                      <a:pt x="167" y="115"/>
                      <a:pt x="167" y="115"/>
                      <a:pt x="167" y="115"/>
                    </a:cubicBezTo>
                    <a:cubicBezTo>
                      <a:pt x="177" y="109"/>
                      <a:pt x="177" y="109"/>
                      <a:pt x="177" y="109"/>
                    </a:cubicBezTo>
                    <a:cubicBezTo>
                      <a:pt x="185" y="114"/>
                      <a:pt x="185" y="114"/>
                      <a:pt x="185" y="114"/>
                    </a:cubicBezTo>
                    <a:cubicBezTo>
                      <a:pt x="177" y="130"/>
                      <a:pt x="177" y="130"/>
                      <a:pt x="177" y="130"/>
                    </a:cubicBezTo>
                    <a:cubicBezTo>
                      <a:pt x="203" y="146"/>
                      <a:pt x="203" y="146"/>
                      <a:pt x="203" y="146"/>
                    </a:cubicBezTo>
                    <a:cubicBezTo>
                      <a:pt x="300" y="146"/>
                      <a:pt x="300" y="146"/>
                      <a:pt x="300" y="146"/>
                    </a:cubicBezTo>
                    <a:lnTo>
                      <a:pt x="48" y="0"/>
                    </a:lnTo>
                    <a:close/>
                  </a:path>
                </a:pathLst>
              </a:custGeom>
              <a:solidFill>
                <a:srgbClr val="FDD76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7" name="iṩľiḋè"/>
              <p:cNvSpPr/>
              <p:nvPr/>
            </p:nvSpPr>
            <p:spPr bwMode="auto">
              <a:xfrm>
                <a:off x="5463562" y="5433740"/>
                <a:ext cx="350007" cy="74507"/>
              </a:xfrm>
              <a:prstGeom prst="rect">
                <a:avLst/>
              </a:prstGeom>
              <a:solidFill>
                <a:srgbClr val="E8A2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58" name="ïsļíḍe"/>
              <p:cNvSpPr/>
              <p:nvPr/>
            </p:nvSpPr>
            <p:spPr bwMode="auto">
              <a:xfrm>
                <a:off x="5333609" y="5300322"/>
                <a:ext cx="36387" cy="97032"/>
              </a:xfrm>
              <a:custGeom>
                <a:avLst/>
                <a:gdLst>
                  <a:gd name="T0" fmla="*/ 0 w 21"/>
                  <a:gd name="T1" fmla="*/ 56 h 56"/>
                  <a:gd name="T2" fmla="*/ 0 w 21"/>
                  <a:gd name="T3" fmla="*/ 12 h 56"/>
                  <a:gd name="T4" fmla="*/ 21 w 21"/>
                  <a:gd name="T5" fmla="*/ 0 h 56"/>
                  <a:gd name="T6" fmla="*/ 21 w 21"/>
                  <a:gd name="T7" fmla="*/ 46 h 56"/>
                  <a:gd name="T8" fmla="*/ 0 w 21"/>
                  <a:gd name="T9" fmla="*/ 56 h 56"/>
                </a:gdLst>
                <a:ahLst/>
                <a:cxnLst>
                  <a:cxn ang="0">
                    <a:pos x="T0" y="T1"/>
                  </a:cxn>
                  <a:cxn ang="0">
                    <a:pos x="T2" y="T3"/>
                  </a:cxn>
                  <a:cxn ang="0">
                    <a:pos x="T4" y="T5"/>
                  </a:cxn>
                  <a:cxn ang="0">
                    <a:pos x="T6" y="T7"/>
                  </a:cxn>
                  <a:cxn ang="0">
                    <a:pos x="T8" y="T9"/>
                  </a:cxn>
                </a:cxnLst>
                <a:rect l="0" t="0" r="r" b="b"/>
                <a:pathLst>
                  <a:path w="21" h="56">
                    <a:moveTo>
                      <a:pt x="0" y="56"/>
                    </a:moveTo>
                    <a:lnTo>
                      <a:pt x="0" y="12"/>
                    </a:lnTo>
                    <a:lnTo>
                      <a:pt x="21" y="0"/>
                    </a:lnTo>
                    <a:lnTo>
                      <a:pt x="21" y="46"/>
                    </a:lnTo>
                    <a:lnTo>
                      <a:pt x="0" y="56"/>
                    </a:ln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9" name="í$ľíḋé"/>
              <p:cNvSpPr/>
              <p:nvPr/>
            </p:nvSpPr>
            <p:spPr bwMode="auto">
              <a:xfrm>
                <a:off x="5269499" y="5286461"/>
                <a:ext cx="64111" cy="110893"/>
              </a:xfrm>
              <a:custGeom>
                <a:avLst/>
                <a:gdLst>
                  <a:gd name="T0" fmla="*/ 0 w 37"/>
                  <a:gd name="T1" fmla="*/ 0 h 64"/>
                  <a:gd name="T2" fmla="*/ 0 w 37"/>
                  <a:gd name="T3" fmla="*/ 43 h 64"/>
                  <a:gd name="T4" fmla="*/ 37 w 37"/>
                  <a:gd name="T5" fmla="*/ 64 h 64"/>
                  <a:gd name="T6" fmla="*/ 37 w 37"/>
                  <a:gd name="T7" fmla="*/ 20 h 64"/>
                  <a:gd name="T8" fmla="*/ 0 w 37"/>
                  <a:gd name="T9" fmla="*/ 0 h 64"/>
                </a:gdLst>
                <a:ahLst/>
                <a:cxnLst>
                  <a:cxn ang="0">
                    <a:pos x="T0" y="T1"/>
                  </a:cxn>
                  <a:cxn ang="0">
                    <a:pos x="T2" y="T3"/>
                  </a:cxn>
                  <a:cxn ang="0">
                    <a:pos x="T4" y="T5"/>
                  </a:cxn>
                  <a:cxn ang="0">
                    <a:pos x="T6" y="T7"/>
                  </a:cxn>
                  <a:cxn ang="0">
                    <a:pos x="T8" y="T9"/>
                  </a:cxn>
                </a:cxnLst>
                <a:rect l="0" t="0" r="r" b="b"/>
                <a:pathLst>
                  <a:path w="37" h="64">
                    <a:moveTo>
                      <a:pt x="0" y="0"/>
                    </a:moveTo>
                    <a:lnTo>
                      <a:pt x="0" y="43"/>
                    </a:lnTo>
                    <a:lnTo>
                      <a:pt x="37" y="64"/>
                    </a:lnTo>
                    <a:lnTo>
                      <a:pt x="37" y="20"/>
                    </a:lnTo>
                    <a:lnTo>
                      <a:pt x="0" y="0"/>
                    </a:lnTo>
                    <a:close/>
                  </a:path>
                </a:pathLst>
              </a:custGeom>
              <a:solidFill>
                <a:srgbClr val="EEAD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0" name="i$ľiḑé"/>
              <p:cNvSpPr/>
              <p:nvPr/>
            </p:nvSpPr>
            <p:spPr bwMode="auto">
              <a:xfrm>
                <a:off x="5146477" y="5210222"/>
                <a:ext cx="65843" cy="110893"/>
              </a:xfrm>
              <a:custGeom>
                <a:avLst/>
                <a:gdLst>
                  <a:gd name="T0" fmla="*/ 38 w 38"/>
                  <a:gd name="T1" fmla="*/ 0 h 64"/>
                  <a:gd name="T2" fmla="*/ 38 w 38"/>
                  <a:gd name="T3" fmla="*/ 44 h 64"/>
                  <a:gd name="T4" fmla="*/ 0 w 38"/>
                  <a:gd name="T5" fmla="*/ 64 h 64"/>
                  <a:gd name="T6" fmla="*/ 0 w 38"/>
                  <a:gd name="T7" fmla="*/ 21 h 64"/>
                  <a:gd name="T8" fmla="*/ 38 w 38"/>
                  <a:gd name="T9" fmla="*/ 0 h 64"/>
                </a:gdLst>
                <a:ahLst/>
                <a:cxnLst>
                  <a:cxn ang="0">
                    <a:pos x="T0" y="T1"/>
                  </a:cxn>
                  <a:cxn ang="0">
                    <a:pos x="T2" y="T3"/>
                  </a:cxn>
                  <a:cxn ang="0">
                    <a:pos x="T4" y="T5"/>
                  </a:cxn>
                  <a:cxn ang="0">
                    <a:pos x="T6" y="T7"/>
                  </a:cxn>
                  <a:cxn ang="0">
                    <a:pos x="T8" y="T9"/>
                  </a:cxn>
                </a:cxnLst>
                <a:rect l="0" t="0" r="r" b="b"/>
                <a:pathLst>
                  <a:path w="38" h="64">
                    <a:moveTo>
                      <a:pt x="38" y="0"/>
                    </a:moveTo>
                    <a:lnTo>
                      <a:pt x="38" y="44"/>
                    </a:lnTo>
                    <a:lnTo>
                      <a:pt x="0" y="64"/>
                    </a:lnTo>
                    <a:lnTo>
                      <a:pt x="0" y="21"/>
                    </a:lnTo>
                    <a:lnTo>
                      <a:pt x="38" y="0"/>
                    </a:ln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1" name="îśliḋê"/>
              <p:cNvSpPr/>
              <p:nvPr/>
            </p:nvSpPr>
            <p:spPr bwMode="auto">
              <a:xfrm>
                <a:off x="5039049" y="5184231"/>
                <a:ext cx="107428" cy="136884"/>
              </a:xfrm>
              <a:custGeom>
                <a:avLst/>
                <a:gdLst>
                  <a:gd name="T0" fmla="*/ 0 w 62"/>
                  <a:gd name="T1" fmla="*/ 0 h 79"/>
                  <a:gd name="T2" fmla="*/ 0 w 62"/>
                  <a:gd name="T3" fmla="*/ 44 h 79"/>
                  <a:gd name="T4" fmla="*/ 62 w 62"/>
                  <a:gd name="T5" fmla="*/ 79 h 79"/>
                  <a:gd name="T6" fmla="*/ 62 w 62"/>
                  <a:gd name="T7" fmla="*/ 36 h 79"/>
                  <a:gd name="T8" fmla="*/ 0 w 62"/>
                  <a:gd name="T9" fmla="*/ 0 h 79"/>
                </a:gdLst>
                <a:ahLst/>
                <a:cxnLst>
                  <a:cxn ang="0">
                    <a:pos x="T0" y="T1"/>
                  </a:cxn>
                  <a:cxn ang="0">
                    <a:pos x="T2" y="T3"/>
                  </a:cxn>
                  <a:cxn ang="0">
                    <a:pos x="T4" y="T5"/>
                  </a:cxn>
                  <a:cxn ang="0">
                    <a:pos x="T6" y="T7"/>
                  </a:cxn>
                  <a:cxn ang="0">
                    <a:pos x="T8" y="T9"/>
                  </a:cxn>
                </a:cxnLst>
                <a:rect l="0" t="0" r="r" b="b"/>
                <a:pathLst>
                  <a:path w="62" h="79">
                    <a:moveTo>
                      <a:pt x="0" y="0"/>
                    </a:moveTo>
                    <a:lnTo>
                      <a:pt x="0" y="44"/>
                    </a:lnTo>
                    <a:lnTo>
                      <a:pt x="62" y="79"/>
                    </a:lnTo>
                    <a:lnTo>
                      <a:pt x="62" y="36"/>
                    </a:lnTo>
                    <a:lnTo>
                      <a:pt x="0" y="0"/>
                    </a:lnTo>
                    <a:close/>
                  </a:path>
                </a:pathLst>
              </a:custGeom>
              <a:solidFill>
                <a:srgbClr val="EEAD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2" name="íŝḷiḋé"/>
              <p:cNvSpPr/>
              <p:nvPr/>
            </p:nvSpPr>
            <p:spPr bwMode="auto">
              <a:xfrm>
                <a:off x="5369996" y="5380027"/>
                <a:ext cx="93566" cy="128220"/>
              </a:xfrm>
              <a:custGeom>
                <a:avLst/>
                <a:gdLst>
                  <a:gd name="T0" fmla="*/ 0 w 54"/>
                  <a:gd name="T1" fmla="*/ 0 h 74"/>
                  <a:gd name="T2" fmla="*/ 0 w 54"/>
                  <a:gd name="T3" fmla="*/ 43 h 74"/>
                  <a:gd name="T4" fmla="*/ 54 w 54"/>
                  <a:gd name="T5" fmla="*/ 74 h 74"/>
                  <a:gd name="T6" fmla="*/ 54 w 54"/>
                  <a:gd name="T7" fmla="*/ 31 h 74"/>
                  <a:gd name="T8" fmla="*/ 0 w 54"/>
                  <a:gd name="T9" fmla="*/ 0 h 74"/>
                </a:gdLst>
                <a:ahLst/>
                <a:cxnLst>
                  <a:cxn ang="0">
                    <a:pos x="T0" y="T1"/>
                  </a:cxn>
                  <a:cxn ang="0">
                    <a:pos x="T2" y="T3"/>
                  </a:cxn>
                  <a:cxn ang="0">
                    <a:pos x="T4" y="T5"/>
                  </a:cxn>
                  <a:cxn ang="0">
                    <a:pos x="T6" y="T7"/>
                  </a:cxn>
                  <a:cxn ang="0">
                    <a:pos x="T8" y="T9"/>
                  </a:cxn>
                </a:cxnLst>
                <a:rect l="0" t="0" r="r" b="b"/>
                <a:pathLst>
                  <a:path w="54" h="74">
                    <a:moveTo>
                      <a:pt x="0" y="0"/>
                    </a:moveTo>
                    <a:lnTo>
                      <a:pt x="0" y="43"/>
                    </a:lnTo>
                    <a:lnTo>
                      <a:pt x="54" y="74"/>
                    </a:lnTo>
                    <a:lnTo>
                      <a:pt x="54" y="31"/>
                    </a:lnTo>
                    <a:lnTo>
                      <a:pt x="0" y="0"/>
                    </a:lnTo>
                    <a:close/>
                  </a:path>
                </a:pathLst>
              </a:custGeom>
              <a:solidFill>
                <a:srgbClr val="EEAD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3" name="îṧḻiḋe"/>
              <p:cNvSpPr/>
              <p:nvPr/>
            </p:nvSpPr>
            <p:spPr bwMode="auto">
              <a:xfrm>
                <a:off x="4952414" y="5102794"/>
                <a:ext cx="39853" cy="100497"/>
              </a:xfrm>
              <a:custGeom>
                <a:avLst/>
                <a:gdLst>
                  <a:gd name="T0" fmla="*/ 23 w 23"/>
                  <a:gd name="T1" fmla="*/ 14 h 58"/>
                  <a:gd name="T2" fmla="*/ 23 w 23"/>
                  <a:gd name="T3" fmla="*/ 58 h 58"/>
                  <a:gd name="T4" fmla="*/ 0 w 23"/>
                  <a:gd name="T5" fmla="*/ 43 h 58"/>
                  <a:gd name="T6" fmla="*/ 0 w 23"/>
                  <a:gd name="T7" fmla="*/ 0 h 58"/>
                  <a:gd name="T8" fmla="*/ 23 w 23"/>
                  <a:gd name="T9" fmla="*/ 14 h 58"/>
                </a:gdLst>
                <a:ahLst/>
                <a:cxnLst>
                  <a:cxn ang="0">
                    <a:pos x="T0" y="T1"/>
                  </a:cxn>
                  <a:cxn ang="0">
                    <a:pos x="T2" y="T3"/>
                  </a:cxn>
                  <a:cxn ang="0">
                    <a:pos x="T4" y="T5"/>
                  </a:cxn>
                  <a:cxn ang="0">
                    <a:pos x="T6" y="T7"/>
                  </a:cxn>
                  <a:cxn ang="0">
                    <a:pos x="T8" y="T9"/>
                  </a:cxn>
                </a:cxnLst>
                <a:rect l="0" t="0" r="r" b="b"/>
                <a:pathLst>
                  <a:path w="23" h="58">
                    <a:moveTo>
                      <a:pt x="23" y="14"/>
                    </a:moveTo>
                    <a:lnTo>
                      <a:pt x="23" y="58"/>
                    </a:lnTo>
                    <a:lnTo>
                      <a:pt x="0" y="43"/>
                    </a:lnTo>
                    <a:lnTo>
                      <a:pt x="0" y="0"/>
                    </a:lnTo>
                    <a:lnTo>
                      <a:pt x="23" y="14"/>
                    </a:lnTo>
                    <a:close/>
                  </a:path>
                </a:pathLst>
              </a:custGeom>
              <a:solidFill>
                <a:srgbClr val="EEAD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4" name="îSļîḋé"/>
              <p:cNvSpPr/>
              <p:nvPr/>
            </p:nvSpPr>
            <p:spPr bwMode="auto">
              <a:xfrm>
                <a:off x="4808600" y="5052545"/>
                <a:ext cx="110893" cy="81438"/>
              </a:xfrm>
              <a:custGeom>
                <a:avLst/>
                <a:gdLst>
                  <a:gd name="T0" fmla="*/ 0 w 64"/>
                  <a:gd name="T1" fmla="*/ 0 h 47"/>
                  <a:gd name="T2" fmla="*/ 0 w 64"/>
                  <a:gd name="T3" fmla="*/ 43 h 47"/>
                  <a:gd name="T4" fmla="*/ 64 w 64"/>
                  <a:gd name="T5" fmla="*/ 47 h 47"/>
                  <a:gd name="T6" fmla="*/ 64 w 64"/>
                  <a:gd name="T7" fmla="*/ 4 h 47"/>
                  <a:gd name="T8" fmla="*/ 0 w 64"/>
                  <a:gd name="T9" fmla="*/ 0 h 47"/>
                </a:gdLst>
                <a:ahLst/>
                <a:cxnLst>
                  <a:cxn ang="0">
                    <a:pos x="T0" y="T1"/>
                  </a:cxn>
                  <a:cxn ang="0">
                    <a:pos x="T2" y="T3"/>
                  </a:cxn>
                  <a:cxn ang="0">
                    <a:pos x="T4" y="T5"/>
                  </a:cxn>
                  <a:cxn ang="0">
                    <a:pos x="T6" y="T7"/>
                  </a:cxn>
                  <a:cxn ang="0">
                    <a:pos x="T8" y="T9"/>
                  </a:cxn>
                </a:cxnLst>
                <a:rect l="0" t="0" r="r" b="b"/>
                <a:pathLst>
                  <a:path w="64" h="47">
                    <a:moveTo>
                      <a:pt x="0" y="0"/>
                    </a:moveTo>
                    <a:lnTo>
                      <a:pt x="0" y="43"/>
                    </a:lnTo>
                    <a:lnTo>
                      <a:pt x="64" y="47"/>
                    </a:lnTo>
                    <a:lnTo>
                      <a:pt x="64" y="4"/>
                    </a:lnTo>
                    <a:lnTo>
                      <a:pt x="0" y="0"/>
                    </a:ln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5" name="ïṥḷidé"/>
              <p:cNvSpPr/>
              <p:nvPr/>
            </p:nvSpPr>
            <p:spPr bwMode="auto">
              <a:xfrm>
                <a:off x="4912562" y="4972841"/>
                <a:ext cx="734667" cy="407186"/>
              </a:xfrm>
              <a:custGeom>
                <a:avLst/>
                <a:gdLst>
                  <a:gd name="T0" fmla="*/ 383 w 424"/>
                  <a:gd name="T1" fmla="*/ 235 h 235"/>
                  <a:gd name="T2" fmla="*/ 0 w 424"/>
                  <a:gd name="T3" fmla="*/ 12 h 235"/>
                  <a:gd name="T4" fmla="*/ 21 w 424"/>
                  <a:gd name="T5" fmla="*/ 0 h 235"/>
                  <a:gd name="T6" fmla="*/ 424 w 424"/>
                  <a:gd name="T7" fmla="*/ 233 h 235"/>
                  <a:gd name="T8" fmla="*/ 383 w 424"/>
                  <a:gd name="T9" fmla="*/ 235 h 235"/>
                </a:gdLst>
                <a:ahLst/>
                <a:cxnLst>
                  <a:cxn ang="0">
                    <a:pos x="T0" y="T1"/>
                  </a:cxn>
                  <a:cxn ang="0">
                    <a:pos x="T2" y="T3"/>
                  </a:cxn>
                  <a:cxn ang="0">
                    <a:pos x="T4" y="T5"/>
                  </a:cxn>
                  <a:cxn ang="0">
                    <a:pos x="T6" y="T7"/>
                  </a:cxn>
                  <a:cxn ang="0">
                    <a:pos x="T8" y="T9"/>
                  </a:cxn>
                </a:cxnLst>
                <a:rect l="0" t="0" r="r" b="b"/>
                <a:pathLst>
                  <a:path w="424" h="235">
                    <a:moveTo>
                      <a:pt x="383" y="235"/>
                    </a:moveTo>
                    <a:lnTo>
                      <a:pt x="0" y="12"/>
                    </a:lnTo>
                    <a:lnTo>
                      <a:pt x="21" y="0"/>
                    </a:lnTo>
                    <a:lnTo>
                      <a:pt x="424" y="233"/>
                    </a:lnTo>
                    <a:lnTo>
                      <a:pt x="383" y="235"/>
                    </a:ln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6" name="išḻïḍe"/>
              <p:cNvSpPr/>
              <p:nvPr/>
            </p:nvSpPr>
            <p:spPr bwMode="auto">
              <a:xfrm>
                <a:off x="4912562" y="4972841"/>
                <a:ext cx="734667" cy="407186"/>
              </a:xfrm>
              <a:custGeom>
                <a:avLst/>
                <a:gdLst>
                  <a:gd name="T0" fmla="*/ 21 w 424"/>
                  <a:gd name="T1" fmla="*/ 10 h 235"/>
                  <a:gd name="T2" fmla="*/ 406 w 424"/>
                  <a:gd name="T3" fmla="*/ 235 h 235"/>
                  <a:gd name="T4" fmla="*/ 424 w 424"/>
                  <a:gd name="T5" fmla="*/ 233 h 235"/>
                  <a:gd name="T6" fmla="*/ 21 w 424"/>
                  <a:gd name="T7" fmla="*/ 0 h 235"/>
                  <a:gd name="T8" fmla="*/ 0 w 424"/>
                  <a:gd name="T9" fmla="*/ 12 h 235"/>
                  <a:gd name="T10" fmla="*/ 8 w 424"/>
                  <a:gd name="T11" fmla="*/ 19 h 235"/>
                  <a:gd name="T12" fmla="*/ 21 w 424"/>
                  <a:gd name="T13" fmla="*/ 10 h 235"/>
                </a:gdLst>
                <a:ahLst/>
                <a:cxnLst>
                  <a:cxn ang="0">
                    <a:pos x="T0" y="T1"/>
                  </a:cxn>
                  <a:cxn ang="0">
                    <a:pos x="T2" y="T3"/>
                  </a:cxn>
                  <a:cxn ang="0">
                    <a:pos x="T4" y="T5"/>
                  </a:cxn>
                  <a:cxn ang="0">
                    <a:pos x="T6" y="T7"/>
                  </a:cxn>
                  <a:cxn ang="0">
                    <a:pos x="T8" y="T9"/>
                  </a:cxn>
                  <a:cxn ang="0">
                    <a:pos x="T10" y="T11"/>
                  </a:cxn>
                  <a:cxn ang="0">
                    <a:pos x="T12" y="T13"/>
                  </a:cxn>
                </a:cxnLst>
                <a:rect l="0" t="0" r="r" b="b"/>
                <a:pathLst>
                  <a:path w="424" h="235">
                    <a:moveTo>
                      <a:pt x="21" y="10"/>
                    </a:moveTo>
                    <a:lnTo>
                      <a:pt x="406" y="235"/>
                    </a:lnTo>
                    <a:lnTo>
                      <a:pt x="424" y="233"/>
                    </a:lnTo>
                    <a:lnTo>
                      <a:pt x="21" y="0"/>
                    </a:lnTo>
                    <a:lnTo>
                      <a:pt x="0" y="12"/>
                    </a:lnTo>
                    <a:lnTo>
                      <a:pt x="8" y="19"/>
                    </a:lnTo>
                    <a:lnTo>
                      <a:pt x="21" y="10"/>
                    </a:lnTo>
                    <a:close/>
                  </a:path>
                </a:pathLst>
              </a:custGeom>
              <a:solidFill>
                <a:srgbClr val="F2B42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7" name="işḻîďê"/>
              <p:cNvSpPr/>
              <p:nvPr/>
            </p:nvSpPr>
            <p:spPr bwMode="auto">
              <a:xfrm>
                <a:off x="4732361" y="5009228"/>
                <a:ext cx="76239" cy="117824"/>
              </a:xfrm>
              <a:custGeom>
                <a:avLst/>
                <a:gdLst>
                  <a:gd name="T0" fmla="*/ 44 w 44"/>
                  <a:gd name="T1" fmla="*/ 68 h 68"/>
                  <a:gd name="T2" fmla="*/ 44 w 44"/>
                  <a:gd name="T3" fmla="*/ 25 h 68"/>
                  <a:gd name="T4" fmla="*/ 0 w 44"/>
                  <a:gd name="T5" fmla="*/ 0 h 68"/>
                  <a:gd name="T6" fmla="*/ 0 w 44"/>
                  <a:gd name="T7" fmla="*/ 43 h 68"/>
                  <a:gd name="T8" fmla="*/ 44 w 44"/>
                  <a:gd name="T9" fmla="*/ 68 h 68"/>
                </a:gdLst>
                <a:ahLst/>
                <a:cxnLst>
                  <a:cxn ang="0">
                    <a:pos x="T0" y="T1"/>
                  </a:cxn>
                  <a:cxn ang="0">
                    <a:pos x="T2" y="T3"/>
                  </a:cxn>
                  <a:cxn ang="0">
                    <a:pos x="T4" y="T5"/>
                  </a:cxn>
                  <a:cxn ang="0">
                    <a:pos x="T6" y="T7"/>
                  </a:cxn>
                  <a:cxn ang="0">
                    <a:pos x="T8" y="T9"/>
                  </a:cxn>
                </a:cxnLst>
                <a:rect l="0" t="0" r="r" b="b"/>
                <a:pathLst>
                  <a:path w="44" h="68">
                    <a:moveTo>
                      <a:pt x="44" y="68"/>
                    </a:moveTo>
                    <a:lnTo>
                      <a:pt x="44" y="25"/>
                    </a:lnTo>
                    <a:lnTo>
                      <a:pt x="0" y="0"/>
                    </a:lnTo>
                    <a:lnTo>
                      <a:pt x="0" y="43"/>
                    </a:lnTo>
                    <a:lnTo>
                      <a:pt x="44" y="68"/>
                    </a:ln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8" name="íSḻïḓè"/>
              <p:cNvSpPr/>
              <p:nvPr/>
            </p:nvSpPr>
            <p:spPr bwMode="auto">
              <a:xfrm>
                <a:off x="4992267" y="5102794"/>
                <a:ext cx="46784" cy="100497"/>
              </a:xfrm>
              <a:custGeom>
                <a:avLst/>
                <a:gdLst>
                  <a:gd name="T0" fmla="*/ 27 w 27"/>
                  <a:gd name="T1" fmla="*/ 0 h 58"/>
                  <a:gd name="T2" fmla="*/ 27 w 27"/>
                  <a:gd name="T3" fmla="*/ 43 h 58"/>
                  <a:gd name="T4" fmla="*/ 0 w 27"/>
                  <a:gd name="T5" fmla="*/ 58 h 58"/>
                  <a:gd name="T6" fmla="*/ 0 w 27"/>
                  <a:gd name="T7" fmla="*/ 14 h 58"/>
                  <a:gd name="T8" fmla="*/ 27 w 27"/>
                  <a:gd name="T9" fmla="*/ 0 h 58"/>
                </a:gdLst>
                <a:ahLst/>
                <a:cxnLst>
                  <a:cxn ang="0">
                    <a:pos x="T0" y="T1"/>
                  </a:cxn>
                  <a:cxn ang="0">
                    <a:pos x="T2" y="T3"/>
                  </a:cxn>
                  <a:cxn ang="0">
                    <a:pos x="T4" y="T5"/>
                  </a:cxn>
                  <a:cxn ang="0">
                    <a:pos x="T6" y="T7"/>
                  </a:cxn>
                  <a:cxn ang="0">
                    <a:pos x="T8" y="T9"/>
                  </a:cxn>
                </a:cxnLst>
                <a:rect l="0" t="0" r="r" b="b"/>
                <a:pathLst>
                  <a:path w="27" h="58">
                    <a:moveTo>
                      <a:pt x="27" y="0"/>
                    </a:moveTo>
                    <a:lnTo>
                      <a:pt x="27" y="43"/>
                    </a:lnTo>
                    <a:lnTo>
                      <a:pt x="0" y="58"/>
                    </a:lnTo>
                    <a:lnTo>
                      <a:pt x="0" y="14"/>
                    </a:lnTo>
                    <a:lnTo>
                      <a:pt x="27" y="0"/>
                    </a:ln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9" name="ï$1iḑè"/>
              <p:cNvSpPr/>
              <p:nvPr/>
            </p:nvSpPr>
            <p:spPr bwMode="auto">
              <a:xfrm>
                <a:off x="4515772" y="4588180"/>
                <a:ext cx="382928" cy="218321"/>
              </a:xfrm>
              <a:custGeom>
                <a:avLst/>
                <a:gdLst>
                  <a:gd name="T0" fmla="*/ 76 w 106"/>
                  <a:gd name="T1" fmla="*/ 18 h 61"/>
                  <a:gd name="T2" fmla="*/ 0 w 106"/>
                  <a:gd name="T3" fmla="*/ 2 h 61"/>
                  <a:gd name="T4" fmla="*/ 0 w 106"/>
                  <a:gd name="T5" fmla="*/ 10 h 61"/>
                  <a:gd name="T6" fmla="*/ 76 w 106"/>
                  <a:gd name="T7" fmla="*/ 26 h 61"/>
                  <a:gd name="T8" fmla="*/ 104 w 106"/>
                  <a:gd name="T9" fmla="*/ 61 h 61"/>
                  <a:gd name="T10" fmla="*/ 76 w 106"/>
                  <a:gd name="T11" fmla="*/ 18 h 61"/>
                </a:gdLst>
                <a:ahLst/>
                <a:cxnLst>
                  <a:cxn ang="0">
                    <a:pos x="T0" y="T1"/>
                  </a:cxn>
                  <a:cxn ang="0">
                    <a:pos x="T2" y="T3"/>
                  </a:cxn>
                  <a:cxn ang="0">
                    <a:pos x="T4" y="T5"/>
                  </a:cxn>
                  <a:cxn ang="0">
                    <a:pos x="T6" y="T7"/>
                  </a:cxn>
                  <a:cxn ang="0">
                    <a:pos x="T8" y="T9"/>
                  </a:cxn>
                  <a:cxn ang="0">
                    <a:pos x="T10" y="T11"/>
                  </a:cxn>
                </a:cxnLst>
                <a:rect l="0" t="0" r="r" b="b"/>
                <a:pathLst>
                  <a:path w="106" h="61">
                    <a:moveTo>
                      <a:pt x="76" y="18"/>
                    </a:moveTo>
                    <a:cubicBezTo>
                      <a:pt x="55" y="6"/>
                      <a:pt x="27" y="0"/>
                      <a:pt x="0" y="2"/>
                    </a:cubicBezTo>
                    <a:cubicBezTo>
                      <a:pt x="0" y="10"/>
                      <a:pt x="0" y="10"/>
                      <a:pt x="0" y="10"/>
                    </a:cubicBezTo>
                    <a:cubicBezTo>
                      <a:pt x="27" y="9"/>
                      <a:pt x="55" y="14"/>
                      <a:pt x="76" y="26"/>
                    </a:cubicBezTo>
                    <a:cubicBezTo>
                      <a:pt x="93" y="36"/>
                      <a:pt x="102" y="48"/>
                      <a:pt x="104" y="61"/>
                    </a:cubicBezTo>
                    <a:cubicBezTo>
                      <a:pt x="106" y="45"/>
                      <a:pt x="97" y="30"/>
                      <a:pt x="76" y="18"/>
                    </a:cubicBezTo>
                    <a:close/>
                  </a:path>
                </a:pathLst>
              </a:custGeom>
              <a:solidFill>
                <a:srgbClr val="FDD76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grpSp>
      <p:sp>
        <p:nvSpPr>
          <p:cNvPr id="181" name="矩形 180"/>
          <p:cNvSpPr/>
          <p:nvPr/>
        </p:nvSpPr>
        <p:spPr>
          <a:xfrm>
            <a:off x="696034" y="2063141"/>
            <a:ext cx="10575230" cy="3415030"/>
          </a:xfrm>
          <a:prstGeom prst="rect">
            <a:avLst/>
          </a:prstGeom>
        </p:spPr>
        <p:txBody>
          <a:bodyPr wrap="square">
            <a:spAutoFit/>
          </a:bodyPr>
          <a:lstStyle/>
          <a:p>
            <a:pPr marL="800100" lvl="1" indent="-342900">
              <a:lnSpc>
                <a:spcPct val="150000"/>
              </a:lnSpc>
              <a:buFont typeface="Wingdings" panose="05000000000000000000" charset="0"/>
              <a:buChar char="ü"/>
            </a:pPr>
            <a:r>
              <a:rPr lang="zh-CN" altLang="en-US" sz="2400" dirty="0"/>
              <a:t>秘密及成员所持有的密文不是一串数值而是图像。</a:t>
            </a:r>
          </a:p>
          <a:p>
            <a:pPr marL="800100" lvl="1" indent="-342900">
              <a:lnSpc>
                <a:spcPct val="150000"/>
              </a:lnSpc>
              <a:buFont typeface="Wingdings" panose="05000000000000000000" charset="0"/>
              <a:buChar char="ü"/>
            </a:pPr>
            <a:r>
              <a:rPr lang="zh-CN" altLang="en-US" sz="2400" dirty="0"/>
              <a:t>在还原秘密时不需额外的设备及运算辅助，直接由人类视觉系统来解密。</a:t>
            </a:r>
          </a:p>
          <a:p>
            <a:pPr marL="800100" lvl="1" indent="-342900">
              <a:lnSpc>
                <a:spcPct val="150000"/>
              </a:lnSpc>
            </a:pPr>
            <a:r>
              <a:rPr lang="zh-CN" altLang="en-US" sz="2400" dirty="0"/>
              <a:t>     因此，</a:t>
            </a:r>
            <a:r>
              <a:rPr lang="zh-CN" altLang="en-US" sz="2400" dirty="0">
                <a:solidFill>
                  <a:srgbClr val="FF0000"/>
                </a:solidFill>
              </a:rPr>
              <a:t>解密者不需具备密码学相关知识即可解密</a:t>
            </a:r>
            <a:r>
              <a:rPr lang="zh-CN" altLang="en-US" sz="2400" dirty="0"/>
              <a:t>，这样就大大降低了成本及使用者的门槛。</a:t>
            </a:r>
          </a:p>
          <a:p>
            <a:pPr lvl="1">
              <a:lnSpc>
                <a:spcPct val="150000"/>
              </a:lnSpc>
            </a:pPr>
            <a:r>
              <a:rPr lang="zh-CN" altLang="en-US" sz="2400" dirty="0"/>
              <a:t>      可视密码技术的拓展形式，如像素不扩展型，叠像术，防止欺骗型等。</a:t>
            </a:r>
          </a:p>
          <a:p>
            <a:pPr lvl="1">
              <a:lnSpc>
                <a:spcPct val="150000"/>
              </a:lnSpc>
            </a:pPr>
            <a:endParaRPr lang="zh-CN" altLang="en-US" sz="2400"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81">
                                            <p:txEl>
                                              <p:pRg st="0" end="0"/>
                                            </p:txEl>
                                          </p:spTgt>
                                        </p:tgtEl>
                                        <p:attrNameLst>
                                          <p:attrName>style.visibility</p:attrName>
                                        </p:attrNameLst>
                                      </p:cBhvr>
                                      <p:to>
                                        <p:strVal val="visible"/>
                                      </p:to>
                                    </p:set>
                                    <p:animEffect transition="in" filter="fade">
                                      <p:cBhvr>
                                        <p:cTn id="7" dur="500"/>
                                        <p:tgtEl>
                                          <p:spTgt spid="181">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1">
                                            <p:txEl>
                                              <p:pRg st="1" end="1"/>
                                            </p:txEl>
                                          </p:spTgt>
                                        </p:tgtEl>
                                        <p:attrNameLst>
                                          <p:attrName>style.visibility</p:attrName>
                                        </p:attrNameLst>
                                      </p:cBhvr>
                                      <p:to>
                                        <p:strVal val="visible"/>
                                      </p:to>
                                    </p:set>
                                    <p:animEffect transition="in" filter="fade">
                                      <p:cBhvr>
                                        <p:cTn id="10" dur="500"/>
                                        <p:tgtEl>
                                          <p:spTgt spid="181">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81">
                                            <p:txEl>
                                              <p:pRg st="2" end="2"/>
                                            </p:txEl>
                                          </p:spTgt>
                                        </p:tgtEl>
                                        <p:attrNameLst>
                                          <p:attrName>style.visibility</p:attrName>
                                        </p:attrNameLst>
                                      </p:cBhvr>
                                      <p:to>
                                        <p:strVal val="visible"/>
                                      </p:to>
                                    </p:set>
                                    <p:animEffect transition="in" filter="fade">
                                      <p:cBhvr>
                                        <p:cTn id="13" dur="500"/>
                                        <p:tgtEl>
                                          <p:spTgt spid="181">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81">
                                            <p:txEl>
                                              <p:pRg st="3" end="3"/>
                                            </p:txEl>
                                          </p:spTgt>
                                        </p:tgtEl>
                                        <p:attrNameLst>
                                          <p:attrName>style.visibility</p:attrName>
                                        </p:attrNameLst>
                                      </p:cBhvr>
                                      <p:to>
                                        <p:strVal val="visible"/>
                                      </p:to>
                                    </p:set>
                                    <p:animEffect transition="in" filter="fade">
                                      <p:cBhvr>
                                        <p:cTn id="16" dur="500"/>
                                        <p:tgtEl>
                                          <p:spTgt spid="18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1"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3729285" y="194380"/>
            <a:ext cx="4733431" cy="1109044"/>
            <a:chOff x="3279913" y="488294"/>
            <a:chExt cx="4733431" cy="1109044"/>
          </a:xfrm>
        </p:grpSpPr>
        <p:grpSp>
          <p:nvGrpSpPr>
            <p:cNvPr id="15" name="组合 14"/>
            <p:cNvGrpSpPr/>
            <p:nvPr/>
          </p:nvGrpSpPr>
          <p:grpSpPr>
            <a:xfrm>
              <a:off x="3279913" y="909457"/>
              <a:ext cx="4733431" cy="687881"/>
              <a:chOff x="3279913" y="909457"/>
              <a:chExt cx="4733431" cy="687881"/>
            </a:xfrm>
          </p:grpSpPr>
          <p:sp>
            <p:nvSpPr>
              <p:cNvPr id="170" name="矩形: 圆角 169"/>
              <p:cNvSpPr/>
              <p:nvPr/>
            </p:nvSpPr>
            <p:spPr>
              <a:xfrm>
                <a:off x="3279913" y="909457"/>
                <a:ext cx="4733431" cy="687881"/>
              </a:xfrm>
              <a:prstGeom prst="roundRect">
                <a:avLst/>
              </a:prstGeom>
              <a:solidFill>
                <a:srgbClr val="0F73EE"/>
              </a:solidFill>
              <a:ln w="127000">
                <a:solidFill>
                  <a:srgbClr val="00B0F0">
                    <a:alpha val="25000"/>
                  </a:srgb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微软雅黑 Light" panose="020B0502040204020203" pitchFamily="34" charset="-122"/>
                  <a:ea typeface="微软雅黑 Light" panose="020B0502040204020203" pitchFamily="34" charset="-122"/>
                  <a:cs typeface="+mn-ea"/>
                </a:endParaRPr>
              </a:p>
            </p:txBody>
          </p:sp>
          <p:sp>
            <p:nvSpPr>
              <p:cNvPr id="171" name="文本框 170"/>
              <p:cNvSpPr txBox="1"/>
              <p:nvPr/>
            </p:nvSpPr>
            <p:spPr>
              <a:xfrm>
                <a:off x="4648956" y="1032190"/>
                <a:ext cx="2646878" cy="535531"/>
              </a:xfrm>
              <a:prstGeom prst="rect">
                <a:avLst/>
              </a:prstGeom>
              <a:noFill/>
            </p:spPr>
            <p:txBody>
              <a:bodyPr wrap="none" rtlCol="0" anchor="t">
                <a:spAutoFit/>
              </a:bodyPr>
              <a:lstStyle/>
              <a:p>
                <a:pPr lvl="0" fontAlgn="base">
                  <a:lnSpc>
                    <a:spcPct val="90000"/>
                  </a:lnSpc>
                  <a:spcBef>
                    <a:spcPts val="1000"/>
                  </a:spcBef>
                  <a:spcAft>
                    <a:spcPct val="0"/>
                  </a:spcAft>
                  <a:defRPr/>
                </a:pPr>
                <a:r>
                  <a:rPr lang="zh-CN" altLang="en-US" sz="3200" dirty="0">
                    <a:solidFill>
                      <a:schemeClr val="bg1"/>
                    </a:solidFill>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sym typeface="+mn-ea"/>
                  </a:rPr>
                  <a:t>可视密码举例</a:t>
                </a:r>
                <a:endParaRPr lang="zh-CN" altLang="en-US" sz="3200" noProof="0" dirty="0">
                  <a:ln>
                    <a:noFill/>
                  </a:ln>
                  <a:solidFill>
                    <a:srgbClr val="FFFF00"/>
                  </a:solidFill>
                  <a:effectLst>
                    <a:outerShdw blurRad="38100" dist="38100" dir="2700000" algn="tl">
                      <a:srgbClr val="000000">
                        <a:alpha val="43137"/>
                      </a:srgbClr>
                    </a:outerShdw>
                  </a:effectLst>
                  <a:uLnTx/>
                  <a:uFillTx/>
                  <a:latin typeface="思源黑体 CN Heavy" panose="020B0A00000000000000" pitchFamily="34" charset="-122"/>
                  <a:ea typeface="思源黑体 CN Heavy" panose="020B0A00000000000000" pitchFamily="34" charset="-122"/>
                  <a:sym typeface="+mn-ea"/>
                </a:endParaRPr>
              </a:p>
            </p:txBody>
          </p:sp>
        </p:grpSp>
        <p:grpSp>
          <p:nvGrpSpPr>
            <p:cNvPr id="16" name="28b0fd0e-7ece-4f48-881a-83c93b08799b"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3459237" y="488294"/>
              <a:ext cx="1104746" cy="1087791"/>
              <a:chOff x="3950910" y="1316832"/>
              <a:chExt cx="4290179" cy="4224337"/>
            </a:xfrm>
          </p:grpSpPr>
          <p:sp>
            <p:nvSpPr>
              <p:cNvPr id="17" name="ïṥļîḋè"/>
              <p:cNvSpPr/>
              <p:nvPr/>
            </p:nvSpPr>
            <p:spPr bwMode="auto">
              <a:xfrm>
                <a:off x="4051407" y="3713164"/>
                <a:ext cx="727736" cy="421048"/>
              </a:xfrm>
              <a:custGeom>
                <a:avLst/>
                <a:gdLst>
                  <a:gd name="T0" fmla="*/ 166 w 202"/>
                  <a:gd name="T1" fmla="*/ 96 h 117"/>
                  <a:gd name="T2" fmla="*/ 36 w 202"/>
                  <a:gd name="T3" fmla="*/ 96 h 117"/>
                  <a:gd name="T4" fmla="*/ 36 w 202"/>
                  <a:gd name="T5" fmla="*/ 21 h 117"/>
                  <a:gd name="T6" fmla="*/ 166 w 202"/>
                  <a:gd name="T7" fmla="*/ 21 h 117"/>
                  <a:gd name="T8" fmla="*/ 166 w 202"/>
                  <a:gd name="T9" fmla="*/ 96 h 117"/>
                </a:gdLst>
                <a:ahLst/>
                <a:cxnLst>
                  <a:cxn ang="0">
                    <a:pos x="T0" y="T1"/>
                  </a:cxn>
                  <a:cxn ang="0">
                    <a:pos x="T2" y="T3"/>
                  </a:cxn>
                  <a:cxn ang="0">
                    <a:pos x="T4" y="T5"/>
                  </a:cxn>
                  <a:cxn ang="0">
                    <a:pos x="T6" y="T7"/>
                  </a:cxn>
                  <a:cxn ang="0">
                    <a:pos x="T8" y="T9"/>
                  </a:cxn>
                </a:cxnLst>
                <a:rect l="0" t="0" r="r" b="b"/>
                <a:pathLst>
                  <a:path w="202" h="117">
                    <a:moveTo>
                      <a:pt x="166" y="96"/>
                    </a:moveTo>
                    <a:cubicBezTo>
                      <a:pt x="130" y="117"/>
                      <a:pt x="72" y="117"/>
                      <a:pt x="36" y="96"/>
                    </a:cubicBezTo>
                    <a:cubicBezTo>
                      <a:pt x="0" y="76"/>
                      <a:pt x="0" y="42"/>
                      <a:pt x="36" y="21"/>
                    </a:cubicBezTo>
                    <a:cubicBezTo>
                      <a:pt x="72" y="0"/>
                      <a:pt x="130" y="0"/>
                      <a:pt x="166" y="21"/>
                    </a:cubicBezTo>
                    <a:cubicBezTo>
                      <a:pt x="202" y="42"/>
                      <a:pt x="202" y="76"/>
                      <a:pt x="166" y="96"/>
                    </a:cubicBezTo>
                    <a:close/>
                  </a:path>
                </a:pathLst>
              </a:custGeom>
              <a:solidFill>
                <a:srgbClr val="B2D3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9" name="íṣḻíďe"/>
              <p:cNvSpPr/>
              <p:nvPr/>
            </p:nvSpPr>
            <p:spPr bwMode="auto">
              <a:xfrm>
                <a:off x="4170964" y="3766878"/>
                <a:ext cx="481692" cy="270302"/>
              </a:xfrm>
              <a:custGeom>
                <a:avLst/>
                <a:gdLst>
                  <a:gd name="T0" fmla="*/ 110 w 134"/>
                  <a:gd name="T1" fmla="*/ 11 h 75"/>
                  <a:gd name="T2" fmla="*/ 102 w 134"/>
                  <a:gd name="T3" fmla="*/ 7 h 75"/>
                  <a:gd name="T4" fmla="*/ 102 w 134"/>
                  <a:gd name="T5" fmla="*/ 7 h 75"/>
                  <a:gd name="T6" fmla="*/ 86 w 134"/>
                  <a:gd name="T7" fmla="*/ 0 h 75"/>
                  <a:gd name="T8" fmla="*/ 87 w 134"/>
                  <a:gd name="T9" fmla="*/ 3 h 75"/>
                  <a:gd name="T10" fmla="*/ 49 w 134"/>
                  <a:gd name="T11" fmla="*/ 3 h 75"/>
                  <a:gd name="T12" fmla="*/ 50 w 134"/>
                  <a:gd name="T13" fmla="*/ 0 h 75"/>
                  <a:gd name="T14" fmla="*/ 31 w 134"/>
                  <a:gd name="T15" fmla="*/ 8 h 75"/>
                  <a:gd name="T16" fmla="*/ 31 w 134"/>
                  <a:gd name="T17" fmla="*/ 8 h 75"/>
                  <a:gd name="T18" fmla="*/ 24 w 134"/>
                  <a:gd name="T19" fmla="*/ 11 h 75"/>
                  <a:gd name="T20" fmla="*/ 24 w 134"/>
                  <a:gd name="T21" fmla="*/ 61 h 75"/>
                  <a:gd name="T22" fmla="*/ 110 w 134"/>
                  <a:gd name="T23" fmla="*/ 61 h 75"/>
                  <a:gd name="T24" fmla="*/ 110 w 134"/>
                  <a:gd name="T25" fmla="*/ 11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4" h="75">
                    <a:moveTo>
                      <a:pt x="110" y="11"/>
                    </a:moveTo>
                    <a:cubicBezTo>
                      <a:pt x="108" y="10"/>
                      <a:pt x="105" y="9"/>
                      <a:pt x="102" y="7"/>
                    </a:cubicBezTo>
                    <a:cubicBezTo>
                      <a:pt x="102" y="7"/>
                      <a:pt x="102" y="7"/>
                      <a:pt x="102" y="7"/>
                    </a:cubicBezTo>
                    <a:cubicBezTo>
                      <a:pt x="86" y="0"/>
                      <a:pt x="86" y="0"/>
                      <a:pt x="86" y="0"/>
                    </a:cubicBezTo>
                    <a:cubicBezTo>
                      <a:pt x="87" y="3"/>
                      <a:pt x="87" y="3"/>
                      <a:pt x="87" y="3"/>
                    </a:cubicBezTo>
                    <a:cubicBezTo>
                      <a:pt x="75" y="1"/>
                      <a:pt x="62" y="1"/>
                      <a:pt x="49" y="3"/>
                    </a:cubicBezTo>
                    <a:cubicBezTo>
                      <a:pt x="50" y="0"/>
                      <a:pt x="50" y="0"/>
                      <a:pt x="50" y="0"/>
                    </a:cubicBezTo>
                    <a:cubicBezTo>
                      <a:pt x="31" y="8"/>
                      <a:pt x="31" y="8"/>
                      <a:pt x="31" y="8"/>
                    </a:cubicBezTo>
                    <a:cubicBezTo>
                      <a:pt x="31" y="8"/>
                      <a:pt x="31" y="8"/>
                      <a:pt x="31" y="8"/>
                    </a:cubicBezTo>
                    <a:cubicBezTo>
                      <a:pt x="29" y="9"/>
                      <a:pt x="26" y="10"/>
                      <a:pt x="24" y="11"/>
                    </a:cubicBezTo>
                    <a:cubicBezTo>
                      <a:pt x="0" y="25"/>
                      <a:pt x="0" y="47"/>
                      <a:pt x="24" y="61"/>
                    </a:cubicBezTo>
                    <a:cubicBezTo>
                      <a:pt x="48" y="75"/>
                      <a:pt x="86" y="75"/>
                      <a:pt x="110" y="61"/>
                    </a:cubicBezTo>
                    <a:cubicBezTo>
                      <a:pt x="134" y="47"/>
                      <a:pt x="134" y="25"/>
                      <a:pt x="110" y="11"/>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0" name="íś1îḍê"/>
              <p:cNvSpPr/>
              <p:nvPr/>
            </p:nvSpPr>
            <p:spPr bwMode="auto">
              <a:xfrm>
                <a:off x="4300917" y="3749550"/>
                <a:ext cx="221786" cy="129953"/>
              </a:xfrm>
              <a:custGeom>
                <a:avLst/>
                <a:gdLst>
                  <a:gd name="T0" fmla="*/ 51 w 62"/>
                  <a:gd name="T1" fmla="*/ 29 h 36"/>
                  <a:gd name="T2" fmla="*/ 11 w 62"/>
                  <a:gd name="T3" fmla="*/ 29 h 36"/>
                  <a:gd name="T4" fmla="*/ 11 w 62"/>
                  <a:gd name="T5" fmla="*/ 6 h 36"/>
                  <a:gd name="T6" fmla="*/ 51 w 62"/>
                  <a:gd name="T7" fmla="*/ 6 h 36"/>
                  <a:gd name="T8" fmla="*/ 51 w 62"/>
                  <a:gd name="T9" fmla="*/ 29 h 36"/>
                </a:gdLst>
                <a:ahLst/>
                <a:cxnLst>
                  <a:cxn ang="0">
                    <a:pos x="T0" y="T1"/>
                  </a:cxn>
                  <a:cxn ang="0">
                    <a:pos x="T2" y="T3"/>
                  </a:cxn>
                  <a:cxn ang="0">
                    <a:pos x="T4" y="T5"/>
                  </a:cxn>
                  <a:cxn ang="0">
                    <a:pos x="T6" y="T7"/>
                  </a:cxn>
                  <a:cxn ang="0">
                    <a:pos x="T8" y="T9"/>
                  </a:cxn>
                </a:cxnLst>
                <a:rect l="0" t="0" r="r" b="b"/>
                <a:pathLst>
                  <a:path w="62" h="36">
                    <a:moveTo>
                      <a:pt x="51" y="29"/>
                    </a:moveTo>
                    <a:cubicBezTo>
                      <a:pt x="40" y="36"/>
                      <a:pt x="22" y="36"/>
                      <a:pt x="11" y="29"/>
                    </a:cubicBezTo>
                    <a:cubicBezTo>
                      <a:pt x="0" y="23"/>
                      <a:pt x="0" y="13"/>
                      <a:pt x="11" y="6"/>
                    </a:cubicBezTo>
                    <a:cubicBezTo>
                      <a:pt x="22" y="0"/>
                      <a:pt x="40" y="0"/>
                      <a:pt x="51" y="6"/>
                    </a:cubicBezTo>
                    <a:cubicBezTo>
                      <a:pt x="62" y="13"/>
                      <a:pt x="62" y="23"/>
                      <a:pt x="51" y="29"/>
                    </a:cubicBezTo>
                    <a:close/>
                  </a:path>
                </a:pathLst>
              </a:custGeom>
              <a:solidFill>
                <a:srgbClr val="8A2AE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1" name="iš1ïḍe"/>
              <p:cNvSpPr/>
              <p:nvPr/>
            </p:nvSpPr>
            <p:spPr bwMode="auto">
              <a:xfrm>
                <a:off x="4375423" y="3352761"/>
                <a:ext cx="72774" cy="474761"/>
              </a:xfrm>
              <a:custGeom>
                <a:avLst/>
                <a:gdLst>
                  <a:gd name="T0" fmla="*/ 10 w 20"/>
                  <a:gd name="T1" fmla="*/ 132 h 132"/>
                  <a:gd name="T2" fmla="*/ 10 w 20"/>
                  <a:gd name="T3" fmla="*/ 132 h 132"/>
                  <a:gd name="T4" fmla="*/ 0 w 20"/>
                  <a:gd name="T5" fmla="*/ 122 h 132"/>
                  <a:gd name="T6" fmla="*/ 0 w 20"/>
                  <a:gd name="T7" fmla="*/ 0 h 132"/>
                  <a:gd name="T8" fmla="*/ 20 w 20"/>
                  <a:gd name="T9" fmla="*/ 0 h 132"/>
                  <a:gd name="T10" fmla="*/ 20 w 20"/>
                  <a:gd name="T11" fmla="*/ 122 h 132"/>
                  <a:gd name="T12" fmla="*/ 10 w 20"/>
                  <a:gd name="T13" fmla="*/ 132 h 132"/>
                </a:gdLst>
                <a:ahLst/>
                <a:cxnLst>
                  <a:cxn ang="0">
                    <a:pos x="T0" y="T1"/>
                  </a:cxn>
                  <a:cxn ang="0">
                    <a:pos x="T2" y="T3"/>
                  </a:cxn>
                  <a:cxn ang="0">
                    <a:pos x="T4" y="T5"/>
                  </a:cxn>
                  <a:cxn ang="0">
                    <a:pos x="T6" y="T7"/>
                  </a:cxn>
                  <a:cxn ang="0">
                    <a:pos x="T8" y="T9"/>
                  </a:cxn>
                  <a:cxn ang="0">
                    <a:pos x="T10" y="T11"/>
                  </a:cxn>
                  <a:cxn ang="0">
                    <a:pos x="T12" y="T13"/>
                  </a:cxn>
                </a:cxnLst>
                <a:rect l="0" t="0" r="r" b="b"/>
                <a:pathLst>
                  <a:path w="20" h="132">
                    <a:moveTo>
                      <a:pt x="10" y="132"/>
                    </a:moveTo>
                    <a:cubicBezTo>
                      <a:pt x="10" y="132"/>
                      <a:pt x="10" y="132"/>
                      <a:pt x="10" y="132"/>
                    </a:cubicBezTo>
                    <a:cubicBezTo>
                      <a:pt x="5" y="132"/>
                      <a:pt x="0" y="128"/>
                      <a:pt x="0" y="122"/>
                    </a:cubicBezTo>
                    <a:cubicBezTo>
                      <a:pt x="0" y="0"/>
                      <a:pt x="0" y="0"/>
                      <a:pt x="0" y="0"/>
                    </a:cubicBezTo>
                    <a:cubicBezTo>
                      <a:pt x="20" y="0"/>
                      <a:pt x="20" y="0"/>
                      <a:pt x="20" y="0"/>
                    </a:cubicBezTo>
                    <a:cubicBezTo>
                      <a:pt x="20" y="122"/>
                      <a:pt x="20" y="122"/>
                      <a:pt x="20" y="122"/>
                    </a:cubicBezTo>
                    <a:cubicBezTo>
                      <a:pt x="20" y="128"/>
                      <a:pt x="15" y="132"/>
                      <a:pt x="10" y="132"/>
                    </a:cubicBezTo>
                    <a:close/>
                  </a:path>
                </a:pathLst>
              </a:custGeom>
              <a:solidFill>
                <a:srgbClr val="8A2AE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2" name="ísḻiḍè"/>
              <p:cNvSpPr/>
              <p:nvPr/>
            </p:nvSpPr>
            <p:spPr bwMode="auto">
              <a:xfrm>
                <a:off x="4371958" y="3331969"/>
                <a:ext cx="79704" cy="43318"/>
              </a:xfrm>
              <a:custGeom>
                <a:avLst/>
                <a:gdLst>
                  <a:gd name="T0" fmla="*/ 18 w 22"/>
                  <a:gd name="T1" fmla="*/ 10 h 12"/>
                  <a:gd name="T2" fmla="*/ 4 w 22"/>
                  <a:gd name="T3" fmla="*/ 10 h 12"/>
                  <a:gd name="T4" fmla="*/ 4 w 22"/>
                  <a:gd name="T5" fmla="*/ 2 h 12"/>
                  <a:gd name="T6" fmla="*/ 18 w 22"/>
                  <a:gd name="T7" fmla="*/ 2 h 12"/>
                  <a:gd name="T8" fmla="*/ 18 w 22"/>
                  <a:gd name="T9" fmla="*/ 10 h 12"/>
                </a:gdLst>
                <a:ahLst/>
                <a:cxnLst>
                  <a:cxn ang="0">
                    <a:pos x="T0" y="T1"/>
                  </a:cxn>
                  <a:cxn ang="0">
                    <a:pos x="T2" y="T3"/>
                  </a:cxn>
                  <a:cxn ang="0">
                    <a:pos x="T4" y="T5"/>
                  </a:cxn>
                  <a:cxn ang="0">
                    <a:pos x="T6" y="T7"/>
                  </a:cxn>
                  <a:cxn ang="0">
                    <a:pos x="T8" y="T9"/>
                  </a:cxn>
                </a:cxnLst>
                <a:rect l="0" t="0" r="r" b="b"/>
                <a:pathLst>
                  <a:path w="22" h="12">
                    <a:moveTo>
                      <a:pt x="18" y="10"/>
                    </a:moveTo>
                    <a:cubicBezTo>
                      <a:pt x="14" y="12"/>
                      <a:pt x="8" y="12"/>
                      <a:pt x="4" y="10"/>
                    </a:cubicBezTo>
                    <a:cubicBezTo>
                      <a:pt x="0" y="8"/>
                      <a:pt x="0" y="4"/>
                      <a:pt x="4" y="2"/>
                    </a:cubicBezTo>
                    <a:cubicBezTo>
                      <a:pt x="8" y="0"/>
                      <a:pt x="14" y="0"/>
                      <a:pt x="18" y="2"/>
                    </a:cubicBezTo>
                    <a:cubicBezTo>
                      <a:pt x="22" y="4"/>
                      <a:pt x="22" y="8"/>
                      <a:pt x="18" y="10"/>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3" name="iSlïḓe"/>
              <p:cNvSpPr/>
              <p:nvPr/>
            </p:nvSpPr>
            <p:spPr bwMode="auto">
              <a:xfrm>
                <a:off x="4382354" y="2924783"/>
                <a:ext cx="58912" cy="443573"/>
              </a:xfrm>
              <a:custGeom>
                <a:avLst/>
                <a:gdLst>
                  <a:gd name="T0" fmla="*/ 8 w 16"/>
                  <a:gd name="T1" fmla="*/ 123 h 123"/>
                  <a:gd name="T2" fmla="*/ 8 w 16"/>
                  <a:gd name="T3" fmla="*/ 123 h 123"/>
                  <a:gd name="T4" fmla="*/ 0 w 16"/>
                  <a:gd name="T5" fmla="*/ 115 h 123"/>
                  <a:gd name="T6" fmla="*/ 0 w 16"/>
                  <a:gd name="T7" fmla="*/ 0 h 123"/>
                  <a:gd name="T8" fmla="*/ 16 w 16"/>
                  <a:gd name="T9" fmla="*/ 0 h 123"/>
                  <a:gd name="T10" fmla="*/ 16 w 16"/>
                  <a:gd name="T11" fmla="*/ 115 h 123"/>
                  <a:gd name="T12" fmla="*/ 8 w 16"/>
                  <a:gd name="T13" fmla="*/ 123 h 123"/>
                </a:gdLst>
                <a:ahLst/>
                <a:cxnLst>
                  <a:cxn ang="0">
                    <a:pos x="T0" y="T1"/>
                  </a:cxn>
                  <a:cxn ang="0">
                    <a:pos x="T2" y="T3"/>
                  </a:cxn>
                  <a:cxn ang="0">
                    <a:pos x="T4" y="T5"/>
                  </a:cxn>
                  <a:cxn ang="0">
                    <a:pos x="T6" y="T7"/>
                  </a:cxn>
                  <a:cxn ang="0">
                    <a:pos x="T8" y="T9"/>
                  </a:cxn>
                  <a:cxn ang="0">
                    <a:pos x="T10" y="T11"/>
                  </a:cxn>
                  <a:cxn ang="0">
                    <a:pos x="T12" y="T13"/>
                  </a:cxn>
                </a:cxnLst>
                <a:rect l="0" t="0" r="r" b="b"/>
                <a:pathLst>
                  <a:path w="16" h="123">
                    <a:moveTo>
                      <a:pt x="8" y="123"/>
                    </a:moveTo>
                    <a:cubicBezTo>
                      <a:pt x="8" y="123"/>
                      <a:pt x="8" y="123"/>
                      <a:pt x="8" y="123"/>
                    </a:cubicBezTo>
                    <a:cubicBezTo>
                      <a:pt x="4" y="123"/>
                      <a:pt x="0" y="119"/>
                      <a:pt x="0" y="115"/>
                    </a:cubicBezTo>
                    <a:cubicBezTo>
                      <a:pt x="0" y="0"/>
                      <a:pt x="0" y="0"/>
                      <a:pt x="0" y="0"/>
                    </a:cubicBezTo>
                    <a:cubicBezTo>
                      <a:pt x="16" y="0"/>
                      <a:pt x="16" y="0"/>
                      <a:pt x="16" y="0"/>
                    </a:cubicBezTo>
                    <a:cubicBezTo>
                      <a:pt x="16" y="115"/>
                      <a:pt x="16" y="115"/>
                      <a:pt x="16" y="115"/>
                    </a:cubicBezTo>
                    <a:cubicBezTo>
                      <a:pt x="16" y="119"/>
                      <a:pt x="12" y="123"/>
                      <a:pt x="8" y="123"/>
                    </a:cubicBezTo>
                    <a:close/>
                  </a:path>
                </a:pathLst>
              </a:custGeom>
              <a:solidFill>
                <a:srgbClr val="8A2AE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4" name="iṣļidé"/>
              <p:cNvSpPr/>
              <p:nvPr/>
            </p:nvSpPr>
            <p:spPr bwMode="auto">
              <a:xfrm>
                <a:off x="4818996" y="3098053"/>
                <a:ext cx="103962" cy="60645"/>
              </a:xfrm>
              <a:custGeom>
                <a:avLst/>
                <a:gdLst>
                  <a:gd name="T0" fmla="*/ 0 w 29"/>
                  <a:gd name="T1" fmla="*/ 12 h 17"/>
                  <a:gd name="T2" fmla="*/ 0 w 29"/>
                  <a:gd name="T3" fmla="*/ 8 h 17"/>
                  <a:gd name="T4" fmla="*/ 7 w 29"/>
                  <a:gd name="T5" fmla="*/ 7 h 17"/>
                  <a:gd name="T6" fmla="*/ 14 w 29"/>
                  <a:gd name="T7" fmla="*/ 1 h 17"/>
                  <a:gd name="T8" fmla="*/ 19 w 29"/>
                  <a:gd name="T9" fmla="*/ 1 h 17"/>
                  <a:gd name="T10" fmla="*/ 24 w 29"/>
                  <a:gd name="T11" fmla="*/ 4 h 17"/>
                  <a:gd name="T12" fmla="*/ 29 w 29"/>
                  <a:gd name="T13" fmla="*/ 3 h 17"/>
                  <a:gd name="T14" fmla="*/ 29 w 29"/>
                  <a:gd name="T15" fmla="*/ 8 h 17"/>
                  <a:gd name="T16" fmla="*/ 29 w 29"/>
                  <a:gd name="T17" fmla="*/ 8 h 17"/>
                  <a:gd name="T18" fmla="*/ 28 w 29"/>
                  <a:gd name="T19" fmla="*/ 9 h 17"/>
                  <a:gd name="T20" fmla="*/ 11 w 29"/>
                  <a:gd name="T21" fmla="*/ 17 h 17"/>
                  <a:gd name="T22" fmla="*/ 7 w 29"/>
                  <a:gd name="T23" fmla="*/ 17 h 17"/>
                  <a:gd name="T24" fmla="*/ 1 w 29"/>
                  <a:gd name="T25" fmla="*/ 13 h 17"/>
                  <a:gd name="T26" fmla="*/ 0 w 29"/>
                  <a:gd name="T27" fmla="*/ 12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17">
                    <a:moveTo>
                      <a:pt x="0" y="12"/>
                    </a:moveTo>
                    <a:cubicBezTo>
                      <a:pt x="0" y="8"/>
                      <a:pt x="0" y="8"/>
                      <a:pt x="0" y="8"/>
                    </a:cubicBezTo>
                    <a:cubicBezTo>
                      <a:pt x="7" y="7"/>
                      <a:pt x="7" y="7"/>
                      <a:pt x="7" y="7"/>
                    </a:cubicBezTo>
                    <a:cubicBezTo>
                      <a:pt x="14" y="1"/>
                      <a:pt x="14" y="1"/>
                      <a:pt x="14" y="1"/>
                    </a:cubicBezTo>
                    <a:cubicBezTo>
                      <a:pt x="15" y="0"/>
                      <a:pt x="17" y="0"/>
                      <a:pt x="19" y="1"/>
                    </a:cubicBezTo>
                    <a:cubicBezTo>
                      <a:pt x="24" y="4"/>
                      <a:pt x="24" y="4"/>
                      <a:pt x="24" y="4"/>
                    </a:cubicBezTo>
                    <a:cubicBezTo>
                      <a:pt x="29" y="3"/>
                      <a:pt x="29" y="3"/>
                      <a:pt x="29" y="3"/>
                    </a:cubicBezTo>
                    <a:cubicBezTo>
                      <a:pt x="29" y="8"/>
                      <a:pt x="29" y="8"/>
                      <a:pt x="29" y="8"/>
                    </a:cubicBezTo>
                    <a:cubicBezTo>
                      <a:pt x="29" y="8"/>
                      <a:pt x="29" y="8"/>
                      <a:pt x="29" y="8"/>
                    </a:cubicBezTo>
                    <a:cubicBezTo>
                      <a:pt x="29" y="9"/>
                      <a:pt x="29" y="9"/>
                      <a:pt x="28" y="9"/>
                    </a:cubicBezTo>
                    <a:cubicBezTo>
                      <a:pt x="11" y="17"/>
                      <a:pt x="11" y="17"/>
                      <a:pt x="11" y="17"/>
                    </a:cubicBezTo>
                    <a:cubicBezTo>
                      <a:pt x="10" y="17"/>
                      <a:pt x="8" y="17"/>
                      <a:pt x="7" y="17"/>
                    </a:cubicBezTo>
                    <a:cubicBezTo>
                      <a:pt x="1" y="13"/>
                      <a:pt x="1" y="13"/>
                      <a:pt x="1" y="13"/>
                    </a:cubicBezTo>
                    <a:cubicBezTo>
                      <a:pt x="1" y="13"/>
                      <a:pt x="0" y="13"/>
                      <a:pt x="0" y="12"/>
                    </a:cubicBezTo>
                    <a:close/>
                  </a:path>
                </a:pathLst>
              </a:custGeom>
              <a:solidFill>
                <a:srgbClr val="B45E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5" name="iSliḋe"/>
              <p:cNvSpPr/>
              <p:nvPr/>
            </p:nvSpPr>
            <p:spPr bwMode="auto">
              <a:xfrm>
                <a:off x="4818996" y="3084192"/>
                <a:ext cx="103962" cy="60645"/>
              </a:xfrm>
              <a:custGeom>
                <a:avLst/>
                <a:gdLst>
                  <a:gd name="T0" fmla="*/ 1 w 29"/>
                  <a:gd name="T1" fmla="*/ 10 h 17"/>
                  <a:gd name="T2" fmla="*/ 14 w 29"/>
                  <a:gd name="T3" fmla="*/ 1 h 17"/>
                  <a:gd name="T4" fmla="*/ 19 w 29"/>
                  <a:gd name="T5" fmla="*/ 1 h 17"/>
                  <a:gd name="T6" fmla="*/ 28 w 29"/>
                  <a:gd name="T7" fmla="*/ 6 h 17"/>
                  <a:gd name="T8" fmla="*/ 28 w 29"/>
                  <a:gd name="T9" fmla="*/ 9 h 17"/>
                  <a:gd name="T10" fmla="*/ 11 w 29"/>
                  <a:gd name="T11" fmla="*/ 16 h 17"/>
                  <a:gd name="T12" fmla="*/ 7 w 29"/>
                  <a:gd name="T13" fmla="*/ 16 h 17"/>
                  <a:gd name="T14" fmla="*/ 1 w 29"/>
                  <a:gd name="T15" fmla="*/ 13 h 17"/>
                  <a:gd name="T16" fmla="*/ 1 w 29"/>
                  <a:gd name="T17" fmla="*/ 1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17">
                    <a:moveTo>
                      <a:pt x="1" y="10"/>
                    </a:moveTo>
                    <a:cubicBezTo>
                      <a:pt x="14" y="1"/>
                      <a:pt x="14" y="1"/>
                      <a:pt x="14" y="1"/>
                    </a:cubicBezTo>
                    <a:cubicBezTo>
                      <a:pt x="15" y="0"/>
                      <a:pt x="17" y="0"/>
                      <a:pt x="19" y="1"/>
                    </a:cubicBezTo>
                    <a:cubicBezTo>
                      <a:pt x="28" y="6"/>
                      <a:pt x="28" y="6"/>
                      <a:pt x="28" y="6"/>
                    </a:cubicBezTo>
                    <a:cubicBezTo>
                      <a:pt x="29" y="7"/>
                      <a:pt x="29" y="8"/>
                      <a:pt x="28" y="9"/>
                    </a:cubicBezTo>
                    <a:cubicBezTo>
                      <a:pt x="11" y="16"/>
                      <a:pt x="11" y="16"/>
                      <a:pt x="11" y="16"/>
                    </a:cubicBezTo>
                    <a:cubicBezTo>
                      <a:pt x="10" y="17"/>
                      <a:pt x="8" y="17"/>
                      <a:pt x="7" y="16"/>
                    </a:cubicBezTo>
                    <a:cubicBezTo>
                      <a:pt x="1" y="13"/>
                      <a:pt x="1" y="13"/>
                      <a:pt x="1" y="13"/>
                    </a:cubicBezTo>
                    <a:cubicBezTo>
                      <a:pt x="0" y="12"/>
                      <a:pt x="0" y="11"/>
                      <a:pt x="1" y="10"/>
                    </a:cubicBezTo>
                    <a:close/>
                  </a:path>
                </a:pathLst>
              </a:custGeom>
              <a:solidFill>
                <a:srgbClr val="8A2AE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6" name="îśḷíḓé"/>
              <p:cNvSpPr/>
              <p:nvPr/>
            </p:nvSpPr>
            <p:spPr bwMode="auto">
              <a:xfrm>
                <a:off x="4602407" y="3108449"/>
                <a:ext cx="237381" cy="90101"/>
              </a:xfrm>
              <a:custGeom>
                <a:avLst/>
                <a:gdLst>
                  <a:gd name="T0" fmla="*/ 39 w 66"/>
                  <a:gd name="T1" fmla="*/ 25 h 25"/>
                  <a:gd name="T2" fmla="*/ 44 w 66"/>
                  <a:gd name="T3" fmla="*/ 24 h 25"/>
                  <a:gd name="T4" fmla="*/ 64 w 66"/>
                  <a:gd name="T5" fmla="*/ 12 h 25"/>
                  <a:gd name="T6" fmla="*/ 65 w 66"/>
                  <a:gd name="T7" fmla="*/ 9 h 25"/>
                  <a:gd name="T8" fmla="*/ 62 w 66"/>
                  <a:gd name="T9" fmla="*/ 8 h 25"/>
                  <a:gd name="T10" fmla="*/ 42 w 66"/>
                  <a:gd name="T11" fmla="*/ 20 h 25"/>
                  <a:gd name="T12" fmla="*/ 36 w 66"/>
                  <a:gd name="T13" fmla="*/ 20 h 25"/>
                  <a:gd name="T14" fmla="*/ 3 w 66"/>
                  <a:gd name="T15" fmla="*/ 1 h 25"/>
                  <a:gd name="T16" fmla="*/ 0 w 66"/>
                  <a:gd name="T17" fmla="*/ 2 h 25"/>
                  <a:gd name="T18" fmla="*/ 1 w 66"/>
                  <a:gd name="T19" fmla="*/ 5 h 25"/>
                  <a:gd name="T20" fmla="*/ 34 w 66"/>
                  <a:gd name="T21" fmla="*/ 24 h 25"/>
                  <a:gd name="T22" fmla="*/ 39 w 66"/>
                  <a:gd name="T23"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6" h="25">
                    <a:moveTo>
                      <a:pt x="39" y="25"/>
                    </a:moveTo>
                    <a:cubicBezTo>
                      <a:pt x="41" y="25"/>
                      <a:pt x="43" y="25"/>
                      <a:pt x="44" y="24"/>
                    </a:cubicBezTo>
                    <a:cubicBezTo>
                      <a:pt x="64" y="12"/>
                      <a:pt x="64" y="12"/>
                      <a:pt x="64" y="12"/>
                    </a:cubicBezTo>
                    <a:cubicBezTo>
                      <a:pt x="66" y="12"/>
                      <a:pt x="66" y="10"/>
                      <a:pt x="65" y="9"/>
                    </a:cubicBezTo>
                    <a:cubicBezTo>
                      <a:pt x="65" y="8"/>
                      <a:pt x="63" y="8"/>
                      <a:pt x="62" y="8"/>
                    </a:cubicBezTo>
                    <a:cubicBezTo>
                      <a:pt x="42" y="20"/>
                      <a:pt x="42" y="20"/>
                      <a:pt x="42" y="20"/>
                    </a:cubicBezTo>
                    <a:cubicBezTo>
                      <a:pt x="41" y="21"/>
                      <a:pt x="38" y="21"/>
                      <a:pt x="36" y="20"/>
                    </a:cubicBezTo>
                    <a:cubicBezTo>
                      <a:pt x="3" y="1"/>
                      <a:pt x="3" y="1"/>
                      <a:pt x="3" y="1"/>
                    </a:cubicBezTo>
                    <a:cubicBezTo>
                      <a:pt x="2" y="0"/>
                      <a:pt x="1" y="0"/>
                      <a:pt x="0" y="2"/>
                    </a:cubicBezTo>
                    <a:cubicBezTo>
                      <a:pt x="0" y="3"/>
                      <a:pt x="0" y="4"/>
                      <a:pt x="1" y="5"/>
                    </a:cubicBezTo>
                    <a:cubicBezTo>
                      <a:pt x="34" y="24"/>
                      <a:pt x="34" y="24"/>
                      <a:pt x="34" y="24"/>
                    </a:cubicBezTo>
                    <a:cubicBezTo>
                      <a:pt x="36" y="25"/>
                      <a:pt x="37" y="25"/>
                      <a:pt x="39" y="25"/>
                    </a:cubicBezTo>
                    <a:close/>
                  </a:path>
                </a:pathLst>
              </a:custGeom>
              <a:solidFill>
                <a:srgbClr val="B45E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7" name="îS1îḋe"/>
              <p:cNvSpPr/>
              <p:nvPr/>
            </p:nvSpPr>
            <p:spPr bwMode="auto">
              <a:xfrm>
                <a:off x="4061803" y="2716858"/>
                <a:ext cx="731202" cy="464365"/>
              </a:xfrm>
              <a:custGeom>
                <a:avLst/>
                <a:gdLst>
                  <a:gd name="T0" fmla="*/ 203 w 203"/>
                  <a:gd name="T1" fmla="*/ 64 h 129"/>
                  <a:gd name="T2" fmla="*/ 198 w 203"/>
                  <a:gd name="T3" fmla="*/ 61 h 129"/>
                  <a:gd name="T4" fmla="*/ 130 w 203"/>
                  <a:gd name="T5" fmla="*/ 11 h 129"/>
                  <a:gd name="T6" fmla="*/ 95 w 203"/>
                  <a:gd name="T7" fmla="*/ 5 h 129"/>
                  <a:gd name="T8" fmla="*/ 94 w 203"/>
                  <a:gd name="T9" fmla="*/ 5 h 129"/>
                  <a:gd name="T10" fmla="*/ 94 w 203"/>
                  <a:gd name="T11" fmla="*/ 5 h 129"/>
                  <a:gd name="T12" fmla="*/ 0 w 203"/>
                  <a:gd name="T13" fmla="*/ 60 h 129"/>
                  <a:gd name="T14" fmla="*/ 8 w 203"/>
                  <a:gd name="T15" fmla="*/ 63 h 129"/>
                  <a:gd name="T16" fmla="*/ 41 w 203"/>
                  <a:gd name="T17" fmla="*/ 77 h 129"/>
                  <a:gd name="T18" fmla="*/ 86 w 203"/>
                  <a:gd name="T19" fmla="*/ 109 h 129"/>
                  <a:gd name="T20" fmla="*/ 121 w 203"/>
                  <a:gd name="T21" fmla="*/ 128 h 129"/>
                  <a:gd name="T22" fmla="*/ 123 w 203"/>
                  <a:gd name="T23" fmla="*/ 129 h 129"/>
                  <a:gd name="T24" fmla="*/ 146 w 203"/>
                  <a:gd name="T25" fmla="*/ 105 h 129"/>
                  <a:gd name="T26" fmla="*/ 193 w 203"/>
                  <a:gd name="T27" fmla="*/ 73 h 129"/>
                  <a:gd name="T28" fmla="*/ 198 w 203"/>
                  <a:gd name="T29" fmla="*/ 76 h 129"/>
                  <a:gd name="T30" fmla="*/ 203 w 203"/>
                  <a:gd name="T31" fmla="*/ 64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3" h="129">
                    <a:moveTo>
                      <a:pt x="203" y="64"/>
                    </a:moveTo>
                    <a:cubicBezTo>
                      <a:pt x="201" y="63"/>
                      <a:pt x="200" y="62"/>
                      <a:pt x="198" y="61"/>
                    </a:cubicBezTo>
                    <a:cubicBezTo>
                      <a:pt x="130" y="11"/>
                      <a:pt x="130" y="11"/>
                      <a:pt x="130" y="11"/>
                    </a:cubicBezTo>
                    <a:cubicBezTo>
                      <a:pt x="117" y="2"/>
                      <a:pt x="105" y="0"/>
                      <a:pt x="95" y="5"/>
                    </a:cubicBezTo>
                    <a:cubicBezTo>
                      <a:pt x="94" y="5"/>
                      <a:pt x="94" y="5"/>
                      <a:pt x="94" y="5"/>
                    </a:cubicBezTo>
                    <a:cubicBezTo>
                      <a:pt x="94" y="5"/>
                      <a:pt x="94" y="5"/>
                      <a:pt x="94" y="5"/>
                    </a:cubicBezTo>
                    <a:cubicBezTo>
                      <a:pt x="0" y="60"/>
                      <a:pt x="0" y="60"/>
                      <a:pt x="0" y="60"/>
                    </a:cubicBezTo>
                    <a:cubicBezTo>
                      <a:pt x="8" y="63"/>
                      <a:pt x="8" y="63"/>
                      <a:pt x="8" y="63"/>
                    </a:cubicBezTo>
                    <a:cubicBezTo>
                      <a:pt x="41" y="77"/>
                      <a:pt x="41" y="77"/>
                      <a:pt x="41" y="77"/>
                    </a:cubicBezTo>
                    <a:cubicBezTo>
                      <a:pt x="86" y="109"/>
                      <a:pt x="86" y="109"/>
                      <a:pt x="86" y="109"/>
                    </a:cubicBezTo>
                    <a:cubicBezTo>
                      <a:pt x="121" y="128"/>
                      <a:pt x="121" y="128"/>
                      <a:pt x="121" y="128"/>
                    </a:cubicBezTo>
                    <a:cubicBezTo>
                      <a:pt x="123" y="129"/>
                      <a:pt x="123" y="129"/>
                      <a:pt x="123" y="129"/>
                    </a:cubicBezTo>
                    <a:cubicBezTo>
                      <a:pt x="131" y="122"/>
                      <a:pt x="141" y="116"/>
                      <a:pt x="146" y="105"/>
                    </a:cubicBezTo>
                    <a:cubicBezTo>
                      <a:pt x="154" y="90"/>
                      <a:pt x="179" y="86"/>
                      <a:pt x="193" y="73"/>
                    </a:cubicBezTo>
                    <a:cubicBezTo>
                      <a:pt x="195" y="74"/>
                      <a:pt x="196" y="75"/>
                      <a:pt x="198" y="76"/>
                    </a:cubicBezTo>
                    <a:cubicBezTo>
                      <a:pt x="201" y="73"/>
                      <a:pt x="201" y="69"/>
                      <a:pt x="203" y="64"/>
                    </a:cubicBezTo>
                    <a:close/>
                  </a:path>
                </a:pathLst>
              </a:custGeom>
              <a:solidFill>
                <a:srgbClr val="8A2AE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8" name="îś1íḍê"/>
              <p:cNvSpPr/>
              <p:nvPr/>
            </p:nvSpPr>
            <p:spPr bwMode="auto">
              <a:xfrm>
                <a:off x="4505376" y="2867604"/>
                <a:ext cx="421048" cy="320551"/>
              </a:xfrm>
              <a:custGeom>
                <a:avLst/>
                <a:gdLst>
                  <a:gd name="T0" fmla="*/ 110 w 117"/>
                  <a:gd name="T1" fmla="*/ 0 h 89"/>
                  <a:gd name="T2" fmla="*/ 106 w 117"/>
                  <a:gd name="T3" fmla="*/ 1 h 89"/>
                  <a:gd name="T4" fmla="*/ 106 w 117"/>
                  <a:gd name="T5" fmla="*/ 1 h 89"/>
                  <a:gd name="T6" fmla="*/ 14 w 117"/>
                  <a:gd name="T7" fmla="*/ 55 h 89"/>
                  <a:gd name="T8" fmla="*/ 17 w 117"/>
                  <a:gd name="T9" fmla="*/ 68 h 89"/>
                  <a:gd name="T10" fmla="*/ 21 w 117"/>
                  <a:gd name="T11" fmla="*/ 67 h 89"/>
                  <a:gd name="T12" fmla="*/ 0 w 117"/>
                  <a:gd name="T13" fmla="*/ 87 h 89"/>
                  <a:gd name="T14" fmla="*/ 11 w 117"/>
                  <a:gd name="T15" fmla="*/ 89 h 89"/>
                  <a:gd name="T16" fmla="*/ 101 w 117"/>
                  <a:gd name="T17" fmla="*/ 36 h 89"/>
                  <a:gd name="T18" fmla="*/ 102 w 117"/>
                  <a:gd name="T19" fmla="*/ 36 h 89"/>
                  <a:gd name="T20" fmla="*/ 106 w 117"/>
                  <a:gd name="T21" fmla="*/ 33 h 89"/>
                  <a:gd name="T22" fmla="*/ 106 w 117"/>
                  <a:gd name="T23" fmla="*/ 33 h 89"/>
                  <a:gd name="T24" fmla="*/ 106 w 117"/>
                  <a:gd name="T25" fmla="*/ 33 h 89"/>
                  <a:gd name="T26" fmla="*/ 117 w 117"/>
                  <a:gd name="T27" fmla="*/ 7 h 89"/>
                  <a:gd name="T28" fmla="*/ 117 w 117"/>
                  <a:gd name="T29" fmla="*/ 6 h 89"/>
                  <a:gd name="T30" fmla="*/ 110 w 117"/>
                  <a:gd name="T31"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7" h="89">
                    <a:moveTo>
                      <a:pt x="110" y="0"/>
                    </a:moveTo>
                    <a:cubicBezTo>
                      <a:pt x="109" y="0"/>
                      <a:pt x="107" y="0"/>
                      <a:pt x="106" y="1"/>
                    </a:cubicBezTo>
                    <a:cubicBezTo>
                      <a:pt x="106" y="1"/>
                      <a:pt x="106" y="1"/>
                      <a:pt x="106" y="1"/>
                    </a:cubicBezTo>
                    <a:cubicBezTo>
                      <a:pt x="14" y="55"/>
                      <a:pt x="14" y="55"/>
                      <a:pt x="14" y="55"/>
                    </a:cubicBezTo>
                    <a:cubicBezTo>
                      <a:pt x="17" y="68"/>
                      <a:pt x="17" y="68"/>
                      <a:pt x="17" y="68"/>
                    </a:cubicBezTo>
                    <a:cubicBezTo>
                      <a:pt x="21" y="67"/>
                      <a:pt x="21" y="67"/>
                      <a:pt x="21" y="67"/>
                    </a:cubicBezTo>
                    <a:cubicBezTo>
                      <a:pt x="16" y="75"/>
                      <a:pt x="7" y="80"/>
                      <a:pt x="0" y="87"/>
                    </a:cubicBezTo>
                    <a:cubicBezTo>
                      <a:pt x="11" y="89"/>
                      <a:pt x="11" y="89"/>
                      <a:pt x="11" y="89"/>
                    </a:cubicBezTo>
                    <a:cubicBezTo>
                      <a:pt x="101" y="36"/>
                      <a:pt x="101" y="36"/>
                      <a:pt x="101" y="36"/>
                    </a:cubicBezTo>
                    <a:cubicBezTo>
                      <a:pt x="101" y="36"/>
                      <a:pt x="102" y="36"/>
                      <a:pt x="102" y="36"/>
                    </a:cubicBezTo>
                    <a:cubicBezTo>
                      <a:pt x="103" y="35"/>
                      <a:pt x="105" y="34"/>
                      <a:pt x="106" y="33"/>
                    </a:cubicBezTo>
                    <a:cubicBezTo>
                      <a:pt x="106" y="33"/>
                      <a:pt x="106" y="33"/>
                      <a:pt x="106" y="33"/>
                    </a:cubicBezTo>
                    <a:cubicBezTo>
                      <a:pt x="106" y="33"/>
                      <a:pt x="106" y="33"/>
                      <a:pt x="106" y="33"/>
                    </a:cubicBezTo>
                    <a:cubicBezTo>
                      <a:pt x="113" y="28"/>
                      <a:pt x="117" y="19"/>
                      <a:pt x="117" y="7"/>
                    </a:cubicBezTo>
                    <a:cubicBezTo>
                      <a:pt x="117" y="6"/>
                      <a:pt x="117" y="6"/>
                      <a:pt x="117" y="6"/>
                    </a:cubicBezTo>
                    <a:cubicBezTo>
                      <a:pt x="117" y="3"/>
                      <a:pt x="114" y="0"/>
                      <a:pt x="110" y="0"/>
                    </a:cubicBezTo>
                    <a:close/>
                  </a:path>
                </a:pathLst>
              </a:custGeom>
              <a:solidFill>
                <a:srgbClr val="721BD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9" name="ïṡļïḋé"/>
              <p:cNvSpPr/>
              <p:nvPr/>
            </p:nvSpPr>
            <p:spPr bwMode="auto">
              <a:xfrm>
                <a:off x="4448197" y="2723789"/>
                <a:ext cx="64111" cy="20792"/>
              </a:xfrm>
              <a:custGeom>
                <a:avLst/>
                <a:gdLst>
                  <a:gd name="T0" fmla="*/ 0 w 18"/>
                  <a:gd name="T1" fmla="*/ 0 h 6"/>
                  <a:gd name="T2" fmla="*/ 18 w 18"/>
                  <a:gd name="T3" fmla="*/ 6 h 6"/>
                  <a:gd name="T4" fmla="*/ 0 w 18"/>
                  <a:gd name="T5" fmla="*/ 0 h 6"/>
                </a:gdLst>
                <a:ahLst/>
                <a:cxnLst>
                  <a:cxn ang="0">
                    <a:pos x="T0" y="T1"/>
                  </a:cxn>
                  <a:cxn ang="0">
                    <a:pos x="T2" y="T3"/>
                  </a:cxn>
                  <a:cxn ang="0">
                    <a:pos x="T4" y="T5"/>
                  </a:cxn>
                </a:cxnLst>
                <a:rect l="0" t="0" r="r" b="b"/>
                <a:pathLst>
                  <a:path w="18" h="6">
                    <a:moveTo>
                      <a:pt x="0" y="0"/>
                    </a:moveTo>
                    <a:cubicBezTo>
                      <a:pt x="6" y="0"/>
                      <a:pt x="12" y="2"/>
                      <a:pt x="18" y="6"/>
                    </a:cubicBezTo>
                    <a:cubicBezTo>
                      <a:pt x="12" y="2"/>
                      <a:pt x="6" y="0"/>
                      <a:pt x="0" y="0"/>
                    </a:cubicBezTo>
                    <a:close/>
                  </a:path>
                </a:pathLst>
              </a:cu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0" name="iSḷîḓè"/>
              <p:cNvSpPr/>
              <p:nvPr/>
            </p:nvSpPr>
            <p:spPr bwMode="auto">
              <a:xfrm>
                <a:off x="4061803" y="2794830"/>
                <a:ext cx="537139" cy="386394"/>
              </a:xfrm>
              <a:custGeom>
                <a:avLst/>
                <a:gdLst>
                  <a:gd name="T0" fmla="*/ 149 w 149"/>
                  <a:gd name="T1" fmla="*/ 79 h 107"/>
                  <a:gd name="T2" fmla="*/ 149 w 149"/>
                  <a:gd name="T3" fmla="*/ 78 h 107"/>
                  <a:gd name="T4" fmla="*/ 142 w 149"/>
                  <a:gd name="T5" fmla="*/ 71 h 107"/>
                  <a:gd name="T6" fmla="*/ 136 w 149"/>
                  <a:gd name="T7" fmla="*/ 78 h 107"/>
                  <a:gd name="T8" fmla="*/ 136 w 149"/>
                  <a:gd name="T9" fmla="*/ 79 h 107"/>
                  <a:gd name="T10" fmla="*/ 129 w 149"/>
                  <a:gd name="T11" fmla="*/ 96 h 107"/>
                  <a:gd name="T12" fmla="*/ 107 w 149"/>
                  <a:gd name="T13" fmla="*/ 91 h 107"/>
                  <a:gd name="T14" fmla="*/ 39 w 149"/>
                  <a:gd name="T15" fmla="*/ 41 h 107"/>
                  <a:gd name="T16" fmla="*/ 9 w 149"/>
                  <a:gd name="T17" fmla="*/ 32 h 107"/>
                  <a:gd name="T18" fmla="*/ 65 w 149"/>
                  <a:gd name="T19" fmla="*/ 0 h 107"/>
                  <a:gd name="T20" fmla="*/ 0 w 149"/>
                  <a:gd name="T21" fmla="*/ 38 h 107"/>
                  <a:gd name="T22" fmla="*/ 8 w 149"/>
                  <a:gd name="T23" fmla="*/ 41 h 107"/>
                  <a:gd name="T24" fmla="*/ 41 w 149"/>
                  <a:gd name="T25" fmla="*/ 55 h 107"/>
                  <a:gd name="T26" fmla="*/ 86 w 149"/>
                  <a:gd name="T27" fmla="*/ 87 h 107"/>
                  <a:gd name="T28" fmla="*/ 121 w 149"/>
                  <a:gd name="T29" fmla="*/ 106 h 107"/>
                  <a:gd name="T30" fmla="*/ 123 w 149"/>
                  <a:gd name="T31" fmla="*/ 107 h 107"/>
                  <a:gd name="T32" fmla="*/ 146 w 149"/>
                  <a:gd name="T33" fmla="*/ 83 h 107"/>
                  <a:gd name="T34" fmla="*/ 149 w 149"/>
                  <a:gd name="T35" fmla="*/ 79 h 107"/>
                  <a:gd name="T36" fmla="*/ 149 w 149"/>
                  <a:gd name="T37" fmla="*/ 79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9" h="107">
                    <a:moveTo>
                      <a:pt x="149" y="79"/>
                    </a:moveTo>
                    <a:cubicBezTo>
                      <a:pt x="149" y="78"/>
                      <a:pt x="149" y="78"/>
                      <a:pt x="149" y="78"/>
                    </a:cubicBezTo>
                    <a:cubicBezTo>
                      <a:pt x="149" y="74"/>
                      <a:pt x="146" y="71"/>
                      <a:pt x="142" y="71"/>
                    </a:cubicBezTo>
                    <a:cubicBezTo>
                      <a:pt x="139" y="71"/>
                      <a:pt x="136" y="74"/>
                      <a:pt x="136" y="78"/>
                    </a:cubicBezTo>
                    <a:cubicBezTo>
                      <a:pt x="136" y="79"/>
                      <a:pt x="136" y="79"/>
                      <a:pt x="136" y="79"/>
                    </a:cubicBezTo>
                    <a:cubicBezTo>
                      <a:pt x="136" y="87"/>
                      <a:pt x="133" y="94"/>
                      <a:pt x="129" y="96"/>
                    </a:cubicBezTo>
                    <a:cubicBezTo>
                      <a:pt x="123" y="99"/>
                      <a:pt x="115" y="97"/>
                      <a:pt x="107" y="91"/>
                    </a:cubicBezTo>
                    <a:cubicBezTo>
                      <a:pt x="39" y="41"/>
                      <a:pt x="39" y="41"/>
                      <a:pt x="39" y="41"/>
                    </a:cubicBezTo>
                    <a:cubicBezTo>
                      <a:pt x="28" y="33"/>
                      <a:pt x="18" y="30"/>
                      <a:pt x="9" y="32"/>
                    </a:cubicBezTo>
                    <a:cubicBezTo>
                      <a:pt x="65" y="0"/>
                      <a:pt x="65" y="0"/>
                      <a:pt x="65" y="0"/>
                    </a:cubicBezTo>
                    <a:cubicBezTo>
                      <a:pt x="0" y="38"/>
                      <a:pt x="0" y="38"/>
                      <a:pt x="0" y="38"/>
                    </a:cubicBezTo>
                    <a:cubicBezTo>
                      <a:pt x="8" y="41"/>
                      <a:pt x="8" y="41"/>
                      <a:pt x="8" y="41"/>
                    </a:cubicBezTo>
                    <a:cubicBezTo>
                      <a:pt x="41" y="55"/>
                      <a:pt x="41" y="55"/>
                      <a:pt x="41" y="55"/>
                    </a:cubicBezTo>
                    <a:cubicBezTo>
                      <a:pt x="86" y="87"/>
                      <a:pt x="86" y="87"/>
                      <a:pt x="86" y="87"/>
                    </a:cubicBezTo>
                    <a:cubicBezTo>
                      <a:pt x="121" y="106"/>
                      <a:pt x="121" y="106"/>
                      <a:pt x="121" y="106"/>
                    </a:cubicBezTo>
                    <a:cubicBezTo>
                      <a:pt x="123" y="107"/>
                      <a:pt x="123" y="107"/>
                      <a:pt x="123" y="107"/>
                    </a:cubicBezTo>
                    <a:cubicBezTo>
                      <a:pt x="131" y="100"/>
                      <a:pt x="141" y="94"/>
                      <a:pt x="146" y="83"/>
                    </a:cubicBezTo>
                    <a:cubicBezTo>
                      <a:pt x="147" y="82"/>
                      <a:pt x="148" y="81"/>
                      <a:pt x="149" y="79"/>
                    </a:cubicBezTo>
                    <a:cubicBezTo>
                      <a:pt x="149" y="79"/>
                      <a:pt x="149" y="79"/>
                      <a:pt x="149" y="79"/>
                    </a:cubicBezTo>
                    <a:close/>
                  </a:path>
                </a:pathLst>
              </a:custGeom>
              <a:solidFill>
                <a:srgbClr val="B45E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1" name="ï$ḷïḑe"/>
              <p:cNvSpPr/>
              <p:nvPr/>
            </p:nvSpPr>
            <p:spPr bwMode="auto">
              <a:xfrm>
                <a:off x="4018486" y="2907456"/>
                <a:ext cx="573526" cy="291095"/>
              </a:xfrm>
              <a:custGeom>
                <a:avLst/>
                <a:gdLst>
                  <a:gd name="T0" fmla="*/ 133 w 159"/>
                  <a:gd name="T1" fmla="*/ 81 h 81"/>
                  <a:gd name="T2" fmla="*/ 110 w 159"/>
                  <a:gd name="T3" fmla="*/ 72 h 81"/>
                  <a:gd name="T4" fmla="*/ 41 w 159"/>
                  <a:gd name="T5" fmla="*/ 22 h 81"/>
                  <a:gd name="T6" fmla="*/ 20 w 159"/>
                  <a:gd name="T7" fmla="*/ 17 h 81"/>
                  <a:gd name="T8" fmla="*/ 12 w 159"/>
                  <a:gd name="T9" fmla="*/ 34 h 81"/>
                  <a:gd name="T10" fmla="*/ 6 w 159"/>
                  <a:gd name="T11" fmla="*/ 40 h 81"/>
                  <a:gd name="T12" fmla="*/ 0 w 159"/>
                  <a:gd name="T13" fmla="*/ 34 h 81"/>
                  <a:gd name="T14" fmla="*/ 14 w 159"/>
                  <a:gd name="T15" fmla="*/ 5 h 81"/>
                  <a:gd name="T16" fmla="*/ 49 w 159"/>
                  <a:gd name="T17" fmla="*/ 12 h 81"/>
                  <a:gd name="T18" fmla="*/ 117 w 159"/>
                  <a:gd name="T19" fmla="*/ 62 h 81"/>
                  <a:gd name="T20" fmla="*/ 139 w 159"/>
                  <a:gd name="T21" fmla="*/ 67 h 81"/>
                  <a:gd name="T22" fmla="*/ 146 w 159"/>
                  <a:gd name="T23" fmla="*/ 50 h 81"/>
                  <a:gd name="T24" fmla="*/ 146 w 159"/>
                  <a:gd name="T25" fmla="*/ 49 h 81"/>
                  <a:gd name="T26" fmla="*/ 153 w 159"/>
                  <a:gd name="T27" fmla="*/ 42 h 81"/>
                  <a:gd name="T28" fmla="*/ 159 w 159"/>
                  <a:gd name="T29" fmla="*/ 49 h 81"/>
                  <a:gd name="T30" fmla="*/ 159 w 159"/>
                  <a:gd name="T31" fmla="*/ 50 h 81"/>
                  <a:gd name="T32" fmla="*/ 145 w 159"/>
                  <a:gd name="T33" fmla="*/ 78 h 81"/>
                  <a:gd name="T34" fmla="*/ 133 w 159"/>
                  <a:gd name="T35"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9" h="81">
                    <a:moveTo>
                      <a:pt x="133" y="81"/>
                    </a:moveTo>
                    <a:cubicBezTo>
                      <a:pt x="126" y="81"/>
                      <a:pt x="118" y="78"/>
                      <a:pt x="110" y="72"/>
                    </a:cubicBezTo>
                    <a:cubicBezTo>
                      <a:pt x="41" y="22"/>
                      <a:pt x="41" y="22"/>
                      <a:pt x="41" y="22"/>
                    </a:cubicBezTo>
                    <a:cubicBezTo>
                      <a:pt x="33" y="16"/>
                      <a:pt x="25" y="14"/>
                      <a:pt x="20" y="17"/>
                    </a:cubicBezTo>
                    <a:cubicBezTo>
                      <a:pt x="15" y="19"/>
                      <a:pt x="12" y="25"/>
                      <a:pt x="12" y="34"/>
                    </a:cubicBezTo>
                    <a:cubicBezTo>
                      <a:pt x="12" y="37"/>
                      <a:pt x="10" y="40"/>
                      <a:pt x="6" y="40"/>
                    </a:cubicBezTo>
                    <a:cubicBezTo>
                      <a:pt x="3" y="40"/>
                      <a:pt x="0" y="37"/>
                      <a:pt x="0" y="34"/>
                    </a:cubicBezTo>
                    <a:cubicBezTo>
                      <a:pt x="0" y="20"/>
                      <a:pt x="5" y="10"/>
                      <a:pt x="14" y="5"/>
                    </a:cubicBezTo>
                    <a:cubicBezTo>
                      <a:pt x="24" y="0"/>
                      <a:pt x="37" y="3"/>
                      <a:pt x="49" y="12"/>
                    </a:cubicBezTo>
                    <a:cubicBezTo>
                      <a:pt x="117" y="62"/>
                      <a:pt x="117" y="62"/>
                      <a:pt x="117" y="62"/>
                    </a:cubicBezTo>
                    <a:cubicBezTo>
                      <a:pt x="125" y="68"/>
                      <a:pt x="133" y="70"/>
                      <a:pt x="139" y="67"/>
                    </a:cubicBezTo>
                    <a:cubicBezTo>
                      <a:pt x="143" y="65"/>
                      <a:pt x="146" y="58"/>
                      <a:pt x="146" y="50"/>
                    </a:cubicBezTo>
                    <a:cubicBezTo>
                      <a:pt x="146" y="49"/>
                      <a:pt x="146" y="49"/>
                      <a:pt x="146" y="49"/>
                    </a:cubicBezTo>
                    <a:cubicBezTo>
                      <a:pt x="146" y="45"/>
                      <a:pt x="149" y="42"/>
                      <a:pt x="153" y="42"/>
                    </a:cubicBezTo>
                    <a:cubicBezTo>
                      <a:pt x="156" y="42"/>
                      <a:pt x="159" y="45"/>
                      <a:pt x="159" y="49"/>
                    </a:cubicBezTo>
                    <a:cubicBezTo>
                      <a:pt x="159" y="50"/>
                      <a:pt x="159" y="50"/>
                      <a:pt x="159" y="50"/>
                    </a:cubicBezTo>
                    <a:cubicBezTo>
                      <a:pt x="159" y="63"/>
                      <a:pt x="154" y="74"/>
                      <a:pt x="145" y="78"/>
                    </a:cubicBezTo>
                    <a:cubicBezTo>
                      <a:pt x="141" y="80"/>
                      <a:pt x="137" y="81"/>
                      <a:pt x="133" y="81"/>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2" name="îŝlïḋé"/>
              <p:cNvSpPr/>
              <p:nvPr/>
            </p:nvSpPr>
            <p:spPr bwMode="auto">
              <a:xfrm>
                <a:off x="4158835" y="3576280"/>
                <a:ext cx="188865" cy="263371"/>
              </a:xfrm>
              <a:custGeom>
                <a:avLst/>
                <a:gdLst>
                  <a:gd name="T0" fmla="*/ 41 w 52"/>
                  <a:gd name="T1" fmla="*/ 7 h 73"/>
                  <a:gd name="T2" fmla="*/ 20 w 52"/>
                  <a:gd name="T3" fmla="*/ 10 h 73"/>
                  <a:gd name="T4" fmla="*/ 0 w 52"/>
                  <a:gd name="T5" fmla="*/ 58 h 73"/>
                  <a:gd name="T6" fmla="*/ 20 w 52"/>
                  <a:gd name="T7" fmla="*/ 68 h 73"/>
                  <a:gd name="T8" fmla="*/ 51 w 52"/>
                  <a:gd name="T9" fmla="*/ 27 h 73"/>
                  <a:gd name="T10" fmla="*/ 47 w 52"/>
                  <a:gd name="T11" fmla="*/ 11 h 73"/>
                  <a:gd name="T12" fmla="*/ 41 w 52"/>
                  <a:gd name="T13" fmla="*/ 7 h 73"/>
                </a:gdLst>
                <a:ahLst/>
                <a:cxnLst>
                  <a:cxn ang="0">
                    <a:pos x="T0" y="T1"/>
                  </a:cxn>
                  <a:cxn ang="0">
                    <a:pos x="T2" y="T3"/>
                  </a:cxn>
                  <a:cxn ang="0">
                    <a:pos x="T4" y="T5"/>
                  </a:cxn>
                  <a:cxn ang="0">
                    <a:pos x="T6" y="T7"/>
                  </a:cxn>
                  <a:cxn ang="0">
                    <a:pos x="T8" y="T9"/>
                  </a:cxn>
                  <a:cxn ang="0">
                    <a:pos x="T10" y="T11"/>
                  </a:cxn>
                  <a:cxn ang="0">
                    <a:pos x="T12" y="T13"/>
                  </a:cxn>
                </a:cxnLst>
                <a:rect l="0" t="0" r="r" b="b"/>
                <a:pathLst>
                  <a:path w="52" h="73">
                    <a:moveTo>
                      <a:pt x="41" y="7"/>
                    </a:moveTo>
                    <a:cubicBezTo>
                      <a:pt x="41" y="7"/>
                      <a:pt x="28" y="0"/>
                      <a:pt x="20" y="10"/>
                    </a:cubicBezTo>
                    <a:cubicBezTo>
                      <a:pt x="12" y="20"/>
                      <a:pt x="1" y="42"/>
                      <a:pt x="0" y="58"/>
                    </a:cubicBezTo>
                    <a:cubicBezTo>
                      <a:pt x="0" y="73"/>
                      <a:pt x="13" y="72"/>
                      <a:pt x="20" y="68"/>
                    </a:cubicBezTo>
                    <a:cubicBezTo>
                      <a:pt x="28" y="65"/>
                      <a:pt x="49" y="33"/>
                      <a:pt x="51" y="27"/>
                    </a:cubicBezTo>
                    <a:cubicBezTo>
                      <a:pt x="52" y="21"/>
                      <a:pt x="49" y="12"/>
                      <a:pt x="47" y="11"/>
                    </a:cubicBezTo>
                    <a:cubicBezTo>
                      <a:pt x="45" y="9"/>
                      <a:pt x="41" y="7"/>
                      <a:pt x="41" y="7"/>
                    </a:cubicBezTo>
                    <a:close/>
                  </a:path>
                </a:pathLst>
              </a:custGeom>
              <a:solidFill>
                <a:srgbClr val="173D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3" name="iŝlîḍê"/>
              <p:cNvSpPr/>
              <p:nvPr/>
            </p:nvSpPr>
            <p:spPr bwMode="auto">
              <a:xfrm>
                <a:off x="4228143" y="3555487"/>
                <a:ext cx="90101" cy="114359"/>
              </a:xfrm>
              <a:custGeom>
                <a:avLst/>
                <a:gdLst>
                  <a:gd name="T0" fmla="*/ 25 w 25"/>
                  <a:gd name="T1" fmla="*/ 10 h 32"/>
                  <a:gd name="T2" fmla="*/ 25 w 25"/>
                  <a:gd name="T3" fmla="*/ 23 h 32"/>
                  <a:gd name="T4" fmla="*/ 21 w 25"/>
                  <a:gd name="T5" fmla="*/ 30 h 32"/>
                  <a:gd name="T6" fmla="*/ 12 w 25"/>
                  <a:gd name="T7" fmla="*/ 31 h 32"/>
                  <a:gd name="T8" fmla="*/ 0 w 25"/>
                  <a:gd name="T9" fmla="*/ 14 h 32"/>
                  <a:gd name="T10" fmla="*/ 25 w 25"/>
                  <a:gd name="T11" fmla="*/ 10 h 32"/>
                </a:gdLst>
                <a:ahLst/>
                <a:cxnLst>
                  <a:cxn ang="0">
                    <a:pos x="T0" y="T1"/>
                  </a:cxn>
                  <a:cxn ang="0">
                    <a:pos x="T2" y="T3"/>
                  </a:cxn>
                  <a:cxn ang="0">
                    <a:pos x="T4" y="T5"/>
                  </a:cxn>
                  <a:cxn ang="0">
                    <a:pos x="T6" y="T7"/>
                  </a:cxn>
                  <a:cxn ang="0">
                    <a:pos x="T8" y="T9"/>
                  </a:cxn>
                  <a:cxn ang="0">
                    <a:pos x="T10" y="T11"/>
                  </a:cxn>
                </a:cxnLst>
                <a:rect l="0" t="0" r="r" b="b"/>
                <a:pathLst>
                  <a:path w="25" h="32">
                    <a:moveTo>
                      <a:pt x="25" y="10"/>
                    </a:moveTo>
                    <a:cubicBezTo>
                      <a:pt x="25" y="23"/>
                      <a:pt x="25" y="23"/>
                      <a:pt x="25" y="23"/>
                    </a:cubicBezTo>
                    <a:cubicBezTo>
                      <a:pt x="25" y="26"/>
                      <a:pt x="24" y="28"/>
                      <a:pt x="21" y="30"/>
                    </a:cubicBezTo>
                    <a:cubicBezTo>
                      <a:pt x="19" y="31"/>
                      <a:pt x="16" y="32"/>
                      <a:pt x="12" y="31"/>
                    </a:cubicBezTo>
                    <a:cubicBezTo>
                      <a:pt x="2" y="30"/>
                      <a:pt x="1" y="27"/>
                      <a:pt x="0" y="14"/>
                    </a:cubicBezTo>
                    <a:cubicBezTo>
                      <a:pt x="0" y="0"/>
                      <a:pt x="25" y="10"/>
                      <a:pt x="25" y="10"/>
                    </a:cubicBez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4" name="îŝḷíḋê"/>
              <p:cNvSpPr/>
              <p:nvPr/>
            </p:nvSpPr>
            <p:spPr bwMode="auto">
              <a:xfrm>
                <a:off x="3990763" y="3486179"/>
                <a:ext cx="187132" cy="263371"/>
              </a:xfrm>
              <a:custGeom>
                <a:avLst/>
                <a:gdLst>
                  <a:gd name="T0" fmla="*/ 41 w 52"/>
                  <a:gd name="T1" fmla="*/ 6 h 73"/>
                  <a:gd name="T2" fmla="*/ 20 w 52"/>
                  <a:gd name="T3" fmla="*/ 9 h 73"/>
                  <a:gd name="T4" fmla="*/ 0 w 52"/>
                  <a:gd name="T5" fmla="*/ 57 h 73"/>
                  <a:gd name="T6" fmla="*/ 20 w 52"/>
                  <a:gd name="T7" fmla="*/ 68 h 73"/>
                  <a:gd name="T8" fmla="*/ 51 w 52"/>
                  <a:gd name="T9" fmla="*/ 26 h 73"/>
                  <a:gd name="T10" fmla="*/ 47 w 52"/>
                  <a:gd name="T11" fmla="*/ 10 h 73"/>
                  <a:gd name="T12" fmla="*/ 41 w 52"/>
                  <a:gd name="T13" fmla="*/ 6 h 73"/>
                </a:gdLst>
                <a:ahLst/>
                <a:cxnLst>
                  <a:cxn ang="0">
                    <a:pos x="T0" y="T1"/>
                  </a:cxn>
                  <a:cxn ang="0">
                    <a:pos x="T2" y="T3"/>
                  </a:cxn>
                  <a:cxn ang="0">
                    <a:pos x="T4" y="T5"/>
                  </a:cxn>
                  <a:cxn ang="0">
                    <a:pos x="T6" y="T7"/>
                  </a:cxn>
                  <a:cxn ang="0">
                    <a:pos x="T8" y="T9"/>
                  </a:cxn>
                  <a:cxn ang="0">
                    <a:pos x="T10" y="T11"/>
                  </a:cxn>
                  <a:cxn ang="0">
                    <a:pos x="T12" y="T13"/>
                  </a:cxn>
                </a:cxnLst>
                <a:rect l="0" t="0" r="r" b="b"/>
                <a:pathLst>
                  <a:path w="52" h="73">
                    <a:moveTo>
                      <a:pt x="41" y="6"/>
                    </a:moveTo>
                    <a:cubicBezTo>
                      <a:pt x="41" y="6"/>
                      <a:pt x="28" y="0"/>
                      <a:pt x="20" y="9"/>
                    </a:cubicBezTo>
                    <a:cubicBezTo>
                      <a:pt x="12" y="19"/>
                      <a:pt x="1" y="42"/>
                      <a:pt x="0" y="57"/>
                    </a:cubicBezTo>
                    <a:cubicBezTo>
                      <a:pt x="0" y="73"/>
                      <a:pt x="13" y="71"/>
                      <a:pt x="20" y="68"/>
                    </a:cubicBezTo>
                    <a:cubicBezTo>
                      <a:pt x="28" y="64"/>
                      <a:pt x="49" y="33"/>
                      <a:pt x="51" y="26"/>
                    </a:cubicBezTo>
                    <a:cubicBezTo>
                      <a:pt x="52" y="20"/>
                      <a:pt x="49" y="12"/>
                      <a:pt x="47" y="10"/>
                    </a:cubicBezTo>
                    <a:cubicBezTo>
                      <a:pt x="45" y="9"/>
                      <a:pt x="41" y="6"/>
                      <a:pt x="41" y="6"/>
                    </a:cubicBezTo>
                    <a:close/>
                  </a:path>
                </a:pathLst>
              </a:custGeom>
              <a:solidFill>
                <a:srgbClr val="173D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5" name="îŝḻidê"/>
              <p:cNvSpPr/>
              <p:nvPr/>
            </p:nvSpPr>
            <p:spPr bwMode="auto">
              <a:xfrm>
                <a:off x="4054872" y="3465387"/>
                <a:ext cx="93566" cy="110893"/>
              </a:xfrm>
              <a:custGeom>
                <a:avLst/>
                <a:gdLst>
                  <a:gd name="T0" fmla="*/ 26 w 26"/>
                  <a:gd name="T1" fmla="*/ 9 h 31"/>
                  <a:gd name="T2" fmla="*/ 26 w 26"/>
                  <a:gd name="T3" fmla="*/ 22 h 31"/>
                  <a:gd name="T4" fmla="*/ 22 w 26"/>
                  <a:gd name="T5" fmla="*/ 29 h 31"/>
                  <a:gd name="T6" fmla="*/ 12 w 26"/>
                  <a:gd name="T7" fmla="*/ 31 h 31"/>
                  <a:gd name="T8" fmla="*/ 1 w 26"/>
                  <a:gd name="T9" fmla="*/ 13 h 31"/>
                  <a:gd name="T10" fmla="*/ 26 w 26"/>
                  <a:gd name="T11" fmla="*/ 9 h 31"/>
                </a:gdLst>
                <a:ahLst/>
                <a:cxnLst>
                  <a:cxn ang="0">
                    <a:pos x="T0" y="T1"/>
                  </a:cxn>
                  <a:cxn ang="0">
                    <a:pos x="T2" y="T3"/>
                  </a:cxn>
                  <a:cxn ang="0">
                    <a:pos x="T4" y="T5"/>
                  </a:cxn>
                  <a:cxn ang="0">
                    <a:pos x="T6" y="T7"/>
                  </a:cxn>
                  <a:cxn ang="0">
                    <a:pos x="T8" y="T9"/>
                  </a:cxn>
                  <a:cxn ang="0">
                    <a:pos x="T10" y="T11"/>
                  </a:cxn>
                </a:cxnLst>
                <a:rect l="0" t="0" r="r" b="b"/>
                <a:pathLst>
                  <a:path w="26" h="31">
                    <a:moveTo>
                      <a:pt x="26" y="9"/>
                    </a:moveTo>
                    <a:cubicBezTo>
                      <a:pt x="26" y="22"/>
                      <a:pt x="26" y="22"/>
                      <a:pt x="26" y="22"/>
                    </a:cubicBezTo>
                    <a:cubicBezTo>
                      <a:pt x="26" y="25"/>
                      <a:pt x="25" y="28"/>
                      <a:pt x="22" y="29"/>
                    </a:cubicBezTo>
                    <a:cubicBezTo>
                      <a:pt x="20" y="31"/>
                      <a:pt x="17" y="31"/>
                      <a:pt x="12" y="31"/>
                    </a:cubicBezTo>
                    <a:cubicBezTo>
                      <a:pt x="3" y="29"/>
                      <a:pt x="2" y="26"/>
                      <a:pt x="1" y="13"/>
                    </a:cubicBezTo>
                    <a:cubicBezTo>
                      <a:pt x="0" y="0"/>
                      <a:pt x="26" y="9"/>
                      <a:pt x="26" y="9"/>
                    </a:cubicBez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6" name="î$lîḑe"/>
              <p:cNvSpPr/>
              <p:nvPr/>
            </p:nvSpPr>
            <p:spPr bwMode="auto">
              <a:xfrm>
                <a:off x="3983832" y="2392843"/>
                <a:ext cx="590853" cy="1143586"/>
              </a:xfrm>
              <a:custGeom>
                <a:avLst/>
                <a:gdLst>
                  <a:gd name="T0" fmla="*/ 160 w 164"/>
                  <a:gd name="T1" fmla="*/ 62 h 318"/>
                  <a:gd name="T2" fmla="*/ 93 w 164"/>
                  <a:gd name="T3" fmla="*/ 71 h 318"/>
                  <a:gd name="T4" fmla="*/ 50 w 164"/>
                  <a:gd name="T5" fmla="*/ 114 h 318"/>
                  <a:gd name="T6" fmla="*/ 11 w 164"/>
                  <a:gd name="T7" fmla="*/ 157 h 318"/>
                  <a:gd name="T8" fmla="*/ 1 w 164"/>
                  <a:gd name="T9" fmla="*/ 188 h 318"/>
                  <a:gd name="T10" fmla="*/ 17 w 164"/>
                  <a:gd name="T11" fmla="*/ 308 h 318"/>
                  <a:gd name="T12" fmla="*/ 29 w 164"/>
                  <a:gd name="T13" fmla="*/ 318 h 318"/>
                  <a:gd name="T14" fmla="*/ 35 w 164"/>
                  <a:gd name="T15" fmla="*/ 317 h 318"/>
                  <a:gd name="T16" fmla="*/ 48 w 164"/>
                  <a:gd name="T17" fmla="*/ 302 h 318"/>
                  <a:gd name="T18" fmla="*/ 45 w 164"/>
                  <a:gd name="T19" fmla="*/ 190 h 318"/>
                  <a:gd name="T20" fmla="*/ 127 w 164"/>
                  <a:gd name="T21" fmla="*/ 140 h 318"/>
                  <a:gd name="T22" fmla="*/ 160 w 164"/>
                  <a:gd name="T23" fmla="*/ 62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318">
                    <a:moveTo>
                      <a:pt x="160" y="62"/>
                    </a:moveTo>
                    <a:cubicBezTo>
                      <a:pt x="156" y="0"/>
                      <a:pt x="93" y="71"/>
                      <a:pt x="93" y="71"/>
                    </a:cubicBezTo>
                    <a:cubicBezTo>
                      <a:pt x="50" y="114"/>
                      <a:pt x="50" y="114"/>
                      <a:pt x="50" y="114"/>
                    </a:cubicBezTo>
                    <a:cubicBezTo>
                      <a:pt x="11" y="157"/>
                      <a:pt x="11" y="157"/>
                      <a:pt x="11" y="157"/>
                    </a:cubicBezTo>
                    <a:cubicBezTo>
                      <a:pt x="3" y="165"/>
                      <a:pt x="0" y="176"/>
                      <a:pt x="1" y="188"/>
                    </a:cubicBezTo>
                    <a:cubicBezTo>
                      <a:pt x="17" y="308"/>
                      <a:pt x="17" y="308"/>
                      <a:pt x="17" y="308"/>
                    </a:cubicBezTo>
                    <a:cubicBezTo>
                      <a:pt x="18" y="314"/>
                      <a:pt x="23" y="318"/>
                      <a:pt x="29" y="318"/>
                    </a:cubicBezTo>
                    <a:cubicBezTo>
                      <a:pt x="31" y="318"/>
                      <a:pt x="32" y="318"/>
                      <a:pt x="35" y="317"/>
                    </a:cubicBezTo>
                    <a:cubicBezTo>
                      <a:pt x="49" y="315"/>
                      <a:pt x="48" y="302"/>
                      <a:pt x="48" y="302"/>
                    </a:cubicBezTo>
                    <a:cubicBezTo>
                      <a:pt x="45" y="190"/>
                      <a:pt x="45" y="190"/>
                      <a:pt x="45" y="190"/>
                    </a:cubicBezTo>
                    <a:cubicBezTo>
                      <a:pt x="127" y="140"/>
                      <a:pt x="127" y="140"/>
                      <a:pt x="127" y="140"/>
                    </a:cubicBezTo>
                    <a:cubicBezTo>
                      <a:pt x="127" y="140"/>
                      <a:pt x="164" y="124"/>
                      <a:pt x="160" y="62"/>
                    </a:cubicBezTo>
                    <a:close/>
                  </a:path>
                </a:pathLst>
              </a:custGeom>
              <a:solidFill>
                <a:srgbClr val="FDD76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7" name="íṧļïḓé"/>
              <p:cNvSpPr/>
              <p:nvPr/>
            </p:nvSpPr>
            <p:spPr bwMode="auto">
              <a:xfrm>
                <a:off x="4151904" y="2479478"/>
                <a:ext cx="590853" cy="1143586"/>
              </a:xfrm>
              <a:custGeom>
                <a:avLst/>
                <a:gdLst>
                  <a:gd name="T0" fmla="*/ 160 w 164"/>
                  <a:gd name="T1" fmla="*/ 62 h 318"/>
                  <a:gd name="T2" fmla="*/ 93 w 164"/>
                  <a:gd name="T3" fmla="*/ 71 h 318"/>
                  <a:gd name="T4" fmla="*/ 50 w 164"/>
                  <a:gd name="T5" fmla="*/ 114 h 318"/>
                  <a:gd name="T6" fmla="*/ 11 w 164"/>
                  <a:gd name="T7" fmla="*/ 156 h 318"/>
                  <a:gd name="T8" fmla="*/ 1 w 164"/>
                  <a:gd name="T9" fmla="*/ 187 h 318"/>
                  <a:gd name="T10" fmla="*/ 17 w 164"/>
                  <a:gd name="T11" fmla="*/ 307 h 318"/>
                  <a:gd name="T12" fmla="*/ 29 w 164"/>
                  <a:gd name="T13" fmla="*/ 318 h 318"/>
                  <a:gd name="T14" fmla="*/ 35 w 164"/>
                  <a:gd name="T15" fmla="*/ 317 h 318"/>
                  <a:gd name="T16" fmla="*/ 48 w 164"/>
                  <a:gd name="T17" fmla="*/ 302 h 318"/>
                  <a:gd name="T18" fmla="*/ 45 w 164"/>
                  <a:gd name="T19" fmla="*/ 189 h 318"/>
                  <a:gd name="T20" fmla="*/ 127 w 164"/>
                  <a:gd name="T21" fmla="*/ 140 h 318"/>
                  <a:gd name="T22" fmla="*/ 160 w 164"/>
                  <a:gd name="T23" fmla="*/ 62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318">
                    <a:moveTo>
                      <a:pt x="160" y="62"/>
                    </a:moveTo>
                    <a:cubicBezTo>
                      <a:pt x="157" y="0"/>
                      <a:pt x="93" y="71"/>
                      <a:pt x="93" y="71"/>
                    </a:cubicBezTo>
                    <a:cubicBezTo>
                      <a:pt x="50" y="114"/>
                      <a:pt x="50" y="114"/>
                      <a:pt x="50" y="114"/>
                    </a:cubicBezTo>
                    <a:cubicBezTo>
                      <a:pt x="11" y="156"/>
                      <a:pt x="11" y="156"/>
                      <a:pt x="11" y="156"/>
                    </a:cubicBezTo>
                    <a:cubicBezTo>
                      <a:pt x="3" y="165"/>
                      <a:pt x="0" y="176"/>
                      <a:pt x="1" y="187"/>
                    </a:cubicBezTo>
                    <a:cubicBezTo>
                      <a:pt x="17" y="307"/>
                      <a:pt x="17" y="307"/>
                      <a:pt x="17" y="307"/>
                    </a:cubicBezTo>
                    <a:cubicBezTo>
                      <a:pt x="18" y="313"/>
                      <a:pt x="23" y="318"/>
                      <a:pt x="29" y="318"/>
                    </a:cubicBezTo>
                    <a:cubicBezTo>
                      <a:pt x="31" y="318"/>
                      <a:pt x="33" y="317"/>
                      <a:pt x="35" y="317"/>
                    </a:cubicBezTo>
                    <a:cubicBezTo>
                      <a:pt x="49" y="315"/>
                      <a:pt x="48" y="302"/>
                      <a:pt x="48" y="302"/>
                    </a:cubicBezTo>
                    <a:cubicBezTo>
                      <a:pt x="45" y="189"/>
                      <a:pt x="45" y="189"/>
                      <a:pt x="45" y="189"/>
                    </a:cubicBezTo>
                    <a:cubicBezTo>
                      <a:pt x="127" y="140"/>
                      <a:pt x="127" y="140"/>
                      <a:pt x="127" y="140"/>
                    </a:cubicBezTo>
                    <a:cubicBezTo>
                      <a:pt x="127" y="140"/>
                      <a:pt x="164" y="124"/>
                      <a:pt x="160" y="62"/>
                    </a:cubicBezTo>
                    <a:close/>
                  </a:path>
                </a:pathLst>
              </a:custGeom>
              <a:solidFill>
                <a:srgbClr val="FDD76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8" name="ïs1ïḓé"/>
              <p:cNvSpPr/>
              <p:nvPr/>
            </p:nvSpPr>
            <p:spPr bwMode="auto">
              <a:xfrm>
                <a:off x="4188291" y="1942339"/>
                <a:ext cx="580457" cy="954721"/>
              </a:xfrm>
              <a:custGeom>
                <a:avLst/>
                <a:gdLst>
                  <a:gd name="T0" fmla="*/ 113 w 161"/>
                  <a:gd name="T1" fmla="*/ 12 h 265"/>
                  <a:gd name="T2" fmla="*/ 160 w 161"/>
                  <a:gd name="T3" fmla="*/ 60 h 265"/>
                  <a:gd name="T4" fmla="*/ 154 w 161"/>
                  <a:gd name="T5" fmla="*/ 234 h 265"/>
                  <a:gd name="T6" fmla="*/ 23 w 161"/>
                  <a:gd name="T7" fmla="*/ 188 h 265"/>
                  <a:gd name="T8" fmla="*/ 53 w 161"/>
                  <a:gd name="T9" fmla="*/ 11 h 265"/>
                  <a:gd name="T10" fmla="*/ 113 w 161"/>
                  <a:gd name="T11" fmla="*/ 12 h 265"/>
                </a:gdLst>
                <a:ahLst/>
                <a:cxnLst>
                  <a:cxn ang="0">
                    <a:pos x="T0" y="T1"/>
                  </a:cxn>
                  <a:cxn ang="0">
                    <a:pos x="T2" y="T3"/>
                  </a:cxn>
                  <a:cxn ang="0">
                    <a:pos x="T4" y="T5"/>
                  </a:cxn>
                  <a:cxn ang="0">
                    <a:pos x="T6" y="T7"/>
                  </a:cxn>
                  <a:cxn ang="0">
                    <a:pos x="T8" y="T9"/>
                  </a:cxn>
                  <a:cxn ang="0">
                    <a:pos x="T10" y="T11"/>
                  </a:cxn>
                </a:cxnLst>
                <a:rect l="0" t="0" r="r" b="b"/>
                <a:pathLst>
                  <a:path w="161" h="265">
                    <a:moveTo>
                      <a:pt x="113" y="12"/>
                    </a:moveTo>
                    <a:cubicBezTo>
                      <a:pt x="161" y="32"/>
                      <a:pt x="160" y="60"/>
                      <a:pt x="160" y="60"/>
                    </a:cubicBezTo>
                    <a:cubicBezTo>
                      <a:pt x="160" y="60"/>
                      <a:pt x="151" y="164"/>
                      <a:pt x="154" y="234"/>
                    </a:cubicBezTo>
                    <a:cubicBezTo>
                      <a:pt x="155" y="263"/>
                      <a:pt x="0" y="265"/>
                      <a:pt x="23" y="188"/>
                    </a:cubicBezTo>
                    <a:cubicBezTo>
                      <a:pt x="50" y="96"/>
                      <a:pt x="40" y="22"/>
                      <a:pt x="53" y="11"/>
                    </a:cubicBezTo>
                    <a:cubicBezTo>
                      <a:pt x="65" y="0"/>
                      <a:pt x="101" y="7"/>
                      <a:pt x="113" y="12"/>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9" name="íṣļide"/>
              <p:cNvSpPr/>
              <p:nvPr/>
            </p:nvSpPr>
            <p:spPr bwMode="auto">
              <a:xfrm>
                <a:off x="4468990" y="1978725"/>
                <a:ext cx="192331" cy="150746"/>
              </a:xfrm>
              <a:custGeom>
                <a:avLst/>
                <a:gdLst>
                  <a:gd name="T0" fmla="*/ 50 w 53"/>
                  <a:gd name="T1" fmla="*/ 27 h 42"/>
                  <a:gd name="T2" fmla="*/ 22 w 53"/>
                  <a:gd name="T3" fmla="*/ 39 h 42"/>
                  <a:gd name="T4" fmla="*/ 2 w 53"/>
                  <a:gd name="T5" fmla="*/ 15 h 42"/>
                  <a:gd name="T6" fmla="*/ 31 w 53"/>
                  <a:gd name="T7" fmla="*/ 3 h 42"/>
                  <a:gd name="T8" fmla="*/ 50 w 53"/>
                  <a:gd name="T9" fmla="*/ 27 h 42"/>
                </a:gdLst>
                <a:ahLst/>
                <a:cxnLst>
                  <a:cxn ang="0">
                    <a:pos x="T0" y="T1"/>
                  </a:cxn>
                  <a:cxn ang="0">
                    <a:pos x="T2" y="T3"/>
                  </a:cxn>
                  <a:cxn ang="0">
                    <a:pos x="T4" y="T5"/>
                  </a:cxn>
                  <a:cxn ang="0">
                    <a:pos x="T6" y="T7"/>
                  </a:cxn>
                  <a:cxn ang="0">
                    <a:pos x="T8" y="T9"/>
                  </a:cxn>
                </a:cxnLst>
                <a:rect l="0" t="0" r="r" b="b"/>
                <a:pathLst>
                  <a:path w="53" h="42">
                    <a:moveTo>
                      <a:pt x="50" y="27"/>
                    </a:moveTo>
                    <a:cubicBezTo>
                      <a:pt x="48" y="37"/>
                      <a:pt x="35" y="42"/>
                      <a:pt x="22" y="39"/>
                    </a:cubicBezTo>
                    <a:cubicBezTo>
                      <a:pt x="9" y="35"/>
                      <a:pt x="0" y="25"/>
                      <a:pt x="2" y="15"/>
                    </a:cubicBezTo>
                    <a:cubicBezTo>
                      <a:pt x="5" y="5"/>
                      <a:pt x="18" y="0"/>
                      <a:pt x="31" y="3"/>
                    </a:cubicBezTo>
                    <a:cubicBezTo>
                      <a:pt x="44" y="7"/>
                      <a:pt x="53" y="18"/>
                      <a:pt x="50" y="27"/>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0" name="îṣ1ïḋê"/>
              <p:cNvSpPr/>
              <p:nvPr/>
            </p:nvSpPr>
            <p:spPr bwMode="auto">
              <a:xfrm>
                <a:off x="4458593" y="1971795"/>
                <a:ext cx="209658" cy="157677"/>
              </a:xfrm>
              <a:custGeom>
                <a:avLst/>
                <a:gdLst>
                  <a:gd name="T0" fmla="*/ 33 w 58"/>
                  <a:gd name="T1" fmla="*/ 44 h 44"/>
                  <a:gd name="T2" fmla="*/ 24 w 58"/>
                  <a:gd name="T3" fmla="*/ 43 h 44"/>
                  <a:gd name="T4" fmla="*/ 3 w 58"/>
                  <a:gd name="T5" fmla="*/ 16 h 44"/>
                  <a:gd name="T6" fmla="*/ 35 w 58"/>
                  <a:gd name="T7" fmla="*/ 3 h 44"/>
                  <a:gd name="T8" fmla="*/ 56 w 58"/>
                  <a:gd name="T9" fmla="*/ 30 h 44"/>
                  <a:gd name="T10" fmla="*/ 44 w 58"/>
                  <a:gd name="T11" fmla="*/ 42 h 44"/>
                  <a:gd name="T12" fmla="*/ 33 w 58"/>
                  <a:gd name="T13" fmla="*/ 44 h 44"/>
                  <a:gd name="T14" fmla="*/ 26 w 58"/>
                  <a:gd name="T15" fmla="*/ 7 h 44"/>
                  <a:gd name="T16" fmla="*/ 8 w 58"/>
                  <a:gd name="T17" fmla="*/ 18 h 44"/>
                  <a:gd name="T18" fmla="*/ 25 w 58"/>
                  <a:gd name="T19" fmla="*/ 39 h 44"/>
                  <a:gd name="T20" fmla="*/ 42 w 58"/>
                  <a:gd name="T21" fmla="*/ 38 h 44"/>
                  <a:gd name="T22" fmla="*/ 51 w 58"/>
                  <a:gd name="T23" fmla="*/ 29 h 44"/>
                  <a:gd name="T24" fmla="*/ 33 w 58"/>
                  <a:gd name="T25" fmla="*/ 8 h 44"/>
                  <a:gd name="T26" fmla="*/ 26 w 58"/>
                  <a:gd name="T27" fmla="*/ 7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 h="44">
                    <a:moveTo>
                      <a:pt x="33" y="44"/>
                    </a:moveTo>
                    <a:cubicBezTo>
                      <a:pt x="30" y="44"/>
                      <a:pt x="27" y="44"/>
                      <a:pt x="24" y="43"/>
                    </a:cubicBezTo>
                    <a:cubicBezTo>
                      <a:pt x="10" y="39"/>
                      <a:pt x="0" y="27"/>
                      <a:pt x="3" y="16"/>
                    </a:cubicBezTo>
                    <a:cubicBezTo>
                      <a:pt x="6" y="5"/>
                      <a:pt x="20" y="0"/>
                      <a:pt x="35" y="3"/>
                    </a:cubicBezTo>
                    <a:cubicBezTo>
                      <a:pt x="49" y="7"/>
                      <a:pt x="58" y="19"/>
                      <a:pt x="56" y="30"/>
                    </a:cubicBezTo>
                    <a:cubicBezTo>
                      <a:pt x="54" y="35"/>
                      <a:pt x="50" y="40"/>
                      <a:pt x="44" y="42"/>
                    </a:cubicBezTo>
                    <a:cubicBezTo>
                      <a:pt x="41" y="43"/>
                      <a:pt x="37" y="44"/>
                      <a:pt x="33" y="44"/>
                    </a:cubicBezTo>
                    <a:close/>
                    <a:moveTo>
                      <a:pt x="26" y="7"/>
                    </a:moveTo>
                    <a:cubicBezTo>
                      <a:pt x="17" y="7"/>
                      <a:pt x="9" y="11"/>
                      <a:pt x="8" y="18"/>
                    </a:cubicBezTo>
                    <a:cubicBezTo>
                      <a:pt x="5" y="26"/>
                      <a:pt x="13" y="35"/>
                      <a:pt x="25" y="39"/>
                    </a:cubicBezTo>
                    <a:cubicBezTo>
                      <a:pt x="31" y="40"/>
                      <a:pt x="37" y="40"/>
                      <a:pt x="42" y="38"/>
                    </a:cubicBezTo>
                    <a:cubicBezTo>
                      <a:pt x="47" y="36"/>
                      <a:pt x="50" y="33"/>
                      <a:pt x="51" y="29"/>
                    </a:cubicBezTo>
                    <a:cubicBezTo>
                      <a:pt x="53" y="20"/>
                      <a:pt x="45" y="11"/>
                      <a:pt x="33" y="8"/>
                    </a:cubicBezTo>
                    <a:cubicBezTo>
                      <a:pt x="31" y="7"/>
                      <a:pt x="28" y="7"/>
                      <a:pt x="26" y="7"/>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1" name="iṣļíde"/>
              <p:cNvSpPr/>
              <p:nvPr/>
            </p:nvSpPr>
            <p:spPr bwMode="auto">
              <a:xfrm>
                <a:off x="4522703" y="1909417"/>
                <a:ext cx="95299" cy="162874"/>
              </a:xfrm>
              <a:custGeom>
                <a:avLst/>
                <a:gdLst>
                  <a:gd name="T0" fmla="*/ 1 w 26"/>
                  <a:gd name="T1" fmla="*/ 19 h 45"/>
                  <a:gd name="T2" fmla="*/ 0 w 26"/>
                  <a:gd name="T3" fmla="*/ 36 h 45"/>
                  <a:gd name="T4" fmla="*/ 21 w 26"/>
                  <a:gd name="T5" fmla="*/ 41 h 45"/>
                  <a:gd name="T6" fmla="*/ 25 w 26"/>
                  <a:gd name="T7" fmla="*/ 16 h 45"/>
                  <a:gd name="T8" fmla="*/ 1 w 26"/>
                  <a:gd name="T9" fmla="*/ 19 h 45"/>
                </a:gdLst>
                <a:ahLst/>
                <a:cxnLst>
                  <a:cxn ang="0">
                    <a:pos x="T0" y="T1"/>
                  </a:cxn>
                  <a:cxn ang="0">
                    <a:pos x="T2" y="T3"/>
                  </a:cxn>
                  <a:cxn ang="0">
                    <a:pos x="T4" y="T5"/>
                  </a:cxn>
                  <a:cxn ang="0">
                    <a:pos x="T6" y="T7"/>
                  </a:cxn>
                  <a:cxn ang="0">
                    <a:pos x="T8" y="T9"/>
                  </a:cxn>
                </a:cxnLst>
                <a:rect l="0" t="0" r="r" b="b"/>
                <a:pathLst>
                  <a:path w="26" h="45">
                    <a:moveTo>
                      <a:pt x="1" y="19"/>
                    </a:moveTo>
                    <a:cubicBezTo>
                      <a:pt x="1" y="19"/>
                      <a:pt x="1" y="21"/>
                      <a:pt x="0" y="36"/>
                    </a:cubicBezTo>
                    <a:cubicBezTo>
                      <a:pt x="0" y="41"/>
                      <a:pt x="17" y="45"/>
                      <a:pt x="21" y="41"/>
                    </a:cubicBezTo>
                    <a:cubicBezTo>
                      <a:pt x="25" y="37"/>
                      <a:pt x="24" y="32"/>
                      <a:pt x="25" y="16"/>
                    </a:cubicBezTo>
                    <a:cubicBezTo>
                      <a:pt x="26" y="0"/>
                      <a:pt x="1" y="19"/>
                      <a:pt x="1" y="19"/>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2" name="íṩ1íḋé"/>
              <p:cNvSpPr/>
              <p:nvPr/>
            </p:nvSpPr>
            <p:spPr bwMode="auto">
              <a:xfrm>
                <a:off x="4522703" y="1968329"/>
                <a:ext cx="90101" cy="74507"/>
              </a:xfrm>
              <a:custGeom>
                <a:avLst/>
                <a:gdLst>
                  <a:gd name="T0" fmla="*/ 25 w 25"/>
                  <a:gd name="T1" fmla="*/ 0 h 21"/>
                  <a:gd name="T2" fmla="*/ 0 w 25"/>
                  <a:gd name="T3" fmla="*/ 21 h 21"/>
                  <a:gd name="T4" fmla="*/ 1 w 25"/>
                  <a:gd name="T5" fmla="*/ 7 h 21"/>
                  <a:gd name="T6" fmla="*/ 25 w 25"/>
                  <a:gd name="T7" fmla="*/ 0 h 21"/>
                </a:gdLst>
                <a:ahLst/>
                <a:cxnLst>
                  <a:cxn ang="0">
                    <a:pos x="T0" y="T1"/>
                  </a:cxn>
                  <a:cxn ang="0">
                    <a:pos x="T2" y="T3"/>
                  </a:cxn>
                  <a:cxn ang="0">
                    <a:pos x="T4" y="T5"/>
                  </a:cxn>
                  <a:cxn ang="0">
                    <a:pos x="T6" y="T7"/>
                  </a:cxn>
                </a:cxnLst>
                <a:rect l="0" t="0" r="r" b="b"/>
                <a:pathLst>
                  <a:path w="25" h="21">
                    <a:moveTo>
                      <a:pt x="25" y="0"/>
                    </a:moveTo>
                    <a:cubicBezTo>
                      <a:pt x="25" y="0"/>
                      <a:pt x="21" y="15"/>
                      <a:pt x="0" y="21"/>
                    </a:cubicBezTo>
                    <a:cubicBezTo>
                      <a:pt x="1" y="7"/>
                      <a:pt x="1" y="7"/>
                      <a:pt x="1" y="7"/>
                    </a:cubicBezTo>
                    <a:lnTo>
                      <a:pt x="25" y="0"/>
                    </a:lnTo>
                    <a:close/>
                  </a:path>
                </a:pathLst>
              </a:custGeom>
              <a:solidFill>
                <a:srgbClr val="EA9C9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3" name="iṥḻiḍe"/>
              <p:cNvSpPr/>
              <p:nvPr/>
            </p:nvSpPr>
            <p:spPr bwMode="auto">
              <a:xfrm>
                <a:off x="4382354" y="1715354"/>
                <a:ext cx="296293" cy="296293"/>
              </a:xfrm>
              <a:custGeom>
                <a:avLst/>
                <a:gdLst>
                  <a:gd name="T0" fmla="*/ 77 w 82"/>
                  <a:gd name="T1" fmla="*/ 32 h 82"/>
                  <a:gd name="T2" fmla="*/ 50 w 82"/>
                  <a:gd name="T3" fmla="*/ 77 h 82"/>
                  <a:gd name="T4" fmla="*/ 5 w 82"/>
                  <a:gd name="T5" fmla="*/ 50 h 82"/>
                  <a:gd name="T6" fmla="*/ 32 w 82"/>
                  <a:gd name="T7" fmla="*/ 5 h 82"/>
                  <a:gd name="T8" fmla="*/ 77 w 82"/>
                  <a:gd name="T9" fmla="*/ 32 h 82"/>
                </a:gdLst>
                <a:ahLst/>
                <a:cxnLst>
                  <a:cxn ang="0">
                    <a:pos x="T0" y="T1"/>
                  </a:cxn>
                  <a:cxn ang="0">
                    <a:pos x="T2" y="T3"/>
                  </a:cxn>
                  <a:cxn ang="0">
                    <a:pos x="T4" y="T5"/>
                  </a:cxn>
                  <a:cxn ang="0">
                    <a:pos x="T6" y="T7"/>
                  </a:cxn>
                  <a:cxn ang="0">
                    <a:pos x="T8" y="T9"/>
                  </a:cxn>
                </a:cxnLst>
                <a:rect l="0" t="0" r="r" b="b"/>
                <a:pathLst>
                  <a:path w="82" h="82">
                    <a:moveTo>
                      <a:pt x="77" y="32"/>
                    </a:moveTo>
                    <a:cubicBezTo>
                      <a:pt x="82" y="51"/>
                      <a:pt x="70" y="72"/>
                      <a:pt x="50" y="77"/>
                    </a:cubicBezTo>
                    <a:cubicBezTo>
                      <a:pt x="30" y="82"/>
                      <a:pt x="10" y="70"/>
                      <a:pt x="5" y="50"/>
                    </a:cubicBezTo>
                    <a:cubicBezTo>
                      <a:pt x="0" y="30"/>
                      <a:pt x="12" y="10"/>
                      <a:pt x="32" y="5"/>
                    </a:cubicBezTo>
                    <a:cubicBezTo>
                      <a:pt x="51" y="0"/>
                      <a:pt x="71" y="12"/>
                      <a:pt x="77" y="32"/>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4" name="ïŝ1íḓè"/>
              <p:cNvSpPr/>
              <p:nvPr/>
            </p:nvSpPr>
            <p:spPr bwMode="auto">
              <a:xfrm>
                <a:off x="4385820" y="1834911"/>
                <a:ext cx="173271" cy="64111"/>
              </a:xfrm>
              <a:custGeom>
                <a:avLst/>
                <a:gdLst>
                  <a:gd name="T0" fmla="*/ 48 w 48"/>
                  <a:gd name="T1" fmla="*/ 9 h 18"/>
                  <a:gd name="T2" fmla="*/ 14 w 48"/>
                  <a:gd name="T3" fmla="*/ 18 h 18"/>
                  <a:gd name="T4" fmla="*/ 3 w 48"/>
                  <a:gd name="T5" fmla="*/ 6 h 18"/>
                  <a:gd name="T6" fmla="*/ 45 w 48"/>
                  <a:gd name="T7" fmla="*/ 0 h 18"/>
                  <a:gd name="T8" fmla="*/ 48 w 48"/>
                  <a:gd name="T9" fmla="*/ 9 h 18"/>
                </a:gdLst>
                <a:ahLst/>
                <a:cxnLst>
                  <a:cxn ang="0">
                    <a:pos x="T0" y="T1"/>
                  </a:cxn>
                  <a:cxn ang="0">
                    <a:pos x="T2" y="T3"/>
                  </a:cxn>
                  <a:cxn ang="0">
                    <a:pos x="T4" y="T5"/>
                  </a:cxn>
                  <a:cxn ang="0">
                    <a:pos x="T6" y="T7"/>
                  </a:cxn>
                  <a:cxn ang="0">
                    <a:pos x="T8" y="T9"/>
                  </a:cxn>
                </a:cxnLst>
                <a:rect l="0" t="0" r="r" b="b"/>
                <a:pathLst>
                  <a:path w="48" h="18">
                    <a:moveTo>
                      <a:pt x="48" y="9"/>
                    </a:moveTo>
                    <a:cubicBezTo>
                      <a:pt x="48" y="9"/>
                      <a:pt x="28" y="18"/>
                      <a:pt x="14" y="18"/>
                    </a:cubicBezTo>
                    <a:cubicBezTo>
                      <a:pt x="0" y="18"/>
                      <a:pt x="3" y="6"/>
                      <a:pt x="3" y="6"/>
                    </a:cubicBezTo>
                    <a:cubicBezTo>
                      <a:pt x="45" y="0"/>
                      <a:pt x="45" y="0"/>
                      <a:pt x="45" y="0"/>
                    </a:cubicBezTo>
                    <a:lnTo>
                      <a:pt x="48" y="9"/>
                    </a:lnTo>
                    <a:close/>
                  </a:path>
                </a:pathLst>
              </a:custGeom>
              <a:solidFill>
                <a:srgbClr val="EA9C9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5" name="íŝlíďe"/>
              <p:cNvSpPr/>
              <p:nvPr/>
            </p:nvSpPr>
            <p:spPr bwMode="auto">
              <a:xfrm>
                <a:off x="4314778" y="1618323"/>
                <a:ext cx="414117" cy="327482"/>
              </a:xfrm>
              <a:custGeom>
                <a:avLst/>
                <a:gdLst>
                  <a:gd name="T0" fmla="*/ 30 w 115"/>
                  <a:gd name="T1" fmla="*/ 72 h 91"/>
                  <a:gd name="T2" fmla="*/ 63 w 115"/>
                  <a:gd name="T3" fmla="*/ 67 h 91"/>
                  <a:gd name="T4" fmla="*/ 72 w 115"/>
                  <a:gd name="T5" fmla="*/ 73 h 91"/>
                  <a:gd name="T6" fmla="*/ 75 w 115"/>
                  <a:gd name="T7" fmla="*/ 75 h 91"/>
                  <a:gd name="T8" fmla="*/ 88 w 115"/>
                  <a:gd name="T9" fmla="*/ 64 h 91"/>
                  <a:gd name="T10" fmla="*/ 92 w 115"/>
                  <a:gd name="T11" fmla="*/ 74 h 91"/>
                  <a:gd name="T12" fmla="*/ 91 w 115"/>
                  <a:gd name="T13" fmla="*/ 90 h 91"/>
                  <a:gd name="T14" fmla="*/ 96 w 115"/>
                  <a:gd name="T15" fmla="*/ 38 h 91"/>
                  <a:gd name="T16" fmla="*/ 22 w 115"/>
                  <a:gd name="T17" fmla="*/ 28 h 91"/>
                  <a:gd name="T18" fmla="*/ 7 w 115"/>
                  <a:gd name="T19" fmla="*/ 29 h 91"/>
                  <a:gd name="T20" fmla="*/ 30 w 115"/>
                  <a:gd name="T21" fmla="*/ 72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5" h="91">
                    <a:moveTo>
                      <a:pt x="30" y="72"/>
                    </a:moveTo>
                    <a:cubicBezTo>
                      <a:pt x="30" y="72"/>
                      <a:pt x="47" y="64"/>
                      <a:pt x="63" y="67"/>
                    </a:cubicBezTo>
                    <a:cubicBezTo>
                      <a:pt x="67" y="68"/>
                      <a:pt x="70" y="70"/>
                      <a:pt x="72" y="73"/>
                    </a:cubicBezTo>
                    <a:cubicBezTo>
                      <a:pt x="73" y="74"/>
                      <a:pt x="74" y="75"/>
                      <a:pt x="75" y="75"/>
                    </a:cubicBezTo>
                    <a:cubicBezTo>
                      <a:pt x="78" y="75"/>
                      <a:pt x="82" y="64"/>
                      <a:pt x="88" y="64"/>
                    </a:cubicBezTo>
                    <a:cubicBezTo>
                      <a:pt x="93" y="63"/>
                      <a:pt x="97" y="67"/>
                      <a:pt x="92" y="74"/>
                    </a:cubicBezTo>
                    <a:cubicBezTo>
                      <a:pt x="88" y="81"/>
                      <a:pt x="89" y="89"/>
                      <a:pt x="91" y="90"/>
                    </a:cubicBezTo>
                    <a:cubicBezTo>
                      <a:pt x="93" y="91"/>
                      <a:pt x="115" y="75"/>
                      <a:pt x="96" y="38"/>
                    </a:cubicBezTo>
                    <a:cubicBezTo>
                      <a:pt x="77" y="0"/>
                      <a:pt x="29" y="20"/>
                      <a:pt x="22" y="28"/>
                    </a:cubicBezTo>
                    <a:cubicBezTo>
                      <a:pt x="22" y="28"/>
                      <a:pt x="14" y="35"/>
                      <a:pt x="7" y="29"/>
                    </a:cubicBezTo>
                    <a:cubicBezTo>
                      <a:pt x="7" y="29"/>
                      <a:pt x="0" y="82"/>
                      <a:pt x="30" y="72"/>
                    </a:cubicBezTo>
                    <a:close/>
                  </a:path>
                </a:pathLst>
              </a:custGeom>
              <a:solidFill>
                <a:srgbClr val="FF2C9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6" name="iṡľïḓe"/>
              <p:cNvSpPr/>
              <p:nvPr/>
            </p:nvSpPr>
            <p:spPr bwMode="auto">
              <a:xfrm>
                <a:off x="4448197" y="2373782"/>
                <a:ext cx="337878" cy="417583"/>
              </a:xfrm>
              <a:custGeom>
                <a:avLst/>
                <a:gdLst>
                  <a:gd name="T0" fmla="*/ 61 w 94"/>
                  <a:gd name="T1" fmla="*/ 16 h 116"/>
                  <a:gd name="T2" fmla="*/ 61 w 94"/>
                  <a:gd name="T3" fmla="*/ 44 h 116"/>
                  <a:gd name="T4" fmla="*/ 57 w 94"/>
                  <a:gd name="T5" fmla="*/ 53 h 116"/>
                  <a:gd name="T6" fmla="*/ 0 w 94"/>
                  <a:gd name="T7" fmla="*/ 105 h 116"/>
                  <a:gd name="T8" fmla="*/ 6 w 94"/>
                  <a:gd name="T9" fmla="*/ 116 h 116"/>
                  <a:gd name="T10" fmla="*/ 82 w 94"/>
                  <a:gd name="T11" fmla="*/ 60 h 116"/>
                  <a:gd name="T12" fmla="*/ 89 w 94"/>
                  <a:gd name="T13" fmla="*/ 49 h 116"/>
                  <a:gd name="T14" fmla="*/ 94 w 94"/>
                  <a:gd name="T15" fmla="*/ 0 h 116"/>
                  <a:gd name="T16" fmla="*/ 61 w 94"/>
                  <a:gd name="T17" fmla="*/ 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 h="116">
                    <a:moveTo>
                      <a:pt x="61" y="16"/>
                    </a:moveTo>
                    <a:cubicBezTo>
                      <a:pt x="61" y="44"/>
                      <a:pt x="61" y="44"/>
                      <a:pt x="61" y="44"/>
                    </a:cubicBezTo>
                    <a:cubicBezTo>
                      <a:pt x="61" y="48"/>
                      <a:pt x="60" y="51"/>
                      <a:pt x="57" y="53"/>
                    </a:cubicBezTo>
                    <a:cubicBezTo>
                      <a:pt x="0" y="105"/>
                      <a:pt x="0" y="105"/>
                      <a:pt x="0" y="105"/>
                    </a:cubicBezTo>
                    <a:cubicBezTo>
                      <a:pt x="6" y="116"/>
                      <a:pt x="6" y="116"/>
                      <a:pt x="6" y="116"/>
                    </a:cubicBezTo>
                    <a:cubicBezTo>
                      <a:pt x="82" y="60"/>
                      <a:pt x="82" y="60"/>
                      <a:pt x="82" y="60"/>
                    </a:cubicBezTo>
                    <a:cubicBezTo>
                      <a:pt x="86" y="58"/>
                      <a:pt x="88" y="54"/>
                      <a:pt x="89" y="49"/>
                    </a:cubicBezTo>
                    <a:cubicBezTo>
                      <a:pt x="94" y="0"/>
                      <a:pt x="94" y="0"/>
                      <a:pt x="94" y="0"/>
                    </a:cubicBezTo>
                    <a:lnTo>
                      <a:pt x="61" y="16"/>
                    </a:ln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7" name="iṡ1ïḍè"/>
              <p:cNvSpPr/>
              <p:nvPr/>
            </p:nvSpPr>
            <p:spPr bwMode="auto">
              <a:xfrm>
                <a:off x="4605873" y="2108679"/>
                <a:ext cx="230450" cy="381195"/>
              </a:xfrm>
              <a:custGeom>
                <a:avLst/>
                <a:gdLst>
                  <a:gd name="T0" fmla="*/ 40 w 64"/>
                  <a:gd name="T1" fmla="*/ 0 h 106"/>
                  <a:gd name="T2" fmla="*/ 64 w 64"/>
                  <a:gd name="T3" fmla="*/ 96 h 106"/>
                  <a:gd name="T4" fmla="*/ 17 w 64"/>
                  <a:gd name="T5" fmla="*/ 100 h 106"/>
                  <a:gd name="T6" fmla="*/ 40 w 64"/>
                  <a:gd name="T7" fmla="*/ 0 h 106"/>
                </a:gdLst>
                <a:ahLst/>
                <a:cxnLst>
                  <a:cxn ang="0">
                    <a:pos x="T0" y="T1"/>
                  </a:cxn>
                  <a:cxn ang="0">
                    <a:pos x="T2" y="T3"/>
                  </a:cxn>
                  <a:cxn ang="0">
                    <a:pos x="T4" y="T5"/>
                  </a:cxn>
                  <a:cxn ang="0">
                    <a:pos x="T6" y="T7"/>
                  </a:cxn>
                </a:cxnLst>
                <a:rect l="0" t="0" r="r" b="b"/>
                <a:pathLst>
                  <a:path w="64" h="106">
                    <a:moveTo>
                      <a:pt x="40" y="0"/>
                    </a:moveTo>
                    <a:cubicBezTo>
                      <a:pt x="40" y="0"/>
                      <a:pt x="57" y="27"/>
                      <a:pt x="64" y="96"/>
                    </a:cubicBezTo>
                    <a:cubicBezTo>
                      <a:pt x="64" y="96"/>
                      <a:pt x="34" y="106"/>
                      <a:pt x="17" y="100"/>
                    </a:cubicBezTo>
                    <a:cubicBezTo>
                      <a:pt x="0" y="95"/>
                      <a:pt x="40" y="0"/>
                      <a:pt x="40" y="0"/>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8" name="îsľïďè"/>
              <p:cNvSpPr/>
              <p:nvPr/>
            </p:nvSpPr>
            <p:spPr bwMode="auto">
              <a:xfrm>
                <a:off x="4628398" y="2229968"/>
                <a:ext cx="27723" cy="230450"/>
              </a:xfrm>
              <a:custGeom>
                <a:avLst/>
                <a:gdLst>
                  <a:gd name="T0" fmla="*/ 8 w 8"/>
                  <a:gd name="T1" fmla="*/ 0 h 64"/>
                  <a:gd name="T2" fmla="*/ 1 w 8"/>
                  <a:gd name="T3" fmla="*/ 54 h 64"/>
                  <a:gd name="T4" fmla="*/ 8 w 8"/>
                  <a:gd name="T5" fmla="*/ 64 h 64"/>
                  <a:gd name="T6" fmla="*/ 8 w 8"/>
                  <a:gd name="T7" fmla="*/ 64 h 64"/>
                  <a:gd name="T8" fmla="*/ 8 w 8"/>
                  <a:gd name="T9" fmla="*/ 0 h 64"/>
                </a:gdLst>
                <a:ahLst/>
                <a:cxnLst>
                  <a:cxn ang="0">
                    <a:pos x="T0" y="T1"/>
                  </a:cxn>
                  <a:cxn ang="0">
                    <a:pos x="T2" y="T3"/>
                  </a:cxn>
                  <a:cxn ang="0">
                    <a:pos x="T4" y="T5"/>
                  </a:cxn>
                  <a:cxn ang="0">
                    <a:pos x="T6" y="T7"/>
                  </a:cxn>
                  <a:cxn ang="0">
                    <a:pos x="T8" y="T9"/>
                  </a:cxn>
                </a:cxnLst>
                <a:rect l="0" t="0" r="r" b="b"/>
                <a:pathLst>
                  <a:path w="8" h="64">
                    <a:moveTo>
                      <a:pt x="8" y="0"/>
                    </a:moveTo>
                    <a:cubicBezTo>
                      <a:pt x="8" y="0"/>
                      <a:pt x="1" y="36"/>
                      <a:pt x="1" y="54"/>
                    </a:cubicBezTo>
                    <a:cubicBezTo>
                      <a:pt x="0" y="58"/>
                      <a:pt x="3" y="63"/>
                      <a:pt x="8" y="64"/>
                    </a:cubicBezTo>
                    <a:cubicBezTo>
                      <a:pt x="8" y="64"/>
                      <a:pt x="8" y="64"/>
                      <a:pt x="8" y="64"/>
                    </a:cubicBezTo>
                    <a:lnTo>
                      <a:pt x="8" y="0"/>
                    </a:lnTo>
                    <a:close/>
                  </a:path>
                </a:pathLst>
              </a:custGeom>
              <a:solidFill>
                <a:srgbClr val="6614C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9" name="iŝ1ïďé"/>
              <p:cNvSpPr/>
              <p:nvPr/>
            </p:nvSpPr>
            <p:spPr bwMode="auto">
              <a:xfrm>
                <a:off x="3983832" y="2701264"/>
                <a:ext cx="618576" cy="363868"/>
              </a:xfrm>
              <a:custGeom>
                <a:avLst/>
                <a:gdLst>
                  <a:gd name="T0" fmla="*/ 172 w 172"/>
                  <a:gd name="T1" fmla="*/ 51 h 101"/>
                  <a:gd name="T2" fmla="*/ 159 w 172"/>
                  <a:gd name="T3" fmla="*/ 49 h 101"/>
                  <a:gd name="T4" fmla="*/ 77 w 172"/>
                  <a:gd name="T5" fmla="*/ 2 h 101"/>
                  <a:gd name="T6" fmla="*/ 66 w 172"/>
                  <a:gd name="T7" fmla="*/ 2 h 101"/>
                  <a:gd name="T8" fmla="*/ 8 w 172"/>
                  <a:gd name="T9" fmla="*/ 36 h 101"/>
                  <a:gd name="T10" fmla="*/ 0 w 172"/>
                  <a:gd name="T11" fmla="*/ 35 h 101"/>
                  <a:gd name="T12" fmla="*/ 0 w 172"/>
                  <a:gd name="T13" fmla="*/ 43 h 101"/>
                  <a:gd name="T14" fmla="*/ 0 w 172"/>
                  <a:gd name="T15" fmla="*/ 43 h 101"/>
                  <a:gd name="T16" fmla="*/ 2 w 172"/>
                  <a:gd name="T17" fmla="*/ 45 h 101"/>
                  <a:gd name="T18" fmla="*/ 96 w 172"/>
                  <a:gd name="T19" fmla="*/ 99 h 101"/>
                  <a:gd name="T20" fmla="*/ 106 w 172"/>
                  <a:gd name="T21" fmla="*/ 99 h 101"/>
                  <a:gd name="T22" fmla="*/ 169 w 172"/>
                  <a:gd name="T23" fmla="*/ 62 h 101"/>
                  <a:gd name="T24" fmla="*/ 172 w 172"/>
                  <a:gd name="T25" fmla="*/ 59 h 101"/>
                  <a:gd name="T26" fmla="*/ 172 w 172"/>
                  <a:gd name="T27" fmla="*/ 59 h 101"/>
                  <a:gd name="T28" fmla="*/ 172 w 172"/>
                  <a:gd name="T29" fmla="*/ 5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2" h="101">
                    <a:moveTo>
                      <a:pt x="172" y="51"/>
                    </a:moveTo>
                    <a:cubicBezTo>
                      <a:pt x="159" y="49"/>
                      <a:pt x="159" y="49"/>
                      <a:pt x="159" y="49"/>
                    </a:cubicBezTo>
                    <a:cubicBezTo>
                      <a:pt x="77" y="2"/>
                      <a:pt x="77" y="2"/>
                      <a:pt x="77" y="2"/>
                    </a:cubicBezTo>
                    <a:cubicBezTo>
                      <a:pt x="74" y="0"/>
                      <a:pt x="70" y="0"/>
                      <a:pt x="66" y="2"/>
                    </a:cubicBezTo>
                    <a:cubicBezTo>
                      <a:pt x="8" y="36"/>
                      <a:pt x="8" y="36"/>
                      <a:pt x="8" y="36"/>
                    </a:cubicBezTo>
                    <a:cubicBezTo>
                      <a:pt x="0" y="35"/>
                      <a:pt x="0" y="35"/>
                      <a:pt x="0" y="35"/>
                    </a:cubicBezTo>
                    <a:cubicBezTo>
                      <a:pt x="0" y="43"/>
                      <a:pt x="0" y="43"/>
                      <a:pt x="0" y="43"/>
                    </a:cubicBezTo>
                    <a:cubicBezTo>
                      <a:pt x="0" y="43"/>
                      <a:pt x="0" y="43"/>
                      <a:pt x="0" y="43"/>
                    </a:cubicBezTo>
                    <a:cubicBezTo>
                      <a:pt x="0" y="44"/>
                      <a:pt x="1" y="45"/>
                      <a:pt x="2" y="45"/>
                    </a:cubicBezTo>
                    <a:cubicBezTo>
                      <a:pt x="96" y="99"/>
                      <a:pt x="96" y="99"/>
                      <a:pt x="96" y="99"/>
                    </a:cubicBezTo>
                    <a:cubicBezTo>
                      <a:pt x="98" y="101"/>
                      <a:pt x="103" y="100"/>
                      <a:pt x="106" y="99"/>
                    </a:cubicBezTo>
                    <a:cubicBezTo>
                      <a:pt x="169" y="62"/>
                      <a:pt x="169" y="62"/>
                      <a:pt x="169" y="62"/>
                    </a:cubicBezTo>
                    <a:cubicBezTo>
                      <a:pt x="171" y="61"/>
                      <a:pt x="172" y="60"/>
                      <a:pt x="172" y="59"/>
                    </a:cubicBezTo>
                    <a:cubicBezTo>
                      <a:pt x="172" y="59"/>
                      <a:pt x="172" y="59"/>
                      <a:pt x="172" y="59"/>
                    </a:cubicBezTo>
                    <a:lnTo>
                      <a:pt x="172" y="51"/>
                    </a:lnTo>
                    <a:close/>
                  </a:path>
                </a:pathLst>
              </a:custGeom>
              <a:solidFill>
                <a:srgbClr val="173D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0" name="ïṧḻidè"/>
              <p:cNvSpPr/>
              <p:nvPr/>
            </p:nvSpPr>
            <p:spPr bwMode="auto">
              <a:xfrm>
                <a:off x="3983832" y="2767107"/>
                <a:ext cx="395057" cy="294560"/>
              </a:xfrm>
              <a:custGeom>
                <a:avLst/>
                <a:gdLst>
                  <a:gd name="T0" fmla="*/ 110 w 110"/>
                  <a:gd name="T1" fmla="*/ 3 h 82"/>
                  <a:gd name="T2" fmla="*/ 104 w 110"/>
                  <a:gd name="T3" fmla="*/ 0 h 82"/>
                  <a:gd name="T4" fmla="*/ 40 w 110"/>
                  <a:gd name="T5" fmla="*/ 0 h 82"/>
                  <a:gd name="T6" fmla="*/ 8 w 110"/>
                  <a:gd name="T7" fmla="*/ 18 h 82"/>
                  <a:gd name="T8" fmla="*/ 0 w 110"/>
                  <a:gd name="T9" fmla="*/ 17 h 82"/>
                  <a:gd name="T10" fmla="*/ 0 w 110"/>
                  <a:gd name="T11" fmla="*/ 25 h 82"/>
                  <a:gd name="T12" fmla="*/ 0 w 110"/>
                  <a:gd name="T13" fmla="*/ 25 h 82"/>
                  <a:gd name="T14" fmla="*/ 2 w 110"/>
                  <a:gd name="T15" fmla="*/ 27 h 82"/>
                  <a:gd name="T16" fmla="*/ 96 w 110"/>
                  <a:gd name="T17" fmla="*/ 81 h 82"/>
                  <a:gd name="T18" fmla="*/ 101 w 110"/>
                  <a:gd name="T19" fmla="*/ 82 h 82"/>
                  <a:gd name="T20" fmla="*/ 110 w 110"/>
                  <a:gd name="T21" fmla="*/ 3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82">
                    <a:moveTo>
                      <a:pt x="110" y="3"/>
                    </a:moveTo>
                    <a:cubicBezTo>
                      <a:pt x="104" y="0"/>
                      <a:pt x="104" y="0"/>
                      <a:pt x="104" y="0"/>
                    </a:cubicBezTo>
                    <a:cubicBezTo>
                      <a:pt x="40" y="0"/>
                      <a:pt x="40" y="0"/>
                      <a:pt x="40" y="0"/>
                    </a:cubicBezTo>
                    <a:cubicBezTo>
                      <a:pt x="8" y="18"/>
                      <a:pt x="8" y="18"/>
                      <a:pt x="8" y="18"/>
                    </a:cubicBezTo>
                    <a:cubicBezTo>
                      <a:pt x="0" y="17"/>
                      <a:pt x="0" y="17"/>
                      <a:pt x="0" y="17"/>
                    </a:cubicBezTo>
                    <a:cubicBezTo>
                      <a:pt x="0" y="25"/>
                      <a:pt x="0" y="25"/>
                      <a:pt x="0" y="25"/>
                    </a:cubicBezTo>
                    <a:cubicBezTo>
                      <a:pt x="0" y="25"/>
                      <a:pt x="0" y="25"/>
                      <a:pt x="0" y="25"/>
                    </a:cubicBezTo>
                    <a:cubicBezTo>
                      <a:pt x="0" y="26"/>
                      <a:pt x="1" y="27"/>
                      <a:pt x="2" y="27"/>
                    </a:cubicBezTo>
                    <a:cubicBezTo>
                      <a:pt x="96" y="81"/>
                      <a:pt x="96" y="81"/>
                      <a:pt x="96" y="81"/>
                    </a:cubicBezTo>
                    <a:cubicBezTo>
                      <a:pt x="97" y="82"/>
                      <a:pt x="99" y="82"/>
                      <a:pt x="101" y="82"/>
                    </a:cubicBezTo>
                    <a:lnTo>
                      <a:pt x="110" y="3"/>
                    </a:lnTo>
                    <a:close/>
                  </a:path>
                </a:pathLst>
              </a:custGeom>
              <a:solidFill>
                <a:srgbClr val="396CA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1" name="ïsļiḋê"/>
              <p:cNvSpPr/>
              <p:nvPr/>
            </p:nvSpPr>
            <p:spPr bwMode="auto">
              <a:xfrm>
                <a:off x="3983832" y="2827751"/>
                <a:ext cx="13862" cy="39853"/>
              </a:xfrm>
              <a:custGeom>
                <a:avLst/>
                <a:gdLst>
                  <a:gd name="T0" fmla="*/ 4 w 4"/>
                  <a:gd name="T1" fmla="*/ 0 h 11"/>
                  <a:gd name="T2" fmla="*/ 0 w 4"/>
                  <a:gd name="T3" fmla="*/ 0 h 11"/>
                  <a:gd name="T4" fmla="*/ 0 w 4"/>
                  <a:gd name="T5" fmla="*/ 8 h 11"/>
                  <a:gd name="T6" fmla="*/ 0 w 4"/>
                  <a:gd name="T7" fmla="*/ 8 h 11"/>
                  <a:gd name="T8" fmla="*/ 2 w 4"/>
                  <a:gd name="T9" fmla="*/ 10 h 11"/>
                  <a:gd name="T10" fmla="*/ 4 w 4"/>
                  <a:gd name="T11" fmla="*/ 11 h 11"/>
                  <a:gd name="T12" fmla="*/ 4 w 4"/>
                  <a:gd name="T13" fmla="*/ 0 h 11"/>
                </a:gdLst>
                <a:ahLst/>
                <a:cxnLst>
                  <a:cxn ang="0">
                    <a:pos x="T0" y="T1"/>
                  </a:cxn>
                  <a:cxn ang="0">
                    <a:pos x="T2" y="T3"/>
                  </a:cxn>
                  <a:cxn ang="0">
                    <a:pos x="T4" y="T5"/>
                  </a:cxn>
                  <a:cxn ang="0">
                    <a:pos x="T6" y="T7"/>
                  </a:cxn>
                  <a:cxn ang="0">
                    <a:pos x="T8" y="T9"/>
                  </a:cxn>
                  <a:cxn ang="0">
                    <a:pos x="T10" y="T11"/>
                  </a:cxn>
                  <a:cxn ang="0">
                    <a:pos x="T12" y="T13"/>
                  </a:cxn>
                </a:cxnLst>
                <a:rect l="0" t="0" r="r" b="b"/>
                <a:pathLst>
                  <a:path w="4" h="11">
                    <a:moveTo>
                      <a:pt x="4" y="0"/>
                    </a:moveTo>
                    <a:cubicBezTo>
                      <a:pt x="0" y="0"/>
                      <a:pt x="0" y="0"/>
                      <a:pt x="0" y="0"/>
                    </a:cubicBezTo>
                    <a:cubicBezTo>
                      <a:pt x="0" y="8"/>
                      <a:pt x="0" y="8"/>
                      <a:pt x="0" y="8"/>
                    </a:cubicBezTo>
                    <a:cubicBezTo>
                      <a:pt x="0" y="8"/>
                      <a:pt x="0" y="8"/>
                      <a:pt x="0" y="8"/>
                    </a:cubicBezTo>
                    <a:cubicBezTo>
                      <a:pt x="0" y="9"/>
                      <a:pt x="1" y="10"/>
                      <a:pt x="2" y="10"/>
                    </a:cubicBezTo>
                    <a:cubicBezTo>
                      <a:pt x="4" y="11"/>
                      <a:pt x="4" y="11"/>
                      <a:pt x="4" y="11"/>
                    </a:cubicBezTo>
                    <a:lnTo>
                      <a:pt x="4" y="0"/>
                    </a:lnTo>
                    <a:close/>
                  </a:path>
                </a:pathLst>
              </a:custGeom>
              <a:solidFill>
                <a:srgbClr val="5793C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2" name="íṡḷîde"/>
              <p:cNvSpPr/>
              <p:nvPr/>
            </p:nvSpPr>
            <p:spPr bwMode="auto">
              <a:xfrm>
                <a:off x="4328640" y="3011418"/>
                <a:ext cx="32922" cy="50249"/>
              </a:xfrm>
              <a:custGeom>
                <a:avLst/>
                <a:gdLst>
                  <a:gd name="T0" fmla="*/ 0 w 9"/>
                  <a:gd name="T1" fmla="*/ 14 h 14"/>
                  <a:gd name="T2" fmla="*/ 9 w 9"/>
                  <a:gd name="T3" fmla="*/ 13 h 14"/>
                  <a:gd name="T4" fmla="*/ 9 w 9"/>
                  <a:gd name="T5" fmla="*/ 0 h 14"/>
                  <a:gd name="T6" fmla="*/ 0 w 9"/>
                  <a:gd name="T7" fmla="*/ 0 h 14"/>
                  <a:gd name="T8" fmla="*/ 0 w 9"/>
                  <a:gd name="T9" fmla="*/ 14 h 14"/>
                </a:gdLst>
                <a:ahLst/>
                <a:cxnLst>
                  <a:cxn ang="0">
                    <a:pos x="T0" y="T1"/>
                  </a:cxn>
                  <a:cxn ang="0">
                    <a:pos x="T2" y="T3"/>
                  </a:cxn>
                  <a:cxn ang="0">
                    <a:pos x="T4" y="T5"/>
                  </a:cxn>
                  <a:cxn ang="0">
                    <a:pos x="T6" y="T7"/>
                  </a:cxn>
                  <a:cxn ang="0">
                    <a:pos x="T8" y="T9"/>
                  </a:cxn>
                </a:cxnLst>
                <a:rect l="0" t="0" r="r" b="b"/>
                <a:pathLst>
                  <a:path w="9" h="14">
                    <a:moveTo>
                      <a:pt x="0" y="14"/>
                    </a:moveTo>
                    <a:cubicBezTo>
                      <a:pt x="3" y="14"/>
                      <a:pt x="7" y="14"/>
                      <a:pt x="9" y="13"/>
                    </a:cubicBezTo>
                    <a:cubicBezTo>
                      <a:pt x="9" y="0"/>
                      <a:pt x="9" y="0"/>
                      <a:pt x="9" y="0"/>
                    </a:cubicBezTo>
                    <a:cubicBezTo>
                      <a:pt x="0" y="0"/>
                      <a:pt x="0" y="0"/>
                      <a:pt x="0" y="0"/>
                    </a:cubicBezTo>
                    <a:lnTo>
                      <a:pt x="0" y="14"/>
                    </a:lnTo>
                    <a:close/>
                  </a:path>
                </a:pathLst>
              </a:custGeom>
              <a:solidFill>
                <a:srgbClr val="274F8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3" name="ïSlîďé"/>
              <p:cNvSpPr/>
              <p:nvPr/>
            </p:nvSpPr>
            <p:spPr bwMode="auto">
              <a:xfrm>
                <a:off x="3983832" y="2677006"/>
                <a:ext cx="622042" cy="360403"/>
              </a:xfrm>
              <a:custGeom>
                <a:avLst/>
                <a:gdLst>
                  <a:gd name="T0" fmla="*/ 96 w 173"/>
                  <a:gd name="T1" fmla="*/ 98 h 100"/>
                  <a:gd name="T2" fmla="*/ 2 w 173"/>
                  <a:gd name="T3" fmla="*/ 45 h 100"/>
                  <a:gd name="T4" fmla="*/ 3 w 173"/>
                  <a:gd name="T5" fmla="*/ 39 h 100"/>
                  <a:gd name="T6" fmla="*/ 66 w 173"/>
                  <a:gd name="T7" fmla="*/ 2 h 100"/>
                  <a:gd name="T8" fmla="*/ 77 w 173"/>
                  <a:gd name="T9" fmla="*/ 2 h 100"/>
                  <a:gd name="T10" fmla="*/ 170 w 173"/>
                  <a:gd name="T11" fmla="*/ 55 h 100"/>
                  <a:gd name="T12" fmla="*/ 169 w 173"/>
                  <a:gd name="T13" fmla="*/ 61 h 100"/>
                  <a:gd name="T14" fmla="*/ 106 w 173"/>
                  <a:gd name="T15" fmla="*/ 98 h 100"/>
                  <a:gd name="T16" fmla="*/ 96 w 173"/>
                  <a:gd name="T17" fmla="*/ 98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 h="100">
                    <a:moveTo>
                      <a:pt x="96" y="98"/>
                    </a:moveTo>
                    <a:cubicBezTo>
                      <a:pt x="2" y="45"/>
                      <a:pt x="2" y="45"/>
                      <a:pt x="2" y="45"/>
                    </a:cubicBezTo>
                    <a:cubicBezTo>
                      <a:pt x="0" y="43"/>
                      <a:pt x="0" y="40"/>
                      <a:pt x="3" y="39"/>
                    </a:cubicBezTo>
                    <a:cubicBezTo>
                      <a:pt x="66" y="2"/>
                      <a:pt x="66" y="2"/>
                      <a:pt x="66" y="2"/>
                    </a:cubicBezTo>
                    <a:cubicBezTo>
                      <a:pt x="70" y="0"/>
                      <a:pt x="74" y="0"/>
                      <a:pt x="77" y="2"/>
                    </a:cubicBezTo>
                    <a:cubicBezTo>
                      <a:pt x="170" y="55"/>
                      <a:pt x="170" y="55"/>
                      <a:pt x="170" y="55"/>
                    </a:cubicBezTo>
                    <a:cubicBezTo>
                      <a:pt x="173" y="57"/>
                      <a:pt x="172" y="60"/>
                      <a:pt x="169" y="61"/>
                    </a:cubicBezTo>
                    <a:cubicBezTo>
                      <a:pt x="106" y="98"/>
                      <a:pt x="106" y="98"/>
                      <a:pt x="106" y="98"/>
                    </a:cubicBezTo>
                    <a:cubicBezTo>
                      <a:pt x="103" y="100"/>
                      <a:pt x="98" y="100"/>
                      <a:pt x="96" y="98"/>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4" name="iṥḷîde"/>
              <p:cNvSpPr/>
              <p:nvPr/>
            </p:nvSpPr>
            <p:spPr bwMode="auto">
              <a:xfrm>
                <a:off x="4034080" y="2748047"/>
                <a:ext cx="450503" cy="259906"/>
              </a:xfrm>
              <a:custGeom>
                <a:avLst/>
                <a:gdLst>
                  <a:gd name="T0" fmla="*/ 80 w 125"/>
                  <a:gd name="T1" fmla="*/ 70 h 72"/>
                  <a:gd name="T2" fmla="*/ 2 w 125"/>
                  <a:gd name="T3" fmla="*/ 25 h 72"/>
                  <a:gd name="T4" fmla="*/ 3 w 125"/>
                  <a:gd name="T5" fmla="*/ 21 h 72"/>
                  <a:gd name="T6" fmla="*/ 37 w 125"/>
                  <a:gd name="T7" fmla="*/ 1 h 72"/>
                  <a:gd name="T8" fmla="*/ 46 w 125"/>
                  <a:gd name="T9" fmla="*/ 1 h 72"/>
                  <a:gd name="T10" fmla="*/ 123 w 125"/>
                  <a:gd name="T11" fmla="*/ 46 h 72"/>
                  <a:gd name="T12" fmla="*/ 123 w 125"/>
                  <a:gd name="T13" fmla="*/ 51 h 72"/>
                  <a:gd name="T14" fmla="*/ 88 w 125"/>
                  <a:gd name="T15" fmla="*/ 70 h 72"/>
                  <a:gd name="T16" fmla="*/ 80 w 125"/>
                  <a:gd name="T17" fmla="*/ 7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5" h="72">
                    <a:moveTo>
                      <a:pt x="80" y="70"/>
                    </a:moveTo>
                    <a:cubicBezTo>
                      <a:pt x="2" y="25"/>
                      <a:pt x="2" y="25"/>
                      <a:pt x="2" y="25"/>
                    </a:cubicBezTo>
                    <a:cubicBezTo>
                      <a:pt x="0" y="24"/>
                      <a:pt x="0" y="22"/>
                      <a:pt x="3" y="21"/>
                    </a:cubicBezTo>
                    <a:cubicBezTo>
                      <a:pt x="37" y="1"/>
                      <a:pt x="37" y="1"/>
                      <a:pt x="37" y="1"/>
                    </a:cubicBezTo>
                    <a:cubicBezTo>
                      <a:pt x="40" y="0"/>
                      <a:pt x="43" y="0"/>
                      <a:pt x="46" y="1"/>
                    </a:cubicBezTo>
                    <a:cubicBezTo>
                      <a:pt x="123" y="46"/>
                      <a:pt x="123" y="46"/>
                      <a:pt x="123" y="46"/>
                    </a:cubicBezTo>
                    <a:cubicBezTo>
                      <a:pt x="125" y="47"/>
                      <a:pt x="125" y="49"/>
                      <a:pt x="123" y="51"/>
                    </a:cubicBezTo>
                    <a:cubicBezTo>
                      <a:pt x="88" y="70"/>
                      <a:pt x="88" y="70"/>
                      <a:pt x="88" y="70"/>
                    </a:cubicBezTo>
                    <a:cubicBezTo>
                      <a:pt x="86" y="71"/>
                      <a:pt x="82" y="72"/>
                      <a:pt x="80" y="70"/>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5" name="ïSļïďe"/>
              <p:cNvSpPr/>
              <p:nvPr/>
            </p:nvSpPr>
            <p:spPr bwMode="auto">
              <a:xfrm>
                <a:off x="4228143" y="2651015"/>
                <a:ext cx="83170" cy="155943"/>
              </a:xfrm>
              <a:custGeom>
                <a:avLst/>
                <a:gdLst>
                  <a:gd name="T0" fmla="*/ 2 w 23"/>
                  <a:gd name="T1" fmla="*/ 7 h 43"/>
                  <a:gd name="T2" fmla="*/ 1 w 23"/>
                  <a:gd name="T3" fmla="*/ 14 h 43"/>
                  <a:gd name="T4" fmla="*/ 2 w 23"/>
                  <a:gd name="T5" fmla="*/ 30 h 43"/>
                  <a:gd name="T6" fmla="*/ 3 w 23"/>
                  <a:gd name="T7" fmla="*/ 36 h 43"/>
                  <a:gd name="T8" fmla="*/ 9 w 23"/>
                  <a:gd name="T9" fmla="*/ 42 h 43"/>
                  <a:gd name="T10" fmla="*/ 9 w 23"/>
                  <a:gd name="T11" fmla="*/ 42 h 43"/>
                  <a:gd name="T12" fmla="*/ 14 w 23"/>
                  <a:gd name="T13" fmla="*/ 38 h 43"/>
                  <a:gd name="T14" fmla="*/ 16 w 23"/>
                  <a:gd name="T15" fmla="*/ 24 h 43"/>
                  <a:gd name="T16" fmla="*/ 21 w 23"/>
                  <a:gd name="T17" fmla="*/ 29 h 43"/>
                  <a:gd name="T18" fmla="*/ 15 w 23"/>
                  <a:gd name="T19" fmla="*/ 8 h 43"/>
                  <a:gd name="T20" fmla="*/ 2 w 23"/>
                  <a:gd name="T21" fmla="*/ 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 h="43">
                    <a:moveTo>
                      <a:pt x="2" y="7"/>
                    </a:moveTo>
                    <a:cubicBezTo>
                      <a:pt x="1" y="14"/>
                      <a:pt x="1" y="14"/>
                      <a:pt x="1" y="14"/>
                    </a:cubicBezTo>
                    <a:cubicBezTo>
                      <a:pt x="0" y="19"/>
                      <a:pt x="0" y="25"/>
                      <a:pt x="2" y="30"/>
                    </a:cubicBezTo>
                    <a:cubicBezTo>
                      <a:pt x="3" y="36"/>
                      <a:pt x="3" y="36"/>
                      <a:pt x="3" y="36"/>
                    </a:cubicBezTo>
                    <a:cubicBezTo>
                      <a:pt x="3" y="39"/>
                      <a:pt x="6" y="41"/>
                      <a:pt x="9" y="42"/>
                    </a:cubicBezTo>
                    <a:cubicBezTo>
                      <a:pt x="9" y="42"/>
                      <a:pt x="9" y="42"/>
                      <a:pt x="9" y="42"/>
                    </a:cubicBezTo>
                    <a:cubicBezTo>
                      <a:pt x="12" y="43"/>
                      <a:pt x="14" y="41"/>
                      <a:pt x="14" y="38"/>
                    </a:cubicBezTo>
                    <a:cubicBezTo>
                      <a:pt x="16" y="24"/>
                      <a:pt x="16" y="24"/>
                      <a:pt x="16" y="24"/>
                    </a:cubicBezTo>
                    <a:cubicBezTo>
                      <a:pt x="16" y="24"/>
                      <a:pt x="19" y="29"/>
                      <a:pt x="21" y="29"/>
                    </a:cubicBezTo>
                    <a:cubicBezTo>
                      <a:pt x="23" y="29"/>
                      <a:pt x="19" y="15"/>
                      <a:pt x="15" y="8"/>
                    </a:cubicBezTo>
                    <a:cubicBezTo>
                      <a:pt x="11" y="0"/>
                      <a:pt x="2" y="7"/>
                      <a:pt x="2" y="7"/>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6" name="iṧľîďè"/>
              <p:cNvSpPr/>
              <p:nvPr/>
            </p:nvSpPr>
            <p:spPr bwMode="auto">
              <a:xfrm>
                <a:off x="4214281" y="2236899"/>
                <a:ext cx="136884" cy="443573"/>
              </a:xfrm>
              <a:custGeom>
                <a:avLst/>
                <a:gdLst>
                  <a:gd name="T0" fmla="*/ 38 w 38"/>
                  <a:gd name="T1" fmla="*/ 20 h 123"/>
                  <a:gd name="T2" fmla="*/ 28 w 38"/>
                  <a:gd name="T3" fmla="*/ 40 h 123"/>
                  <a:gd name="T4" fmla="*/ 24 w 38"/>
                  <a:gd name="T5" fmla="*/ 55 h 123"/>
                  <a:gd name="T6" fmla="*/ 19 w 38"/>
                  <a:gd name="T7" fmla="*/ 123 h 123"/>
                  <a:gd name="T8" fmla="*/ 6 w 38"/>
                  <a:gd name="T9" fmla="*/ 122 h 123"/>
                  <a:gd name="T10" fmla="*/ 0 w 38"/>
                  <a:gd name="T11" fmla="*/ 46 h 123"/>
                  <a:gd name="T12" fmla="*/ 0 w 38"/>
                  <a:gd name="T13" fmla="*/ 39 h 123"/>
                  <a:gd name="T14" fmla="*/ 7 w 38"/>
                  <a:gd name="T15" fmla="*/ 0 h 123"/>
                  <a:gd name="T16" fmla="*/ 38 w 38"/>
                  <a:gd name="T17" fmla="*/ 2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123">
                    <a:moveTo>
                      <a:pt x="38" y="20"/>
                    </a:moveTo>
                    <a:cubicBezTo>
                      <a:pt x="28" y="40"/>
                      <a:pt x="28" y="40"/>
                      <a:pt x="28" y="40"/>
                    </a:cubicBezTo>
                    <a:cubicBezTo>
                      <a:pt x="25" y="44"/>
                      <a:pt x="24" y="50"/>
                      <a:pt x="24" y="55"/>
                    </a:cubicBezTo>
                    <a:cubicBezTo>
                      <a:pt x="19" y="123"/>
                      <a:pt x="19" y="123"/>
                      <a:pt x="19" y="123"/>
                    </a:cubicBezTo>
                    <a:cubicBezTo>
                      <a:pt x="6" y="122"/>
                      <a:pt x="6" y="122"/>
                      <a:pt x="6" y="122"/>
                    </a:cubicBezTo>
                    <a:cubicBezTo>
                      <a:pt x="0" y="46"/>
                      <a:pt x="0" y="46"/>
                      <a:pt x="0" y="46"/>
                    </a:cubicBezTo>
                    <a:cubicBezTo>
                      <a:pt x="0" y="44"/>
                      <a:pt x="0" y="41"/>
                      <a:pt x="0" y="39"/>
                    </a:cubicBezTo>
                    <a:cubicBezTo>
                      <a:pt x="7" y="0"/>
                      <a:pt x="7" y="0"/>
                      <a:pt x="7" y="0"/>
                    </a:cubicBezTo>
                    <a:lnTo>
                      <a:pt x="38" y="20"/>
                    </a:ln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7" name="îṩḻîḍé"/>
              <p:cNvSpPr/>
              <p:nvPr/>
            </p:nvSpPr>
            <p:spPr bwMode="auto">
              <a:xfrm>
                <a:off x="3957841" y="2533191"/>
                <a:ext cx="381195" cy="518079"/>
              </a:xfrm>
              <a:custGeom>
                <a:avLst/>
                <a:gdLst>
                  <a:gd name="T0" fmla="*/ 99 w 106"/>
                  <a:gd name="T1" fmla="*/ 144 h 144"/>
                  <a:gd name="T2" fmla="*/ 92 w 106"/>
                  <a:gd name="T3" fmla="*/ 133 h 144"/>
                  <a:gd name="T4" fmla="*/ 9 w 106"/>
                  <a:gd name="T5" fmla="*/ 86 h 144"/>
                  <a:gd name="T6" fmla="*/ 4 w 106"/>
                  <a:gd name="T7" fmla="*/ 77 h 144"/>
                  <a:gd name="T8" fmla="*/ 5 w 106"/>
                  <a:gd name="T9" fmla="*/ 9 h 144"/>
                  <a:gd name="T10" fmla="*/ 0 w 106"/>
                  <a:gd name="T11" fmla="*/ 3 h 144"/>
                  <a:gd name="T12" fmla="*/ 4 w 106"/>
                  <a:gd name="T13" fmla="*/ 1 h 144"/>
                  <a:gd name="T14" fmla="*/ 4 w 106"/>
                  <a:gd name="T15" fmla="*/ 1 h 144"/>
                  <a:gd name="T16" fmla="*/ 8 w 106"/>
                  <a:gd name="T17" fmla="*/ 1 h 144"/>
                  <a:gd name="T18" fmla="*/ 101 w 106"/>
                  <a:gd name="T19" fmla="*/ 55 h 144"/>
                  <a:gd name="T20" fmla="*/ 106 w 106"/>
                  <a:gd name="T21" fmla="*/ 64 h 144"/>
                  <a:gd name="T22" fmla="*/ 105 w 106"/>
                  <a:gd name="T23" fmla="*/ 137 h 144"/>
                  <a:gd name="T24" fmla="*/ 104 w 106"/>
                  <a:gd name="T25" fmla="*/ 141 h 144"/>
                  <a:gd name="T26" fmla="*/ 104 w 106"/>
                  <a:gd name="T27" fmla="*/ 141 h 144"/>
                  <a:gd name="T28" fmla="*/ 99 w 106"/>
                  <a:gd name="T29"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6" h="144">
                    <a:moveTo>
                      <a:pt x="99" y="144"/>
                    </a:moveTo>
                    <a:cubicBezTo>
                      <a:pt x="92" y="133"/>
                      <a:pt x="92" y="133"/>
                      <a:pt x="92" y="133"/>
                    </a:cubicBezTo>
                    <a:cubicBezTo>
                      <a:pt x="9" y="86"/>
                      <a:pt x="9" y="86"/>
                      <a:pt x="9" y="86"/>
                    </a:cubicBezTo>
                    <a:cubicBezTo>
                      <a:pt x="7" y="84"/>
                      <a:pt x="4" y="80"/>
                      <a:pt x="4" y="77"/>
                    </a:cubicBezTo>
                    <a:cubicBezTo>
                      <a:pt x="5" y="9"/>
                      <a:pt x="5" y="9"/>
                      <a:pt x="5" y="9"/>
                    </a:cubicBezTo>
                    <a:cubicBezTo>
                      <a:pt x="0" y="3"/>
                      <a:pt x="0" y="3"/>
                      <a:pt x="0" y="3"/>
                    </a:cubicBezTo>
                    <a:cubicBezTo>
                      <a:pt x="4" y="1"/>
                      <a:pt x="4" y="1"/>
                      <a:pt x="4" y="1"/>
                    </a:cubicBezTo>
                    <a:cubicBezTo>
                      <a:pt x="4" y="1"/>
                      <a:pt x="4" y="1"/>
                      <a:pt x="4" y="1"/>
                    </a:cubicBezTo>
                    <a:cubicBezTo>
                      <a:pt x="5" y="0"/>
                      <a:pt x="6" y="0"/>
                      <a:pt x="8" y="1"/>
                    </a:cubicBezTo>
                    <a:cubicBezTo>
                      <a:pt x="101" y="55"/>
                      <a:pt x="101" y="55"/>
                      <a:pt x="101" y="55"/>
                    </a:cubicBezTo>
                    <a:cubicBezTo>
                      <a:pt x="103" y="56"/>
                      <a:pt x="106" y="60"/>
                      <a:pt x="106" y="64"/>
                    </a:cubicBezTo>
                    <a:cubicBezTo>
                      <a:pt x="105" y="137"/>
                      <a:pt x="105" y="137"/>
                      <a:pt x="105" y="137"/>
                    </a:cubicBezTo>
                    <a:cubicBezTo>
                      <a:pt x="105" y="139"/>
                      <a:pt x="105" y="141"/>
                      <a:pt x="104" y="141"/>
                    </a:cubicBezTo>
                    <a:cubicBezTo>
                      <a:pt x="104" y="141"/>
                      <a:pt x="104" y="141"/>
                      <a:pt x="104" y="141"/>
                    </a:cubicBezTo>
                    <a:lnTo>
                      <a:pt x="99" y="144"/>
                    </a:lnTo>
                    <a:close/>
                  </a:path>
                </a:pathLst>
              </a:custGeom>
              <a:solidFill>
                <a:srgbClr val="173D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8" name="ïṩḷiďê"/>
              <p:cNvSpPr/>
              <p:nvPr/>
            </p:nvSpPr>
            <p:spPr bwMode="auto">
              <a:xfrm>
                <a:off x="3957841" y="2533191"/>
                <a:ext cx="374264" cy="377730"/>
              </a:xfrm>
              <a:custGeom>
                <a:avLst/>
                <a:gdLst>
                  <a:gd name="T0" fmla="*/ 42 w 104"/>
                  <a:gd name="T1" fmla="*/ 105 h 105"/>
                  <a:gd name="T2" fmla="*/ 37 w 104"/>
                  <a:gd name="T3" fmla="*/ 102 h 105"/>
                  <a:gd name="T4" fmla="*/ 5 w 104"/>
                  <a:gd name="T5" fmla="*/ 46 h 105"/>
                  <a:gd name="T6" fmla="*/ 5 w 104"/>
                  <a:gd name="T7" fmla="*/ 9 h 105"/>
                  <a:gd name="T8" fmla="*/ 0 w 104"/>
                  <a:gd name="T9" fmla="*/ 3 h 105"/>
                  <a:gd name="T10" fmla="*/ 4 w 104"/>
                  <a:gd name="T11" fmla="*/ 1 h 105"/>
                  <a:gd name="T12" fmla="*/ 4 w 104"/>
                  <a:gd name="T13" fmla="*/ 1 h 105"/>
                  <a:gd name="T14" fmla="*/ 8 w 104"/>
                  <a:gd name="T15" fmla="*/ 1 h 105"/>
                  <a:gd name="T16" fmla="*/ 101 w 104"/>
                  <a:gd name="T17" fmla="*/ 55 h 105"/>
                  <a:gd name="T18" fmla="*/ 104 w 104"/>
                  <a:gd name="T19" fmla="*/ 59 h 105"/>
                  <a:gd name="T20" fmla="*/ 42 w 104"/>
                  <a:gd name="T21" fmla="*/ 10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4" h="105">
                    <a:moveTo>
                      <a:pt x="42" y="105"/>
                    </a:moveTo>
                    <a:cubicBezTo>
                      <a:pt x="37" y="102"/>
                      <a:pt x="37" y="102"/>
                      <a:pt x="37" y="102"/>
                    </a:cubicBezTo>
                    <a:cubicBezTo>
                      <a:pt x="5" y="46"/>
                      <a:pt x="5" y="46"/>
                      <a:pt x="5" y="46"/>
                    </a:cubicBezTo>
                    <a:cubicBezTo>
                      <a:pt x="5" y="9"/>
                      <a:pt x="5" y="9"/>
                      <a:pt x="5" y="9"/>
                    </a:cubicBezTo>
                    <a:cubicBezTo>
                      <a:pt x="0" y="3"/>
                      <a:pt x="0" y="3"/>
                      <a:pt x="0" y="3"/>
                    </a:cubicBezTo>
                    <a:cubicBezTo>
                      <a:pt x="4" y="1"/>
                      <a:pt x="4" y="1"/>
                      <a:pt x="4" y="1"/>
                    </a:cubicBezTo>
                    <a:cubicBezTo>
                      <a:pt x="4" y="1"/>
                      <a:pt x="4" y="1"/>
                      <a:pt x="4" y="1"/>
                    </a:cubicBezTo>
                    <a:cubicBezTo>
                      <a:pt x="5" y="0"/>
                      <a:pt x="6" y="0"/>
                      <a:pt x="8" y="1"/>
                    </a:cubicBezTo>
                    <a:cubicBezTo>
                      <a:pt x="101" y="55"/>
                      <a:pt x="101" y="55"/>
                      <a:pt x="101" y="55"/>
                    </a:cubicBezTo>
                    <a:cubicBezTo>
                      <a:pt x="102" y="56"/>
                      <a:pt x="103" y="57"/>
                      <a:pt x="104" y="59"/>
                    </a:cubicBezTo>
                    <a:lnTo>
                      <a:pt x="42" y="105"/>
                    </a:lnTo>
                    <a:close/>
                  </a:path>
                </a:pathLst>
              </a:custGeom>
              <a:solidFill>
                <a:srgbClr val="396CA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9" name="ísḻídè"/>
              <p:cNvSpPr/>
              <p:nvPr/>
            </p:nvSpPr>
            <p:spPr bwMode="auto">
              <a:xfrm>
                <a:off x="3957841" y="2533191"/>
                <a:ext cx="32922" cy="20792"/>
              </a:xfrm>
              <a:custGeom>
                <a:avLst/>
                <a:gdLst>
                  <a:gd name="T0" fmla="*/ 2 w 9"/>
                  <a:gd name="T1" fmla="*/ 6 h 6"/>
                  <a:gd name="T2" fmla="*/ 0 w 9"/>
                  <a:gd name="T3" fmla="*/ 3 h 6"/>
                  <a:gd name="T4" fmla="*/ 4 w 9"/>
                  <a:gd name="T5" fmla="*/ 1 h 6"/>
                  <a:gd name="T6" fmla="*/ 4 w 9"/>
                  <a:gd name="T7" fmla="*/ 1 h 6"/>
                  <a:gd name="T8" fmla="*/ 8 w 9"/>
                  <a:gd name="T9" fmla="*/ 1 h 6"/>
                  <a:gd name="T10" fmla="*/ 9 w 9"/>
                  <a:gd name="T11" fmla="*/ 2 h 6"/>
                  <a:gd name="T12" fmla="*/ 2 w 9"/>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9" h="6">
                    <a:moveTo>
                      <a:pt x="2" y="6"/>
                    </a:moveTo>
                    <a:cubicBezTo>
                      <a:pt x="0" y="3"/>
                      <a:pt x="0" y="3"/>
                      <a:pt x="0" y="3"/>
                    </a:cubicBezTo>
                    <a:cubicBezTo>
                      <a:pt x="4" y="1"/>
                      <a:pt x="4" y="1"/>
                      <a:pt x="4" y="1"/>
                    </a:cubicBezTo>
                    <a:cubicBezTo>
                      <a:pt x="4" y="1"/>
                      <a:pt x="4" y="1"/>
                      <a:pt x="4" y="1"/>
                    </a:cubicBezTo>
                    <a:cubicBezTo>
                      <a:pt x="5" y="0"/>
                      <a:pt x="6" y="0"/>
                      <a:pt x="8" y="1"/>
                    </a:cubicBezTo>
                    <a:cubicBezTo>
                      <a:pt x="9" y="2"/>
                      <a:pt x="9" y="2"/>
                      <a:pt x="9" y="2"/>
                    </a:cubicBezTo>
                    <a:lnTo>
                      <a:pt x="2" y="6"/>
                    </a:lnTo>
                    <a:close/>
                  </a:path>
                </a:pathLst>
              </a:custGeom>
              <a:solidFill>
                <a:srgbClr val="5793C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0" name="îśḻíde"/>
              <p:cNvSpPr/>
              <p:nvPr/>
            </p:nvSpPr>
            <p:spPr bwMode="auto">
              <a:xfrm>
                <a:off x="4288788" y="2730720"/>
                <a:ext cx="46784" cy="46784"/>
              </a:xfrm>
              <a:custGeom>
                <a:avLst/>
                <a:gdLst>
                  <a:gd name="T0" fmla="*/ 10 w 13"/>
                  <a:gd name="T1" fmla="*/ 0 h 13"/>
                  <a:gd name="T2" fmla="*/ 13 w 13"/>
                  <a:gd name="T3" fmla="*/ 8 h 13"/>
                  <a:gd name="T4" fmla="*/ 4 w 13"/>
                  <a:gd name="T5" fmla="*/ 13 h 13"/>
                  <a:gd name="T6" fmla="*/ 0 w 13"/>
                  <a:gd name="T7" fmla="*/ 6 h 13"/>
                  <a:gd name="T8" fmla="*/ 10 w 13"/>
                  <a:gd name="T9" fmla="*/ 0 h 13"/>
                </a:gdLst>
                <a:ahLst/>
                <a:cxnLst>
                  <a:cxn ang="0">
                    <a:pos x="T0" y="T1"/>
                  </a:cxn>
                  <a:cxn ang="0">
                    <a:pos x="T2" y="T3"/>
                  </a:cxn>
                  <a:cxn ang="0">
                    <a:pos x="T4" y="T5"/>
                  </a:cxn>
                  <a:cxn ang="0">
                    <a:pos x="T6" y="T7"/>
                  </a:cxn>
                  <a:cxn ang="0">
                    <a:pos x="T8" y="T9"/>
                  </a:cxn>
                </a:cxnLst>
                <a:rect l="0" t="0" r="r" b="b"/>
                <a:pathLst>
                  <a:path w="13" h="13">
                    <a:moveTo>
                      <a:pt x="10" y="0"/>
                    </a:moveTo>
                    <a:cubicBezTo>
                      <a:pt x="12" y="2"/>
                      <a:pt x="13" y="5"/>
                      <a:pt x="13" y="8"/>
                    </a:cubicBezTo>
                    <a:cubicBezTo>
                      <a:pt x="4" y="13"/>
                      <a:pt x="4" y="13"/>
                      <a:pt x="4" y="13"/>
                    </a:cubicBezTo>
                    <a:cubicBezTo>
                      <a:pt x="0" y="6"/>
                      <a:pt x="0" y="6"/>
                      <a:pt x="0" y="6"/>
                    </a:cubicBezTo>
                    <a:lnTo>
                      <a:pt x="10" y="0"/>
                    </a:lnTo>
                    <a:close/>
                  </a:path>
                </a:pathLst>
              </a:custGeom>
              <a:solidFill>
                <a:srgbClr val="274F8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1" name="íṩľîḍe"/>
              <p:cNvSpPr/>
              <p:nvPr/>
            </p:nvSpPr>
            <p:spPr bwMode="auto">
              <a:xfrm>
                <a:off x="3950910" y="2540122"/>
                <a:ext cx="370799" cy="514614"/>
              </a:xfrm>
              <a:custGeom>
                <a:avLst/>
                <a:gdLst>
                  <a:gd name="T0" fmla="*/ 98 w 103"/>
                  <a:gd name="T1" fmla="*/ 55 h 143"/>
                  <a:gd name="T2" fmla="*/ 5 w 103"/>
                  <a:gd name="T3" fmla="*/ 1 h 143"/>
                  <a:gd name="T4" fmla="*/ 0 w 103"/>
                  <a:gd name="T5" fmla="*/ 5 h 143"/>
                  <a:gd name="T6" fmla="*/ 0 w 103"/>
                  <a:gd name="T7" fmla="*/ 78 h 143"/>
                  <a:gd name="T8" fmla="*/ 5 w 103"/>
                  <a:gd name="T9" fmla="*/ 87 h 143"/>
                  <a:gd name="T10" fmla="*/ 98 w 103"/>
                  <a:gd name="T11" fmla="*/ 141 h 143"/>
                  <a:gd name="T12" fmla="*/ 103 w 103"/>
                  <a:gd name="T13" fmla="*/ 138 h 143"/>
                  <a:gd name="T14" fmla="*/ 103 w 103"/>
                  <a:gd name="T15" fmla="*/ 64 h 143"/>
                  <a:gd name="T16" fmla="*/ 98 w 103"/>
                  <a:gd name="T17" fmla="*/ 55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 h="143">
                    <a:moveTo>
                      <a:pt x="98" y="55"/>
                    </a:moveTo>
                    <a:cubicBezTo>
                      <a:pt x="5" y="1"/>
                      <a:pt x="5" y="1"/>
                      <a:pt x="5" y="1"/>
                    </a:cubicBezTo>
                    <a:cubicBezTo>
                      <a:pt x="2" y="0"/>
                      <a:pt x="0" y="1"/>
                      <a:pt x="0" y="5"/>
                    </a:cubicBezTo>
                    <a:cubicBezTo>
                      <a:pt x="0" y="78"/>
                      <a:pt x="0" y="78"/>
                      <a:pt x="0" y="78"/>
                    </a:cubicBezTo>
                    <a:cubicBezTo>
                      <a:pt x="0" y="82"/>
                      <a:pt x="2" y="86"/>
                      <a:pt x="5" y="87"/>
                    </a:cubicBezTo>
                    <a:cubicBezTo>
                      <a:pt x="98" y="141"/>
                      <a:pt x="98" y="141"/>
                      <a:pt x="98" y="141"/>
                    </a:cubicBezTo>
                    <a:cubicBezTo>
                      <a:pt x="101" y="143"/>
                      <a:pt x="103" y="141"/>
                      <a:pt x="103" y="138"/>
                    </a:cubicBezTo>
                    <a:cubicBezTo>
                      <a:pt x="103" y="64"/>
                      <a:pt x="103" y="64"/>
                      <a:pt x="103" y="64"/>
                    </a:cubicBezTo>
                    <a:cubicBezTo>
                      <a:pt x="103" y="61"/>
                      <a:pt x="101" y="57"/>
                      <a:pt x="98" y="5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2" name="îś1ïdè"/>
              <p:cNvSpPr/>
              <p:nvPr/>
            </p:nvSpPr>
            <p:spPr bwMode="auto">
              <a:xfrm>
                <a:off x="4358096" y="2751512"/>
                <a:ext cx="110893" cy="109161"/>
              </a:xfrm>
              <a:custGeom>
                <a:avLst/>
                <a:gdLst>
                  <a:gd name="T0" fmla="*/ 31 w 31"/>
                  <a:gd name="T1" fmla="*/ 11 h 30"/>
                  <a:gd name="T2" fmla="*/ 30 w 31"/>
                  <a:gd name="T3" fmla="*/ 14 h 30"/>
                  <a:gd name="T4" fmla="*/ 22 w 31"/>
                  <a:gd name="T5" fmla="*/ 22 h 30"/>
                  <a:gd name="T6" fmla="*/ 13 w 31"/>
                  <a:gd name="T7" fmla="*/ 28 h 30"/>
                  <a:gd name="T8" fmla="*/ 3 w 31"/>
                  <a:gd name="T9" fmla="*/ 28 h 30"/>
                  <a:gd name="T10" fmla="*/ 3 w 31"/>
                  <a:gd name="T11" fmla="*/ 28 h 30"/>
                  <a:gd name="T12" fmla="*/ 2 w 31"/>
                  <a:gd name="T13" fmla="*/ 19 h 30"/>
                  <a:gd name="T14" fmla="*/ 12 w 31"/>
                  <a:gd name="T15" fmla="*/ 9 h 30"/>
                  <a:gd name="T16" fmla="*/ 5 w 31"/>
                  <a:gd name="T17" fmla="*/ 12 h 30"/>
                  <a:gd name="T18" fmla="*/ 15 w 31"/>
                  <a:gd name="T19" fmla="*/ 5 h 30"/>
                  <a:gd name="T20" fmla="*/ 25 w 31"/>
                  <a:gd name="T21" fmla="*/ 0 h 30"/>
                  <a:gd name="T22" fmla="*/ 31 w 31"/>
                  <a:gd name="T23" fmla="*/ 1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 h="30">
                    <a:moveTo>
                      <a:pt x="31" y="11"/>
                    </a:moveTo>
                    <a:cubicBezTo>
                      <a:pt x="30" y="14"/>
                      <a:pt x="30" y="14"/>
                      <a:pt x="30" y="14"/>
                    </a:cubicBezTo>
                    <a:cubicBezTo>
                      <a:pt x="28" y="17"/>
                      <a:pt x="25" y="20"/>
                      <a:pt x="22" y="22"/>
                    </a:cubicBezTo>
                    <a:cubicBezTo>
                      <a:pt x="13" y="28"/>
                      <a:pt x="13" y="28"/>
                      <a:pt x="13" y="28"/>
                    </a:cubicBezTo>
                    <a:cubicBezTo>
                      <a:pt x="10" y="30"/>
                      <a:pt x="6" y="30"/>
                      <a:pt x="3" y="28"/>
                    </a:cubicBezTo>
                    <a:cubicBezTo>
                      <a:pt x="3" y="28"/>
                      <a:pt x="3" y="28"/>
                      <a:pt x="3" y="28"/>
                    </a:cubicBezTo>
                    <a:cubicBezTo>
                      <a:pt x="0" y="26"/>
                      <a:pt x="0" y="22"/>
                      <a:pt x="2" y="19"/>
                    </a:cubicBezTo>
                    <a:cubicBezTo>
                      <a:pt x="12" y="9"/>
                      <a:pt x="12" y="9"/>
                      <a:pt x="12" y="9"/>
                    </a:cubicBezTo>
                    <a:cubicBezTo>
                      <a:pt x="12" y="9"/>
                      <a:pt x="6" y="14"/>
                      <a:pt x="5" y="12"/>
                    </a:cubicBezTo>
                    <a:cubicBezTo>
                      <a:pt x="4" y="11"/>
                      <a:pt x="10" y="5"/>
                      <a:pt x="15" y="5"/>
                    </a:cubicBezTo>
                    <a:cubicBezTo>
                      <a:pt x="20" y="4"/>
                      <a:pt x="25" y="0"/>
                      <a:pt x="25" y="0"/>
                    </a:cubicBezTo>
                    <a:lnTo>
                      <a:pt x="31" y="11"/>
                    </a:ln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3" name="îṥ1íďé"/>
              <p:cNvSpPr/>
              <p:nvPr/>
            </p:nvSpPr>
            <p:spPr bwMode="auto">
              <a:xfrm>
                <a:off x="4202153" y="1982191"/>
                <a:ext cx="256440" cy="407186"/>
              </a:xfrm>
              <a:custGeom>
                <a:avLst/>
                <a:gdLst>
                  <a:gd name="T0" fmla="*/ 50 w 71"/>
                  <a:gd name="T1" fmla="*/ 0 h 113"/>
                  <a:gd name="T2" fmla="*/ 0 w 71"/>
                  <a:gd name="T3" fmla="*/ 74 h 113"/>
                  <a:gd name="T4" fmla="*/ 42 w 71"/>
                  <a:gd name="T5" fmla="*/ 105 h 113"/>
                  <a:gd name="T6" fmla="*/ 50 w 71"/>
                  <a:gd name="T7" fmla="*/ 0 h 113"/>
                </a:gdLst>
                <a:ahLst/>
                <a:cxnLst>
                  <a:cxn ang="0">
                    <a:pos x="T0" y="T1"/>
                  </a:cxn>
                  <a:cxn ang="0">
                    <a:pos x="T2" y="T3"/>
                  </a:cxn>
                  <a:cxn ang="0">
                    <a:pos x="T4" y="T5"/>
                  </a:cxn>
                  <a:cxn ang="0">
                    <a:pos x="T6" y="T7"/>
                  </a:cxn>
                </a:cxnLst>
                <a:rect l="0" t="0" r="r" b="b"/>
                <a:pathLst>
                  <a:path w="71" h="113">
                    <a:moveTo>
                      <a:pt x="50" y="0"/>
                    </a:moveTo>
                    <a:cubicBezTo>
                      <a:pt x="50" y="0"/>
                      <a:pt x="14" y="39"/>
                      <a:pt x="0" y="74"/>
                    </a:cubicBezTo>
                    <a:cubicBezTo>
                      <a:pt x="0" y="74"/>
                      <a:pt x="12" y="96"/>
                      <a:pt x="42" y="105"/>
                    </a:cubicBezTo>
                    <a:cubicBezTo>
                      <a:pt x="71" y="113"/>
                      <a:pt x="50" y="0"/>
                      <a:pt x="50" y="0"/>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4" name="îṧ1îḍé"/>
              <p:cNvSpPr/>
              <p:nvPr/>
            </p:nvSpPr>
            <p:spPr bwMode="auto">
              <a:xfrm>
                <a:off x="4300917" y="2151996"/>
                <a:ext cx="50249" cy="197528"/>
              </a:xfrm>
              <a:custGeom>
                <a:avLst/>
                <a:gdLst>
                  <a:gd name="T0" fmla="*/ 8 w 14"/>
                  <a:gd name="T1" fmla="*/ 55 h 55"/>
                  <a:gd name="T2" fmla="*/ 14 w 14"/>
                  <a:gd name="T3" fmla="*/ 0 h 55"/>
                  <a:gd name="T4" fmla="*/ 0 w 14"/>
                  <a:gd name="T5" fmla="*/ 52 h 55"/>
                  <a:gd name="T6" fmla="*/ 8 w 14"/>
                  <a:gd name="T7" fmla="*/ 55 h 55"/>
                </a:gdLst>
                <a:ahLst/>
                <a:cxnLst>
                  <a:cxn ang="0">
                    <a:pos x="T0" y="T1"/>
                  </a:cxn>
                  <a:cxn ang="0">
                    <a:pos x="T2" y="T3"/>
                  </a:cxn>
                  <a:cxn ang="0">
                    <a:pos x="T4" y="T5"/>
                  </a:cxn>
                  <a:cxn ang="0">
                    <a:pos x="T6" y="T7"/>
                  </a:cxn>
                </a:cxnLst>
                <a:rect l="0" t="0" r="r" b="b"/>
                <a:pathLst>
                  <a:path w="14" h="55">
                    <a:moveTo>
                      <a:pt x="8" y="55"/>
                    </a:moveTo>
                    <a:cubicBezTo>
                      <a:pt x="14" y="0"/>
                      <a:pt x="14" y="0"/>
                      <a:pt x="14" y="0"/>
                    </a:cubicBezTo>
                    <a:cubicBezTo>
                      <a:pt x="0" y="52"/>
                      <a:pt x="0" y="52"/>
                      <a:pt x="0" y="52"/>
                    </a:cubicBezTo>
                    <a:cubicBezTo>
                      <a:pt x="3" y="53"/>
                      <a:pt x="5" y="54"/>
                      <a:pt x="8" y="55"/>
                    </a:cubicBezTo>
                    <a:close/>
                  </a:path>
                </a:pathLst>
              </a:custGeom>
              <a:solidFill>
                <a:srgbClr val="6614C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5" name="išḷïdé"/>
              <p:cNvSpPr/>
              <p:nvPr/>
            </p:nvSpPr>
            <p:spPr bwMode="auto">
              <a:xfrm>
                <a:off x="4444732" y="1945805"/>
                <a:ext cx="67576" cy="36387"/>
              </a:xfrm>
              <a:custGeom>
                <a:avLst/>
                <a:gdLst>
                  <a:gd name="T0" fmla="*/ 9 w 19"/>
                  <a:gd name="T1" fmla="*/ 2 h 10"/>
                  <a:gd name="T2" fmla="*/ 0 w 19"/>
                  <a:gd name="T3" fmla="*/ 0 h 10"/>
                  <a:gd name="T4" fmla="*/ 11 w 19"/>
                  <a:gd name="T5" fmla="*/ 9 h 10"/>
                  <a:gd name="T6" fmla="*/ 19 w 19"/>
                  <a:gd name="T7" fmla="*/ 5 h 10"/>
                  <a:gd name="T8" fmla="*/ 9 w 19"/>
                  <a:gd name="T9" fmla="*/ 2 h 10"/>
                </a:gdLst>
                <a:ahLst/>
                <a:cxnLst>
                  <a:cxn ang="0">
                    <a:pos x="T0" y="T1"/>
                  </a:cxn>
                  <a:cxn ang="0">
                    <a:pos x="T2" y="T3"/>
                  </a:cxn>
                  <a:cxn ang="0">
                    <a:pos x="T4" y="T5"/>
                  </a:cxn>
                  <a:cxn ang="0">
                    <a:pos x="T6" y="T7"/>
                  </a:cxn>
                  <a:cxn ang="0">
                    <a:pos x="T8" y="T9"/>
                  </a:cxn>
                </a:cxnLst>
                <a:rect l="0" t="0" r="r" b="b"/>
                <a:pathLst>
                  <a:path w="19" h="10">
                    <a:moveTo>
                      <a:pt x="9" y="2"/>
                    </a:moveTo>
                    <a:cubicBezTo>
                      <a:pt x="0" y="0"/>
                      <a:pt x="0" y="0"/>
                      <a:pt x="0" y="0"/>
                    </a:cubicBezTo>
                    <a:cubicBezTo>
                      <a:pt x="0" y="0"/>
                      <a:pt x="4" y="7"/>
                      <a:pt x="11" y="9"/>
                    </a:cubicBezTo>
                    <a:cubicBezTo>
                      <a:pt x="17" y="10"/>
                      <a:pt x="19" y="5"/>
                      <a:pt x="19" y="5"/>
                    </a:cubicBezTo>
                    <a:lnTo>
                      <a:pt x="9" y="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6" name="íṩlîḋe"/>
              <p:cNvSpPr/>
              <p:nvPr/>
            </p:nvSpPr>
            <p:spPr bwMode="auto">
              <a:xfrm>
                <a:off x="6955421" y="5116656"/>
                <a:ext cx="734667" cy="424513"/>
              </a:xfrm>
              <a:custGeom>
                <a:avLst/>
                <a:gdLst>
                  <a:gd name="T0" fmla="*/ 167 w 204"/>
                  <a:gd name="T1" fmla="*/ 97 h 118"/>
                  <a:gd name="T2" fmla="*/ 36 w 204"/>
                  <a:gd name="T3" fmla="*/ 97 h 118"/>
                  <a:gd name="T4" fmla="*/ 36 w 204"/>
                  <a:gd name="T5" fmla="*/ 21 h 118"/>
                  <a:gd name="T6" fmla="*/ 167 w 204"/>
                  <a:gd name="T7" fmla="*/ 21 h 118"/>
                  <a:gd name="T8" fmla="*/ 167 w 204"/>
                  <a:gd name="T9" fmla="*/ 97 h 118"/>
                </a:gdLst>
                <a:ahLst/>
                <a:cxnLst>
                  <a:cxn ang="0">
                    <a:pos x="T0" y="T1"/>
                  </a:cxn>
                  <a:cxn ang="0">
                    <a:pos x="T2" y="T3"/>
                  </a:cxn>
                  <a:cxn ang="0">
                    <a:pos x="T4" y="T5"/>
                  </a:cxn>
                  <a:cxn ang="0">
                    <a:pos x="T6" y="T7"/>
                  </a:cxn>
                  <a:cxn ang="0">
                    <a:pos x="T8" y="T9"/>
                  </a:cxn>
                </a:cxnLst>
                <a:rect l="0" t="0" r="r" b="b"/>
                <a:pathLst>
                  <a:path w="204" h="118">
                    <a:moveTo>
                      <a:pt x="167" y="97"/>
                    </a:moveTo>
                    <a:cubicBezTo>
                      <a:pt x="131" y="118"/>
                      <a:pt x="72" y="118"/>
                      <a:pt x="36" y="97"/>
                    </a:cubicBezTo>
                    <a:cubicBezTo>
                      <a:pt x="0" y="76"/>
                      <a:pt x="0" y="42"/>
                      <a:pt x="36" y="21"/>
                    </a:cubicBezTo>
                    <a:cubicBezTo>
                      <a:pt x="72" y="0"/>
                      <a:pt x="131" y="0"/>
                      <a:pt x="167" y="21"/>
                    </a:cubicBezTo>
                    <a:cubicBezTo>
                      <a:pt x="204" y="42"/>
                      <a:pt x="204" y="76"/>
                      <a:pt x="167" y="97"/>
                    </a:cubicBezTo>
                    <a:close/>
                  </a:path>
                </a:pathLst>
              </a:custGeom>
              <a:solidFill>
                <a:srgbClr val="B2D3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7" name="is1îḍé"/>
              <p:cNvSpPr/>
              <p:nvPr/>
            </p:nvSpPr>
            <p:spPr bwMode="auto">
              <a:xfrm>
                <a:off x="5016525" y="3411674"/>
                <a:ext cx="3224564" cy="1859193"/>
              </a:xfrm>
              <a:custGeom>
                <a:avLst/>
                <a:gdLst>
                  <a:gd name="T0" fmla="*/ 330 w 895"/>
                  <a:gd name="T1" fmla="*/ 512 h 517"/>
                  <a:gd name="T2" fmla="*/ 10 w 895"/>
                  <a:gd name="T3" fmla="*/ 327 h 517"/>
                  <a:gd name="T4" fmla="*/ 12 w 895"/>
                  <a:gd name="T5" fmla="*/ 306 h 517"/>
                  <a:gd name="T6" fmla="*/ 528 w 895"/>
                  <a:gd name="T7" fmla="*/ 7 h 517"/>
                  <a:gd name="T8" fmla="*/ 565 w 895"/>
                  <a:gd name="T9" fmla="*/ 5 h 517"/>
                  <a:gd name="T10" fmla="*/ 885 w 895"/>
                  <a:gd name="T11" fmla="*/ 190 h 517"/>
                  <a:gd name="T12" fmla="*/ 882 w 895"/>
                  <a:gd name="T13" fmla="*/ 211 h 517"/>
                  <a:gd name="T14" fmla="*/ 367 w 895"/>
                  <a:gd name="T15" fmla="*/ 510 h 517"/>
                  <a:gd name="T16" fmla="*/ 330 w 895"/>
                  <a:gd name="T17" fmla="*/ 512 h 5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5" h="517">
                    <a:moveTo>
                      <a:pt x="330" y="512"/>
                    </a:moveTo>
                    <a:cubicBezTo>
                      <a:pt x="10" y="327"/>
                      <a:pt x="10" y="327"/>
                      <a:pt x="10" y="327"/>
                    </a:cubicBezTo>
                    <a:cubicBezTo>
                      <a:pt x="0" y="322"/>
                      <a:pt x="1" y="312"/>
                      <a:pt x="12" y="306"/>
                    </a:cubicBezTo>
                    <a:cubicBezTo>
                      <a:pt x="528" y="7"/>
                      <a:pt x="528" y="7"/>
                      <a:pt x="528" y="7"/>
                    </a:cubicBezTo>
                    <a:cubicBezTo>
                      <a:pt x="539" y="0"/>
                      <a:pt x="556" y="0"/>
                      <a:pt x="565" y="5"/>
                    </a:cubicBezTo>
                    <a:cubicBezTo>
                      <a:pt x="885" y="190"/>
                      <a:pt x="885" y="190"/>
                      <a:pt x="885" y="190"/>
                    </a:cubicBezTo>
                    <a:cubicBezTo>
                      <a:pt x="895" y="195"/>
                      <a:pt x="893" y="205"/>
                      <a:pt x="882" y="211"/>
                    </a:cubicBezTo>
                    <a:cubicBezTo>
                      <a:pt x="367" y="510"/>
                      <a:pt x="367" y="510"/>
                      <a:pt x="367" y="510"/>
                    </a:cubicBezTo>
                    <a:cubicBezTo>
                      <a:pt x="356" y="517"/>
                      <a:pt x="339" y="517"/>
                      <a:pt x="330" y="512"/>
                    </a:cubicBezTo>
                    <a:close/>
                  </a:path>
                </a:pathLst>
              </a:custGeom>
              <a:solidFill>
                <a:srgbClr val="B2D3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8" name="ïṩ1îḑé"/>
              <p:cNvSpPr/>
              <p:nvPr/>
            </p:nvSpPr>
            <p:spPr bwMode="auto">
              <a:xfrm>
                <a:off x="7203199" y="3262661"/>
                <a:ext cx="289362" cy="370799"/>
              </a:xfrm>
              <a:custGeom>
                <a:avLst/>
                <a:gdLst>
                  <a:gd name="T0" fmla="*/ 80 w 80"/>
                  <a:gd name="T1" fmla="*/ 0 h 103"/>
                  <a:gd name="T2" fmla="*/ 74 w 80"/>
                  <a:gd name="T3" fmla="*/ 73 h 103"/>
                  <a:gd name="T4" fmla="*/ 0 w 80"/>
                  <a:gd name="T5" fmla="*/ 51 h 103"/>
                  <a:gd name="T6" fmla="*/ 0 w 80"/>
                  <a:gd name="T7" fmla="*/ 18 h 103"/>
                  <a:gd name="T8" fmla="*/ 80 w 80"/>
                  <a:gd name="T9" fmla="*/ 0 h 103"/>
                </a:gdLst>
                <a:ahLst/>
                <a:cxnLst>
                  <a:cxn ang="0">
                    <a:pos x="T0" y="T1"/>
                  </a:cxn>
                  <a:cxn ang="0">
                    <a:pos x="T2" y="T3"/>
                  </a:cxn>
                  <a:cxn ang="0">
                    <a:pos x="T4" y="T5"/>
                  </a:cxn>
                  <a:cxn ang="0">
                    <a:pos x="T6" y="T7"/>
                  </a:cxn>
                  <a:cxn ang="0">
                    <a:pos x="T8" y="T9"/>
                  </a:cxn>
                </a:cxnLst>
                <a:rect l="0" t="0" r="r" b="b"/>
                <a:pathLst>
                  <a:path w="80" h="103">
                    <a:moveTo>
                      <a:pt x="80" y="0"/>
                    </a:moveTo>
                    <a:cubicBezTo>
                      <a:pt x="80" y="0"/>
                      <a:pt x="78" y="44"/>
                      <a:pt x="74" y="73"/>
                    </a:cubicBezTo>
                    <a:cubicBezTo>
                      <a:pt x="71" y="103"/>
                      <a:pt x="0" y="51"/>
                      <a:pt x="0" y="51"/>
                    </a:cubicBezTo>
                    <a:cubicBezTo>
                      <a:pt x="0" y="18"/>
                      <a:pt x="0" y="18"/>
                      <a:pt x="0" y="18"/>
                    </a:cubicBezTo>
                    <a:lnTo>
                      <a:pt x="80" y="0"/>
                    </a:lnTo>
                    <a:close/>
                  </a:path>
                </a:pathLst>
              </a:custGeom>
              <a:solidFill>
                <a:srgbClr val="6614C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9" name="íślíḓè"/>
              <p:cNvSpPr/>
              <p:nvPr/>
            </p:nvSpPr>
            <p:spPr bwMode="auto">
              <a:xfrm>
                <a:off x="7139088" y="5116656"/>
                <a:ext cx="240847" cy="223520"/>
              </a:xfrm>
              <a:custGeom>
                <a:avLst/>
                <a:gdLst>
                  <a:gd name="T0" fmla="*/ 60 w 67"/>
                  <a:gd name="T1" fmla="*/ 29 h 62"/>
                  <a:gd name="T2" fmla="*/ 22 w 67"/>
                  <a:gd name="T3" fmla="*/ 59 h 62"/>
                  <a:gd name="T4" fmla="*/ 5 w 67"/>
                  <a:gd name="T5" fmla="*/ 62 h 62"/>
                  <a:gd name="T6" fmla="*/ 1 w 67"/>
                  <a:gd name="T7" fmla="*/ 54 h 62"/>
                  <a:gd name="T8" fmla="*/ 36 w 67"/>
                  <a:gd name="T9" fmla="*/ 16 h 62"/>
                  <a:gd name="T10" fmla="*/ 60 w 67"/>
                  <a:gd name="T11" fmla="*/ 29 h 62"/>
                </a:gdLst>
                <a:ahLst/>
                <a:cxnLst>
                  <a:cxn ang="0">
                    <a:pos x="T0" y="T1"/>
                  </a:cxn>
                  <a:cxn ang="0">
                    <a:pos x="T2" y="T3"/>
                  </a:cxn>
                  <a:cxn ang="0">
                    <a:pos x="T4" y="T5"/>
                  </a:cxn>
                  <a:cxn ang="0">
                    <a:pos x="T6" y="T7"/>
                  </a:cxn>
                  <a:cxn ang="0">
                    <a:pos x="T8" y="T9"/>
                  </a:cxn>
                  <a:cxn ang="0">
                    <a:pos x="T10" y="T11"/>
                  </a:cxn>
                </a:cxnLst>
                <a:rect l="0" t="0" r="r" b="b"/>
                <a:pathLst>
                  <a:path w="67" h="62">
                    <a:moveTo>
                      <a:pt x="60" y="29"/>
                    </a:moveTo>
                    <a:cubicBezTo>
                      <a:pt x="59" y="32"/>
                      <a:pt x="41" y="54"/>
                      <a:pt x="22" y="59"/>
                    </a:cubicBezTo>
                    <a:cubicBezTo>
                      <a:pt x="14" y="62"/>
                      <a:pt x="9" y="62"/>
                      <a:pt x="5" y="62"/>
                    </a:cubicBezTo>
                    <a:cubicBezTo>
                      <a:pt x="2" y="61"/>
                      <a:pt x="0" y="58"/>
                      <a:pt x="1" y="54"/>
                    </a:cubicBezTo>
                    <a:cubicBezTo>
                      <a:pt x="4" y="45"/>
                      <a:pt x="13" y="27"/>
                      <a:pt x="36" y="16"/>
                    </a:cubicBezTo>
                    <a:cubicBezTo>
                      <a:pt x="67" y="0"/>
                      <a:pt x="60" y="29"/>
                      <a:pt x="60" y="29"/>
                    </a:cubicBezTo>
                    <a:close/>
                  </a:path>
                </a:pathLst>
              </a:custGeom>
              <a:solidFill>
                <a:srgbClr val="173D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0" name="iŝḻïḑé"/>
              <p:cNvSpPr/>
              <p:nvPr/>
            </p:nvSpPr>
            <p:spPr bwMode="auto">
              <a:xfrm>
                <a:off x="7340082" y="5250073"/>
                <a:ext cx="133419" cy="223520"/>
              </a:xfrm>
              <a:custGeom>
                <a:avLst/>
                <a:gdLst>
                  <a:gd name="T0" fmla="*/ 10 w 37"/>
                  <a:gd name="T1" fmla="*/ 0 h 62"/>
                  <a:gd name="T2" fmla="*/ 1 w 37"/>
                  <a:gd name="T3" fmla="*/ 30 h 62"/>
                  <a:gd name="T4" fmla="*/ 8 w 37"/>
                  <a:gd name="T5" fmla="*/ 56 h 62"/>
                  <a:gd name="T6" fmla="*/ 20 w 37"/>
                  <a:gd name="T7" fmla="*/ 58 h 62"/>
                  <a:gd name="T8" fmla="*/ 35 w 37"/>
                  <a:gd name="T9" fmla="*/ 30 h 62"/>
                  <a:gd name="T10" fmla="*/ 35 w 37"/>
                  <a:gd name="T11" fmla="*/ 3 h 62"/>
                  <a:gd name="T12" fmla="*/ 10 w 37"/>
                  <a:gd name="T13" fmla="*/ 0 h 62"/>
                </a:gdLst>
                <a:ahLst/>
                <a:cxnLst>
                  <a:cxn ang="0">
                    <a:pos x="T0" y="T1"/>
                  </a:cxn>
                  <a:cxn ang="0">
                    <a:pos x="T2" y="T3"/>
                  </a:cxn>
                  <a:cxn ang="0">
                    <a:pos x="T4" y="T5"/>
                  </a:cxn>
                  <a:cxn ang="0">
                    <a:pos x="T6" y="T7"/>
                  </a:cxn>
                  <a:cxn ang="0">
                    <a:pos x="T8" y="T9"/>
                  </a:cxn>
                  <a:cxn ang="0">
                    <a:pos x="T10" y="T11"/>
                  </a:cxn>
                  <a:cxn ang="0">
                    <a:pos x="T12" y="T13"/>
                  </a:cxn>
                </a:cxnLst>
                <a:rect l="0" t="0" r="r" b="b"/>
                <a:pathLst>
                  <a:path w="37" h="62">
                    <a:moveTo>
                      <a:pt x="10" y="0"/>
                    </a:moveTo>
                    <a:cubicBezTo>
                      <a:pt x="10" y="0"/>
                      <a:pt x="3" y="17"/>
                      <a:pt x="1" y="30"/>
                    </a:cubicBezTo>
                    <a:cubicBezTo>
                      <a:pt x="0" y="38"/>
                      <a:pt x="4" y="49"/>
                      <a:pt x="8" y="56"/>
                    </a:cubicBezTo>
                    <a:cubicBezTo>
                      <a:pt x="10" y="61"/>
                      <a:pt x="16" y="62"/>
                      <a:pt x="20" y="58"/>
                    </a:cubicBezTo>
                    <a:cubicBezTo>
                      <a:pt x="26" y="53"/>
                      <a:pt x="34" y="43"/>
                      <a:pt x="35" y="30"/>
                    </a:cubicBezTo>
                    <a:cubicBezTo>
                      <a:pt x="37" y="7"/>
                      <a:pt x="35" y="3"/>
                      <a:pt x="35" y="3"/>
                    </a:cubicBezTo>
                    <a:lnTo>
                      <a:pt x="10" y="0"/>
                    </a:lnTo>
                    <a:close/>
                  </a:path>
                </a:pathLst>
              </a:custGeom>
              <a:solidFill>
                <a:srgbClr val="173D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1" name="íṧ1íḑé"/>
              <p:cNvSpPr/>
              <p:nvPr/>
            </p:nvSpPr>
            <p:spPr bwMode="auto">
              <a:xfrm>
                <a:off x="7132157" y="4177529"/>
                <a:ext cx="414117" cy="1119328"/>
              </a:xfrm>
              <a:custGeom>
                <a:avLst/>
                <a:gdLst>
                  <a:gd name="T0" fmla="*/ 112 w 115"/>
                  <a:gd name="T1" fmla="*/ 23 h 311"/>
                  <a:gd name="T2" fmla="*/ 112 w 115"/>
                  <a:gd name="T3" fmla="*/ 83 h 311"/>
                  <a:gd name="T4" fmla="*/ 100 w 115"/>
                  <a:gd name="T5" fmla="*/ 300 h 311"/>
                  <a:gd name="T6" fmla="*/ 79 w 115"/>
                  <a:gd name="T7" fmla="*/ 308 h 311"/>
                  <a:gd name="T8" fmla="*/ 60 w 115"/>
                  <a:gd name="T9" fmla="*/ 294 h 311"/>
                  <a:gd name="T10" fmla="*/ 30 w 115"/>
                  <a:gd name="T11" fmla="*/ 276 h 311"/>
                  <a:gd name="T12" fmla="*/ 0 w 115"/>
                  <a:gd name="T13" fmla="*/ 0 h 311"/>
                  <a:gd name="T14" fmla="*/ 112 w 115"/>
                  <a:gd name="T15" fmla="*/ 23 h 3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5" h="311">
                    <a:moveTo>
                      <a:pt x="112" y="23"/>
                    </a:moveTo>
                    <a:cubicBezTo>
                      <a:pt x="112" y="23"/>
                      <a:pt x="115" y="51"/>
                      <a:pt x="112" y="83"/>
                    </a:cubicBezTo>
                    <a:cubicBezTo>
                      <a:pt x="110" y="115"/>
                      <a:pt x="101" y="264"/>
                      <a:pt x="100" y="300"/>
                    </a:cubicBezTo>
                    <a:cubicBezTo>
                      <a:pt x="100" y="300"/>
                      <a:pt x="100" y="311"/>
                      <a:pt x="79" y="308"/>
                    </a:cubicBezTo>
                    <a:cubicBezTo>
                      <a:pt x="58" y="306"/>
                      <a:pt x="60" y="294"/>
                      <a:pt x="60" y="294"/>
                    </a:cubicBezTo>
                    <a:cubicBezTo>
                      <a:pt x="60" y="294"/>
                      <a:pt x="31" y="293"/>
                      <a:pt x="30" y="276"/>
                    </a:cubicBezTo>
                    <a:cubicBezTo>
                      <a:pt x="29" y="259"/>
                      <a:pt x="0" y="68"/>
                      <a:pt x="0" y="0"/>
                    </a:cubicBezTo>
                    <a:lnTo>
                      <a:pt x="112" y="23"/>
                    </a:lnTo>
                    <a:close/>
                  </a:path>
                </a:pathLst>
              </a:custGeom>
              <a:solidFill>
                <a:srgbClr val="FDD76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2" name="isľïḋê"/>
              <p:cNvSpPr/>
              <p:nvPr/>
            </p:nvSpPr>
            <p:spPr bwMode="auto">
              <a:xfrm>
                <a:off x="7048987" y="3723560"/>
                <a:ext cx="119557" cy="374264"/>
              </a:xfrm>
              <a:custGeom>
                <a:avLst/>
                <a:gdLst>
                  <a:gd name="T0" fmla="*/ 69 w 69"/>
                  <a:gd name="T1" fmla="*/ 0 h 216"/>
                  <a:gd name="T2" fmla="*/ 33 w 69"/>
                  <a:gd name="T3" fmla="*/ 216 h 216"/>
                  <a:gd name="T4" fmla="*/ 0 w 69"/>
                  <a:gd name="T5" fmla="*/ 216 h 216"/>
                  <a:gd name="T6" fmla="*/ 4 w 69"/>
                  <a:gd name="T7" fmla="*/ 17 h 216"/>
                  <a:gd name="T8" fmla="*/ 69 w 69"/>
                  <a:gd name="T9" fmla="*/ 0 h 216"/>
                </a:gdLst>
                <a:ahLst/>
                <a:cxnLst>
                  <a:cxn ang="0">
                    <a:pos x="T0" y="T1"/>
                  </a:cxn>
                  <a:cxn ang="0">
                    <a:pos x="T2" y="T3"/>
                  </a:cxn>
                  <a:cxn ang="0">
                    <a:pos x="T4" y="T5"/>
                  </a:cxn>
                  <a:cxn ang="0">
                    <a:pos x="T6" y="T7"/>
                  </a:cxn>
                  <a:cxn ang="0">
                    <a:pos x="T8" y="T9"/>
                  </a:cxn>
                </a:cxnLst>
                <a:rect l="0" t="0" r="r" b="b"/>
                <a:pathLst>
                  <a:path w="69" h="216">
                    <a:moveTo>
                      <a:pt x="69" y="0"/>
                    </a:moveTo>
                    <a:lnTo>
                      <a:pt x="33" y="216"/>
                    </a:lnTo>
                    <a:lnTo>
                      <a:pt x="0" y="216"/>
                    </a:lnTo>
                    <a:lnTo>
                      <a:pt x="4" y="17"/>
                    </a:lnTo>
                    <a:lnTo>
                      <a:pt x="69" y="0"/>
                    </a:ln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3" name="îSľíďe"/>
              <p:cNvSpPr/>
              <p:nvPr/>
            </p:nvSpPr>
            <p:spPr bwMode="auto">
              <a:xfrm>
                <a:off x="7031660" y="3389148"/>
                <a:ext cx="161142" cy="438375"/>
              </a:xfrm>
              <a:custGeom>
                <a:avLst/>
                <a:gdLst>
                  <a:gd name="T0" fmla="*/ 45 w 45"/>
                  <a:gd name="T1" fmla="*/ 1 h 122"/>
                  <a:gd name="T2" fmla="*/ 14 w 45"/>
                  <a:gd name="T3" fmla="*/ 33 h 122"/>
                  <a:gd name="T4" fmla="*/ 7 w 45"/>
                  <a:gd name="T5" fmla="*/ 111 h 122"/>
                  <a:gd name="T6" fmla="*/ 41 w 45"/>
                  <a:gd name="T7" fmla="*/ 110 h 122"/>
                  <a:gd name="T8" fmla="*/ 45 w 45"/>
                  <a:gd name="T9" fmla="*/ 1 h 122"/>
                </a:gdLst>
                <a:ahLst/>
                <a:cxnLst>
                  <a:cxn ang="0">
                    <a:pos x="T0" y="T1"/>
                  </a:cxn>
                  <a:cxn ang="0">
                    <a:pos x="T2" y="T3"/>
                  </a:cxn>
                  <a:cxn ang="0">
                    <a:pos x="T4" y="T5"/>
                  </a:cxn>
                  <a:cxn ang="0">
                    <a:pos x="T6" y="T7"/>
                  </a:cxn>
                  <a:cxn ang="0">
                    <a:pos x="T8" y="T9"/>
                  </a:cxn>
                </a:cxnLst>
                <a:rect l="0" t="0" r="r" b="b"/>
                <a:pathLst>
                  <a:path w="45" h="122">
                    <a:moveTo>
                      <a:pt x="45" y="1"/>
                    </a:moveTo>
                    <a:cubicBezTo>
                      <a:pt x="45" y="1"/>
                      <a:pt x="22" y="0"/>
                      <a:pt x="14" y="33"/>
                    </a:cubicBezTo>
                    <a:cubicBezTo>
                      <a:pt x="6" y="66"/>
                      <a:pt x="0" y="108"/>
                      <a:pt x="7" y="111"/>
                    </a:cubicBezTo>
                    <a:cubicBezTo>
                      <a:pt x="27" y="122"/>
                      <a:pt x="41" y="110"/>
                      <a:pt x="41" y="110"/>
                    </a:cubicBezTo>
                    <a:lnTo>
                      <a:pt x="45" y="1"/>
                    </a:lnTo>
                    <a:close/>
                  </a:path>
                </a:pathLst>
              </a:custGeom>
              <a:solidFill>
                <a:srgbClr val="8A2AE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4" name="îṣliḍê"/>
              <p:cNvSpPr/>
              <p:nvPr/>
            </p:nvSpPr>
            <p:spPr bwMode="auto">
              <a:xfrm>
                <a:off x="7081909" y="3389148"/>
                <a:ext cx="561397" cy="972048"/>
              </a:xfrm>
              <a:custGeom>
                <a:avLst/>
                <a:gdLst>
                  <a:gd name="T0" fmla="*/ 24 w 156"/>
                  <a:gd name="T1" fmla="*/ 2 h 270"/>
                  <a:gd name="T2" fmla="*/ 36 w 156"/>
                  <a:gd name="T3" fmla="*/ 1 h 270"/>
                  <a:gd name="T4" fmla="*/ 142 w 156"/>
                  <a:gd name="T5" fmla="*/ 39 h 270"/>
                  <a:gd name="T6" fmla="*/ 121 w 156"/>
                  <a:gd name="T7" fmla="*/ 140 h 270"/>
                  <a:gd name="T8" fmla="*/ 126 w 156"/>
                  <a:gd name="T9" fmla="*/ 212 h 270"/>
                  <a:gd name="T10" fmla="*/ 111 w 156"/>
                  <a:gd name="T11" fmla="*/ 260 h 270"/>
                  <a:gd name="T12" fmla="*/ 33 w 156"/>
                  <a:gd name="T13" fmla="*/ 251 h 270"/>
                  <a:gd name="T14" fmla="*/ 13 w 156"/>
                  <a:gd name="T15" fmla="*/ 205 h 270"/>
                  <a:gd name="T16" fmla="*/ 22 w 156"/>
                  <a:gd name="T17" fmla="*/ 114 h 270"/>
                  <a:gd name="T18" fmla="*/ 7 w 156"/>
                  <a:gd name="T19" fmla="*/ 97 h 270"/>
                  <a:gd name="T20" fmla="*/ 17 w 156"/>
                  <a:gd name="T21" fmla="*/ 52 h 270"/>
                  <a:gd name="T22" fmla="*/ 15 w 156"/>
                  <a:gd name="T23" fmla="*/ 12 h 270"/>
                  <a:gd name="T24" fmla="*/ 24 w 156"/>
                  <a:gd name="T25" fmla="*/ 2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270">
                    <a:moveTo>
                      <a:pt x="24" y="2"/>
                    </a:moveTo>
                    <a:cubicBezTo>
                      <a:pt x="28" y="1"/>
                      <a:pt x="32" y="0"/>
                      <a:pt x="36" y="1"/>
                    </a:cubicBezTo>
                    <a:cubicBezTo>
                      <a:pt x="56" y="7"/>
                      <a:pt x="129" y="29"/>
                      <a:pt x="142" y="39"/>
                    </a:cubicBezTo>
                    <a:cubicBezTo>
                      <a:pt x="156" y="51"/>
                      <a:pt x="121" y="118"/>
                      <a:pt x="121" y="140"/>
                    </a:cubicBezTo>
                    <a:cubicBezTo>
                      <a:pt x="122" y="162"/>
                      <a:pt x="124" y="188"/>
                      <a:pt x="126" y="212"/>
                    </a:cubicBezTo>
                    <a:cubicBezTo>
                      <a:pt x="128" y="236"/>
                      <a:pt x="131" y="249"/>
                      <a:pt x="111" y="260"/>
                    </a:cubicBezTo>
                    <a:cubicBezTo>
                      <a:pt x="91" y="270"/>
                      <a:pt x="58" y="270"/>
                      <a:pt x="33" y="251"/>
                    </a:cubicBezTo>
                    <a:cubicBezTo>
                      <a:pt x="8" y="232"/>
                      <a:pt x="12" y="219"/>
                      <a:pt x="13" y="205"/>
                    </a:cubicBezTo>
                    <a:cubicBezTo>
                      <a:pt x="14" y="191"/>
                      <a:pt x="23" y="131"/>
                      <a:pt x="22" y="114"/>
                    </a:cubicBezTo>
                    <a:cubicBezTo>
                      <a:pt x="22" y="114"/>
                      <a:pt x="13" y="108"/>
                      <a:pt x="7" y="97"/>
                    </a:cubicBezTo>
                    <a:cubicBezTo>
                      <a:pt x="0" y="86"/>
                      <a:pt x="12" y="65"/>
                      <a:pt x="17" y="52"/>
                    </a:cubicBezTo>
                    <a:cubicBezTo>
                      <a:pt x="21" y="38"/>
                      <a:pt x="14" y="23"/>
                      <a:pt x="15" y="12"/>
                    </a:cubicBezTo>
                    <a:cubicBezTo>
                      <a:pt x="16" y="7"/>
                      <a:pt x="20" y="4"/>
                      <a:pt x="24" y="2"/>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5" name="ísļiḍè"/>
              <p:cNvSpPr/>
              <p:nvPr/>
            </p:nvSpPr>
            <p:spPr bwMode="auto">
              <a:xfrm>
                <a:off x="7246516" y="3406475"/>
                <a:ext cx="209658" cy="169805"/>
              </a:xfrm>
              <a:custGeom>
                <a:avLst/>
                <a:gdLst>
                  <a:gd name="T0" fmla="*/ 1 w 58"/>
                  <a:gd name="T1" fmla="*/ 20 h 47"/>
                  <a:gd name="T2" fmla="*/ 26 w 58"/>
                  <a:gd name="T3" fmla="*/ 46 h 47"/>
                  <a:gd name="T4" fmla="*/ 57 w 58"/>
                  <a:gd name="T5" fmla="*/ 27 h 47"/>
                  <a:gd name="T6" fmla="*/ 32 w 58"/>
                  <a:gd name="T7" fmla="*/ 2 h 47"/>
                  <a:gd name="T8" fmla="*/ 1 w 58"/>
                  <a:gd name="T9" fmla="*/ 20 h 47"/>
                </a:gdLst>
                <a:ahLst/>
                <a:cxnLst>
                  <a:cxn ang="0">
                    <a:pos x="T0" y="T1"/>
                  </a:cxn>
                  <a:cxn ang="0">
                    <a:pos x="T2" y="T3"/>
                  </a:cxn>
                  <a:cxn ang="0">
                    <a:pos x="T4" y="T5"/>
                  </a:cxn>
                  <a:cxn ang="0">
                    <a:pos x="T6" y="T7"/>
                  </a:cxn>
                  <a:cxn ang="0">
                    <a:pos x="T8" y="T9"/>
                  </a:cxn>
                </a:cxnLst>
                <a:rect l="0" t="0" r="r" b="b"/>
                <a:pathLst>
                  <a:path w="58" h="47">
                    <a:moveTo>
                      <a:pt x="1" y="20"/>
                    </a:moveTo>
                    <a:cubicBezTo>
                      <a:pt x="0" y="32"/>
                      <a:pt x="11" y="44"/>
                      <a:pt x="26" y="46"/>
                    </a:cubicBezTo>
                    <a:cubicBezTo>
                      <a:pt x="42" y="47"/>
                      <a:pt x="55" y="39"/>
                      <a:pt x="57" y="27"/>
                    </a:cubicBezTo>
                    <a:cubicBezTo>
                      <a:pt x="58" y="15"/>
                      <a:pt x="47" y="4"/>
                      <a:pt x="32" y="2"/>
                    </a:cubicBezTo>
                    <a:cubicBezTo>
                      <a:pt x="17" y="0"/>
                      <a:pt x="3" y="8"/>
                      <a:pt x="1" y="2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6" name="iśļídé"/>
              <p:cNvSpPr/>
              <p:nvPr/>
            </p:nvSpPr>
            <p:spPr bwMode="auto">
              <a:xfrm>
                <a:off x="7275972" y="3432466"/>
                <a:ext cx="150746" cy="123023"/>
              </a:xfrm>
              <a:custGeom>
                <a:avLst/>
                <a:gdLst>
                  <a:gd name="T0" fmla="*/ 1 w 42"/>
                  <a:gd name="T1" fmla="*/ 14 h 34"/>
                  <a:gd name="T2" fmla="*/ 19 w 42"/>
                  <a:gd name="T3" fmla="*/ 32 h 34"/>
                  <a:gd name="T4" fmla="*/ 41 w 42"/>
                  <a:gd name="T5" fmla="*/ 19 h 34"/>
                  <a:gd name="T6" fmla="*/ 23 w 42"/>
                  <a:gd name="T7" fmla="*/ 1 h 34"/>
                  <a:gd name="T8" fmla="*/ 1 w 42"/>
                  <a:gd name="T9" fmla="*/ 14 h 34"/>
                </a:gdLst>
                <a:ahLst/>
                <a:cxnLst>
                  <a:cxn ang="0">
                    <a:pos x="T0" y="T1"/>
                  </a:cxn>
                  <a:cxn ang="0">
                    <a:pos x="T2" y="T3"/>
                  </a:cxn>
                  <a:cxn ang="0">
                    <a:pos x="T4" y="T5"/>
                  </a:cxn>
                  <a:cxn ang="0">
                    <a:pos x="T6" y="T7"/>
                  </a:cxn>
                  <a:cxn ang="0">
                    <a:pos x="T8" y="T9"/>
                  </a:cxn>
                </a:cxnLst>
                <a:rect l="0" t="0" r="r" b="b"/>
                <a:pathLst>
                  <a:path w="42" h="34">
                    <a:moveTo>
                      <a:pt x="1" y="14"/>
                    </a:moveTo>
                    <a:cubicBezTo>
                      <a:pt x="0" y="23"/>
                      <a:pt x="8" y="31"/>
                      <a:pt x="19" y="32"/>
                    </a:cubicBezTo>
                    <a:cubicBezTo>
                      <a:pt x="30" y="34"/>
                      <a:pt x="40" y="28"/>
                      <a:pt x="41" y="19"/>
                    </a:cubicBezTo>
                    <a:cubicBezTo>
                      <a:pt x="42" y="10"/>
                      <a:pt x="34" y="2"/>
                      <a:pt x="23" y="1"/>
                    </a:cubicBezTo>
                    <a:cubicBezTo>
                      <a:pt x="12" y="0"/>
                      <a:pt x="2" y="5"/>
                      <a:pt x="1" y="14"/>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7" name="îṡḻîḍé"/>
              <p:cNvSpPr/>
              <p:nvPr/>
            </p:nvSpPr>
            <p:spPr bwMode="auto">
              <a:xfrm>
                <a:off x="7293300" y="3342365"/>
                <a:ext cx="102230" cy="150746"/>
              </a:xfrm>
              <a:custGeom>
                <a:avLst/>
                <a:gdLst>
                  <a:gd name="T0" fmla="*/ 7 w 28"/>
                  <a:gd name="T1" fmla="*/ 11 h 42"/>
                  <a:gd name="T2" fmla="*/ 23 w 28"/>
                  <a:gd name="T3" fmla="*/ 5 h 42"/>
                  <a:gd name="T4" fmla="*/ 28 w 28"/>
                  <a:gd name="T5" fmla="*/ 35 h 42"/>
                  <a:gd name="T6" fmla="*/ 1 w 28"/>
                  <a:gd name="T7" fmla="*/ 42 h 42"/>
                  <a:gd name="T8" fmla="*/ 5 w 28"/>
                  <a:gd name="T9" fmla="*/ 18 h 42"/>
                  <a:gd name="T10" fmla="*/ 7 w 28"/>
                  <a:gd name="T11" fmla="*/ 11 h 42"/>
                </a:gdLst>
                <a:ahLst/>
                <a:cxnLst>
                  <a:cxn ang="0">
                    <a:pos x="T0" y="T1"/>
                  </a:cxn>
                  <a:cxn ang="0">
                    <a:pos x="T2" y="T3"/>
                  </a:cxn>
                  <a:cxn ang="0">
                    <a:pos x="T4" y="T5"/>
                  </a:cxn>
                  <a:cxn ang="0">
                    <a:pos x="T6" y="T7"/>
                  </a:cxn>
                  <a:cxn ang="0">
                    <a:pos x="T8" y="T9"/>
                  </a:cxn>
                  <a:cxn ang="0">
                    <a:pos x="T10" y="T11"/>
                  </a:cxn>
                </a:cxnLst>
                <a:rect l="0" t="0" r="r" b="b"/>
                <a:pathLst>
                  <a:path w="28" h="42">
                    <a:moveTo>
                      <a:pt x="7" y="11"/>
                    </a:moveTo>
                    <a:cubicBezTo>
                      <a:pt x="7" y="11"/>
                      <a:pt x="20" y="0"/>
                      <a:pt x="23" y="5"/>
                    </a:cubicBezTo>
                    <a:cubicBezTo>
                      <a:pt x="26" y="11"/>
                      <a:pt x="28" y="35"/>
                      <a:pt x="28" y="35"/>
                    </a:cubicBezTo>
                    <a:cubicBezTo>
                      <a:pt x="1" y="42"/>
                      <a:pt x="1" y="42"/>
                      <a:pt x="1" y="42"/>
                    </a:cubicBezTo>
                    <a:cubicBezTo>
                      <a:pt x="5" y="18"/>
                      <a:pt x="5" y="18"/>
                      <a:pt x="5" y="18"/>
                    </a:cubicBezTo>
                    <a:cubicBezTo>
                      <a:pt x="5" y="18"/>
                      <a:pt x="0" y="13"/>
                      <a:pt x="7" y="11"/>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8" name="íṩ1íḓé"/>
              <p:cNvSpPr/>
              <p:nvPr/>
            </p:nvSpPr>
            <p:spPr bwMode="auto">
              <a:xfrm>
                <a:off x="7168545" y="3134441"/>
                <a:ext cx="291095" cy="291095"/>
              </a:xfrm>
              <a:custGeom>
                <a:avLst/>
                <a:gdLst>
                  <a:gd name="T0" fmla="*/ 1 w 81"/>
                  <a:gd name="T1" fmla="*/ 43 h 81"/>
                  <a:gd name="T2" fmla="*/ 43 w 81"/>
                  <a:gd name="T3" fmla="*/ 80 h 81"/>
                  <a:gd name="T4" fmla="*/ 80 w 81"/>
                  <a:gd name="T5" fmla="*/ 38 h 81"/>
                  <a:gd name="T6" fmla="*/ 38 w 81"/>
                  <a:gd name="T7" fmla="*/ 1 h 81"/>
                  <a:gd name="T8" fmla="*/ 1 w 81"/>
                  <a:gd name="T9" fmla="*/ 43 h 81"/>
                </a:gdLst>
                <a:ahLst/>
                <a:cxnLst>
                  <a:cxn ang="0">
                    <a:pos x="T0" y="T1"/>
                  </a:cxn>
                  <a:cxn ang="0">
                    <a:pos x="T2" y="T3"/>
                  </a:cxn>
                  <a:cxn ang="0">
                    <a:pos x="T4" y="T5"/>
                  </a:cxn>
                  <a:cxn ang="0">
                    <a:pos x="T6" y="T7"/>
                  </a:cxn>
                  <a:cxn ang="0">
                    <a:pos x="T8" y="T9"/>
                  </a:cxn>
                </a:cxnLst>
                <a:rect l="0" t="0" r="r" b="b"/>
                <a:pathLst>
                  <a:path w="81" h="81">
                    <a:moveTo>
                      <a:pt x="1" y="43"/>
                    </a:moveTo>
                    <a:cubicBezTo>
                      <a:pt x="2" y="64"/>
                      <a:pt x="21" y="81"/>
                      <a:pt x="43" y="80"/>
                    </a:cubicBezTo>
                    <a:cubicBezTo>
                      <a:pt x="64" y="78"/>
                      <a:pt x="81" y="60"/>
                      <a:pt x="80" y="38"/>
                    </a:cubicBezTo>
                    <a:cubicBezTo>
                      <a:pt x="78" y="16"/>
                      <a:pt x="60" y="0"/>
                      <a:pt x="38" y="1"/>
                    </a:cubicBezTo>
                    <a:cubicBezTo>
                      <a:pt x="16" y="2"/>
                      <a:pt x="0" y="21"/>
                      <a:pt x="1" y="43"/>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9" name="ïṧḻïḋê"/>
              <p:cNvSpPr/>
              <p:nvPr/>
            </p:nvSpPr>
            <p:spPr bwMode="auto">
              <a:xfrm>
                <a:off x="7301963" y="3375286"/>
                <a:ext cx="86635" cy="97032"/>
              </a:xfrm>
              <a:custGeom>
                <a:avLst/>
                <a:gdLst>
                  <a:gd name="T0" fmla="*/ 23 w 24"/>
                  <a:gd name="T1" fmla="*/ 3 h 27"/>
                  <a:gd name="T2" fmla="*/ 24 w 24"/>
                  <a:gd name="T3" fmla="*/ 7 h 27"/>
                  <a:gd name="T4" fmla="*/ 0 w 24"/>
                  <a:gd name="T5" fmla="*/ 27 h 27"/>
                  <a:gd name="T6" fmla="*/ 3 w 24"/>
                  <a:gd name="T7" fmla="*/ 9 h 27"/>
                  <a:gd name="T8" fmla="*/ 2 w 24"/>
                  <a:gd name="T9" fmla="*/ 4 h 27"/>
                  <a:gd name="T10" fmla="*/ 23 w 24"/>
                  <a:gd name="T11" fmla="*/ 3 h 27"/>
                </a:gdLst>
                <a:ahLst/>
                <a:cxnLst>
                  <a:cxn ang="0">
                    <a:pos x="T0" y="T1"/>
                  </a:cxn>
                  <a:cxn ang="0">
                    <a:pos x="T2" y="T3"/>
                  </a:cxn>
                  <a:cxn ang="0">
                    <a:pos x="T4" y="T5"/>
                  </a:cxn>
                  <a:cxn ang="0">
                    <a:pos x="T6" y="T7"/>
                  </a:cxn>
                  <a:cxn ang="0">
                    <a:pos x="T8" y="T9"/>
                  </a:cxn>
                  <a:cxn ang="0">
                    <a:pos x="T10" y="T11"/>
                  </a:cxn>
                </a:cxnLst>
                <a:rect l="0" t="0" r="r" b="b"/>
                <a:pathLst>
                  <a:path w="24" h="27">
                    <a:moveTo>
                      <a:pt x="23" y="3"/>
                    </a:moveTo>
                    <a:cubicBezTo>
                      <a:pt x="23" y="4"/>
                      <a:pt x="23" y="6"/>
                      <a:pt x="24" y="7"/>
                    </a:cubicBezTo>
                    <a:cubicBezTo>
                      <a:pt x="21" y="21"/>
                      <a:pt x="0" y="27"/>
                      <a:pt x="0" y="27"/>
                    </a:cubicBezTo>
                    <a:cubicBezTo>
                      <a:pt x="3" y="9"/>
                      <a:pt x="3" y="9"/>
                      <a:pt x="3" y="9"/>
                    </a:cubicBezTo>
                    <a:cubicBezTo>
                      <a:pt x="3" y="9"/>
                      <a:pt x="1" y="6"/>
                      <a:pt x="2" y="4"/>
                    </a:cubicBezTo>
                    <a:cubicBezTo>
                      <a:pt x="10" y="2"/>
                      <a:pt x="20" y="0"/>
                      <a:pt x="23" y="3"/>
                    </a:cubicBezTo>
                    <a:close/>
                  </a:path>
                </a:pathLst>
              </a:custGeom>
              <a:solidFill>
                <a:srgbClr val="EA9C9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0" name="íṡľíďè"/>
              <p:cNvSpPr/>
              <p:nvPr/>
            </p:nvSpPr>
            <p:spPr bwMode="auto">
              <a:xfrm>
                <a:off x="7168545" y="3134441"/>
                <a:ext cx="291095" cy="291095"/>
              </a:xfrm>
              <a:custGeom>
                <a:avLst/>
                <a:gdLst>
                  <a:gd name="T0" fmla="*/ 1 w 81"/>
                  <a:gd name="T1" fmla="*/ 43 h 81"/>
                  <a:gd name="T2" fmla="*/ 43 w 81"/>
                  <a:gd name="T3" fmla="*/ 80 h 81"/>
                  <a:gd name="T4" fmla="*/ 80 w 81"/>
                  <a:gd name="T5" fmla="*/ 38 h 81"/>
                  <a:gd name="T6" fmla="*/ 38 w 81"/>
                  <a:gd name="T7" fmla="*/ 1 h 81"/>
                  <a:gd name="T8" fmla="*/ 1 w 81"/>
                  <a:gd name="T9" fmla="*/ 43 h 81"/>
                </a:gdLst>
                <a:ahLst/>
                <a:cxnLst>
                  <a:cxn ang="0">
                    <a:pos x="T0" y="T1"/>
                  </a:cxn>
                  <a:cxn ang="0">
                    <a:pos x="T2" y="T3"/>
                  </a:cxn>
                  <a:cxn ang="0">
                    <a:pos x="T4" y="T5"/>
                  </a:cxn>
                  <a:cxn ang="0">
                    <a:pos x="T6" y="T7"/>
                  </a:cxn>
                  <a:cxn ang="0">
                    <a:pos x="T8" y="T9"/>
                  </a:cxn>
                </a:cxnLst>
                <a:rect l="0" t="0" r="r" b="b"/>
                <a:pathLst>
                  <a:path w="81" h="81">
                    <a:moveTo>
                      <a:pt x="1" y="43"/>
                    </a:moveTo>
                    <a:cubicBezTo>
                      <a:pt x="2" y="64"/>
                      <a:pt x="21" y="81"/>
                      <a:pt x="43" y="80"/>
                    </a:cubicBezTo>
                    <a:cubicBezTo>
                      <a:pt x="64" y="78"/>
                      <a:pt x="81" y="60"/>
                      <a:pt x="80" y="38"/>
                    </a:cubicBezTo>
                    <a:cubicBezTo>
                      <a:pt x="78" y="16"/>
                      <a:pt x="60" y="0"/>
                      <a:pt x="38" y="1"/>
                    </a:cubicBezTo>
                    <a:cubicBezTo>
                      <a:pt x="16" y="2"/>
                      <a:pt x="0" y="21"/>
                      <a:pt x="1" y="43"/>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1" name="ïSļïďê"/>
              <p:cNvSpPr/>
              <p:nvPr/>
            </p:nvSpPr>
            <p:spPr bwMode="auto">
              <a:xfrm>
                <a:off x="7553205" y="3879504"/>
                <a:ext cx="109161" cy="384661"/>
              </a:xfrm>
              <a:custGeom>
                <a:avLst/>
                <a:gdLst>
                  <a:gd name="T0" fmla="*/ 63 w 63"/>
                  <a:gd name="T1" fmla="*/ 0 h 222"/>
                  <a:gd name="T2" fmla="*/ 54 w 63"/>
                  <a:gd name="T3" fmla="*/ 218 h 222"/>
                  <a:gd name="T4" fmla="*/ 21 w 63"/>
                  <a:gd name="T5" fmla="*/ 222 h 222"/>
                  <a:gd name="T6" fmla="*/ 0 w 63"/>
                  <a:gd name="T7" fmla="*/ 24 h 222"/>
                  <a:gd name="T8" fmla="*/ 63 w 63"/>
                  <a:gd name="T9" fmla="*/ 0 h 222"/>
                </a:gdLst>
                <a:ahLst/>
                <a:cxnLst>
                  <a:cxn ang="0">
                    <a:pos x="T0" y="T1"/>
                  </a:cxn>
                  <a:cxn ang="0">
                    <a:pos x="T2" y="T3"/>
                  </a:cxn>
                  <a:cxn ang="0">
                    <a:pos x="T4" y="T5"/>
                  </a:cxn>
                  <a:cxn ang="0">
                    <a:pos x="T6" y="T7"/>
                  </a:cxn>
                  <a:cxn ang="0">
                    <a:pos x="T8" y="T9"/>
                  </a:cxn>
                </a:cxnLst>
                <a:rect l="0" t="0" r="r" b="b"/>
                <a:pathLst>
                  <a:path w="63" h="222">
                    <a:moveTo>
                      <a:pt x="63" y="0"/>
                    </a:moveTo>
                    <a:lnTo>
                      <a:pt x="54" y="218"/>
                    </a:lnTo>
                    <a:lnTo>
                      <a:pt x="21" y="222"/>
                    </a:lnTo>
                    <a:lnTo>
                      <a:pt x="0" y="24"/>
                    </a:lnTo>
                    <a:lnTo>
                      <a:pt x="63" y="0"/>
                    </a:ln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2" name="ís1ïḓè"/>
              <p:cNvSpPr/>
              <p:nvPr/>
            </p:nvSpPr>
            <p:spPr bwMode="auto">
              <a:xfrm>
                <a:off x="7463105" y="3586676"/>
                <a:ext cx="86635" cy="457434"/>
              </a:xfrm>
              <a:custGeom>
                <a:avLst/>
                <a:gdLst>
                  <a:gd name="T0" fmla="*/ 5 w 24"/>
                  <a:gd name="T1" fmla="*/ 72 h 127"/>
                  <a:gd name="T2" fmla="*/ 20 w 24"/>
                  <a:gd name="T3" fmla="*/ 0 h 127"/>
                  <a:gd name="T4" fmla="*/ 24 w 24"/>
                  <a:gd name="T5" fmla="*/ 49 h 127"/>
                  <a:gd name="T6" fmla="*/ 15 w 24"/>
                  <a:gd name="T7" fmla="*/ 85 h 127"/>
                  <a:gd name="T8" fmla="*/ 17 w 24"/>
                  <a:gd name="T9" fmla="*/ 127 h 127"/>
                  <a:gd name="T10" fmla="*/ 17 w 24"/>
                  <a:gd name="T11" fmla="*/ 127 h 127"/>
                  <a:gd name="T12" fmla="*/ 5 w 24"/>
                  <a:gd name="T13" fmla="*/ 72 h 127"/>
                </a:gdLst>
                <a:ahLst/>
                <a:cxnLst>
                  <a:cxn ang="0">
                    <a:pos x="T0" y="T1"/>
                  </a:cxn>
                  <a:cxn ang="0">
                    <a:pos x="T2" y="T3"/>
                  </a:cxn>
                  <a:cxn ang="0">
                    <a:pos x="T4" y="T5"/>
                  </a:cxn>
                  <a:cxn ang="0">
                    <a:pos x="T6" y="T7"/>
                  </a:cxn>
                  <a:cxn ang="0">
                    <a:pos x="T8" y="T9"/>
                  </a:cxn>
                  <a:cxn ang="0">
                    <a:pos x="T10" y="T11"/>
                  </a:cxn>
                  <a:cxn ang="0">
                    <a:pos x="T12" y="T13"/>
                  </a:cxn>
                </a:cxnLst>
                <a:rect l="0" t="0" r="r" b="b"/>
                <a:pathLst>
                  <a:path w="24" h="127">
                    <a:moveTo>
                      <a:pt x="5" y="72"/>
                    </a:moveTo>
                    <a:cubicBezTo>
                      <a:pt x="10" y="50"/>
                      <a:pt x="20" y="0"/>
                      <a:pt x="20" y="0"/>
                    </a:cubicBezTo>
                    <a:cubicBezTo>
                      <a:pt x="24" y="49"/>
                      <a:pt x="24" y="49"/>
                      <a:pt x="24" y="49"/>
                    </a:cubicBezTo>
                    <a:cubicBezTo>
                      <a:pt x="19" y="64"/>
                      <a:pt x="15" y="78"/>
                      <a:pt x="15" y="85"/>
                    </a:cubicBezTo>
                    <a:cubicBezTo>
                      <a:pt x="15" y="98"/>
                      <a:pt x="16" y="113"/>
                      <a:pt x="17" y="127"/>
                    </a:cubicBezTo>
                    <a:cubicBezTo>
                      <a:pt x="17" y="127"/>
                      <a:pt x="17" y="127"/>
                      <a:pt x="17" y="127"/>
                    </a:cubicBezTo>
                    <a:cubicBezTo>
                      <a:pt x="17" y="127"/>
                      <a:pt x="0" y="95"/>
                      <a:pt x="5" y="72"/>
                    </a:cubicBezTo>
                    <a:close/>
                  </a:path>
                </a:pathLst>
              </a:custGeom>
              <a:solidFill>
                <a:srgbClr val="8A2AE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3" name="iS1îďê"/>
              <p:cNvSpPr/>
              <p:nvPr/>
            </p:nvSpPr>
            <p:spPr bwMode="auto">
              <a:xfrm>
                <a:off x="7528947" y="3522567"/>
                <a:ext cx="164608" cy="474761"/>
              </a:xfrm>
              <a:custGeom>
                <a:avLst/>
                <a:gdLst>
                  <a:gd name="T0" fmla="*/ 15 w 46"/>
                  <a:gd name="T1" fmla="*/ 0 h 132"/>
                  <a:gd name="T2" fmla="*/ 34 w 46"/>
                  <a:gd name="T3" fmla="*/ 42 h 132"/>
                  <a:gd name="T4" fmla="*/ 34 w 46"/>
                  <a:gd name="T5" fmla="*/ 123 h 132"/>
                  <a:gd name="T6" fmla="*/ 7 w 46"/>
                  <a:gd name="T7" fmla="*/ 121 h 132"/>
                  <a:gd name="T8" fmla="*/ 1 w 46"/>
                  <a:gd name="T9" fmla="*/ 45 h 132"/>
                  <a:gd name="T10" fmla="*/ 15 w 46"/>
                  <a:gd name="T11" fmla="*/ 0 h 132"/>
                </a:gdLst>
                <a:ahLst/>
                <a:cxnLst>
                  <a:cxn ang="0">
                    <a:pos x="T0" y="T1"/>
                  </a:cxn>
                  <a:cxn ang="0">
                    <a:pos x="T2" y="T3"/>
                  </a:cxn>
                  <a:cxn ang="0">
                    <a:pos x="T4" y="T5"/>
                  </a:cxn>
                  <a:cxn ang="0">
                    <a:pos x="T6" y="T7"/>
                  </a:cxn>
                  <a:cxn ang="0">
                    <a:pos x="T8" y="T9"/>
                  </a:cxn>
                  <a:cxn ang="0">
                    <a:pos x="T10" y="T11"/>
                  </a:cxn>
                </a:cxnLst>
                <a:rect l="0" t="0" r="r" b="b"/>
                <a:pathLst>
                  <a:path w="46" h="132">
                    <a:moveTo>
                      <a:pt x="15" y="0"/>
                    </a:moveTo>
                    <a:cubicBezTo>
                      <a:pt x="15" y="0"/>
                      <a:pt x="27" y="5"/>
                      <a:pt x="34" y="42"/>
                    </a:cubicBezTo>
                    <a:cubicBezTo>
                      <a:pt x="41" y="80"/>
                      <a:pt x="46" y="118"/>
                      <a:pt x="34" y="123"/>
                    </a:cubicBezTo>
                    <a:cubicBezTo>
                      <a:pt x="21" y="128"/>
                      <a:pt x="11" y="132"/>
                      <a:pt x="7" y="121"/>
                    </a:cubicBezTo>
                    <a:cubicBezTo>
                      <a:pt x="4" y="111"/>
                      <a:pt x="1" y="63"/>
                      <a:pt x="1" y="45"/>
                    </a:cubicBezTo>
                    <a:cubicBezTo>
                      <a:pt x="0" y="27"/>
                      <a:pt x="0" y="3"/>
                      <a:pt x="15" y="0"/>
                    </a:cubicBezTo>
                    <a:close/>
                  </a:path>
                </a:pathLst>
              </a:custGeom>
              <a:solidFill>
                <a:srgbClr val="B45E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4" name="ïšľïdé"/>
              <p:cNvSpPr/>
              <p:nvPr/>
            </p:nvSpPr>
            <p:spPr bwMode="auto">
              <a:xfrm>
                <a:off x="7298497" y="4397582"/>
                <a:ext cx="50249" cy="838629"/>
              </a:xfrm>
              <a:custGeom>
                <a:avLst/>
                <a:gdLst>
                  <a:gd name="T0" fmla="*/ 14 w 14"/>
                  <a:gd name="T1" fmla="*/ 233 h 233"/>
                  <a:gd name="T2" fmla="*/ 6 w 14"/>
                  <a:gd name="T3" fmla="*/ 232 h 233"/>
                  <a:gd name="T4" fmla="*/ 6 w 14"/>
                  <a:gd name="T5" fmla="*/ 232 h 233"/>
                  <a:gd name="T6" fmla="*/ 0 w 14"/>
                  <a:gd name="T7" fmla="*/ 0 h 233"/>
                  <a:gd name="T8" fmla="*/ 14 w 14"/>
                  <a:gd name="T9" fmla="*/ 233 h 233"/>
                </a:gdLst>
                <a:ahLst/>
                <a:cxnLst>
                  <a:cxn ang="0">
                    <a:pos x="T0" y="T1"/>
                  </a:cxn>
                  <a:cxn ang="0">
                    <a:pos x="T2" y="T3"/>
                  </a:cxn>
                  <a:cxn ang="0">
                    <a:pos x="T4" y="T5"/>
                  </a:cxn>
                  <a:cxn ang="0">
                    <a:pos x="T6" y="T7"/>
                  </a:cxn>
                  <a:cxn ang="0">
                    <a:pos x="T8" y="T9"/>
                  </a:cxn>
                </a:cxnLst>
                <a:rect l="0" t="0" r="r" b="b"/>
                <a:pathLst>
                  <a:path w="14" h="233">
                    <a:moveTo>
                      <a:pt x="14" y="233"/>
                    </a:moveTo>
                    <a:cubicBezTo>
                      <a:pt x="14" y="233"/>
                      <a:pt x="11" y="233"/>
                      <a:pt x="6" y="232"/>
                    </a:cubicBezTo>
                    <a:cubicBezTo>
                      <a:pt x="6" y="232"/>
                      <a:pt x="6" y="232"/>
                      <a:pt x="6" y="232"/>
                    </a:cubicBezTo>
                    <a:cubicBezTo>
                      <a:pt x="0" y="0"/>
                      <a:pt x="0" y="0"/>
                      <a:pt x="0" y="0"/>
                    </a:cubicBezTo>
                    <a:lnTo>
                      <a:pt x="14" y="233"/>
                    </a:lnTo>
                    <a:close/>
                  </a:path>
                </a:pathLst>
              </a:custGeom>
              <a:solidFill>
                <a:srgbClr val="D8892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5" name="îs1îdé"/>
              <p:cNvSpPr/>
              <p:nvPr/>
            </p:nvSpPr>
            <p:spPr bwMode="auto">
              <a:xfrm>
                <a:off x="7405925" y="4241639"/>
                <a:ext cx="400256" cy="544070"/>
              </a:xfrm>
              <a:custGeom>
                <a:avLst/>
                <a:gdLst>
                  <a:gd name="T0" fmla="*/ 6 w 111"/>
                  <a:gd name="T1" fmla="*/ 151 h 151"/>
                  <a:gd name="T2" fmla="*/ 15 w 111"/>
                  <a:gd name="T3" fmla="*/ 140 h 151"/>
                  <a:gd name="T4" fmla="*/ 101 w 111"/>
                  <a:gd name="T5" fmla="*/ 90 h 151"/>
                  <a:gd name="T6" fmla="*/ 106 w 111"/>
                  <a:gd name="T7" fmla="*/ 81 h 151"/>
                  <a:gd name="T8" fmla="*/ 106 w 111"/>
                  <a:gd name="T9" fmla="*/ 10 h 151"/>
                  <a:gd name="T10" fmla="*/ 111 w 111"/>
                  <a:gd name="T11" fmla="*/ 4 h 151"/>
                  <a:gd name="T12" fmla="*/ 106 w 111"/>
                  <a:gd name="T13" fmla="*/ 1 h 151"/>
                  <a:gd name="T14" fmla="*/ 106 w 111"/>
                  <a:gd name="T15" fmla="*/ 1 h 151"/>
                  <a:gd name="T16" fmla="*/ 103 w 111"/>
                  <a:gd name="T17" fmla="*/ 1 h 151"/>
                  <a:gd name="T18" fmla="*/ 5 w 111"/>
                  <a:gd name="T19" fmla="*/ 58 h 151"/>
                  <a:gd name="T20" fmla="*/ 0 w 111"/>
                  <a:gd name="T21" fmla="*/ 67 h 151"/>
                  <a:gd name="T22" fmla="*/ 0 w 111"/>
                  <a:gd name="T23" fmla="*/ 144 h 151"/>
                  <a:gd name="T24" fmla="*/ 2 w 111"/>
                  <a:gd name="T25" fmla="*/ 148 h 151"/>
                  <a:gd name="T26" fmla="*/ 2 w 111"/>
                  <a:gd name="T27" fmla="*/ 148 h 151"/>
                  <a:gd name="T28" fmla="*/ 6 w 111"/>
                  <a:gd name="T29" fmla="*/ 15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1" h="151">
                    <a:moveTo>
                      <a:pt x="6" y="151"/>
                    </a:moveTo>
                    <a:cubicBezTo>
                      <a:pt x="15" y="140"/>
                      <a:pt x="15" y="140"/>
                      <a:pt x="15" y="140"/>
                    </a:cubicBezTo>
                    <a:cubicBezTo>
                      <a:pt x="101" y="90"/>
                      <a:pt x="101" y="90"/>
                      <a:pt x="101" y="90"/>
                    </a:cubicBezTo>
                    <a:cubicBezTo>
                      <a:pt x="104" y="89"/>
                      <a:pt x="106" y="84"/>
                      <a:pt x="106" y="81"/>
                    </a:cubicBezTo>
                    <a:cubicBezTo>
                      <a:pt x="106" y="10"/>
                      <a:pt x="106" y="10"/>
                      <a:pt x="106" y="10"/>
                    </a:cubicBezTo>
                    <a:cubicBezTo>
                      <a:pt x="111" y="4"/>
                      <a:pt x="111" y="4"/>
                      <a:pt x="111" y="4"/>
                    </a:cubicBezTo>
                    <a:cubicBezTo>
                      <a:pt x="106" y="1"/>
                      <a:pt x="106" y="1"/>
                      <a:pt x="106" y="1"/>
                    </a:cubicBezTo>
                    <a:cubicBezTo>
                      <a:pt x="106" y="1"/>
                      <a:pt x="106" y="1"/>
                      <a:pt x="106" y="1"/>
                    </a:cubicBezTo>
                    <a:cubicBezTo>
                      <a:pt x="105" y="0"/>
                      <a:pt x="104" y="0"/>
                      <a:pt x="103" y="1"/>
                    </a:cubicBezTo>
                    <a:cubicBezTo>
                      <a:pt x="5" y="58"/>
                      <a:pt x="5" y="58"/>
                      <a:pt x="5" y="58"/>
                    </a:cubicBezTo>
                    <a:cubicBezTo>
                      <a:pt x="2" y="59"/>
                      <a:pt x="0" y="64"/>
                      <a:pt x="0" y="67"/>
                    </a:cubicBezTo>
                    <a:cubicBezTo>
                      <a:pt x="0" y="144"/>
                      <a:pt x="0" y="144"/>
                      <a:pt x="0" y="144"/>
                    </a:cubicBezTo>
                    <a:cubicBezTo>
                      <a:pt x="0" y="146"/>
                      <a:pt x="1" y="148"/>
                      <a:pt x="2" y="148"/>
                    </a:cubicBezTo>
                    <a:cubicBezTo>
                      <a:pt x="2" y="148"/>
                      <a:pt x="2" y="148"/>
                      <a:pt x="2" y="148"/>
                    </a:cubicBezTo>
                    <a:lnTo>
                      <a:pt x="6" y="151"/>
                    </a:ln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6" name="iśľîḑè"/>
              <p:cNvSpPr/>
              <p:nvPr/>
            </p:nvSpPr>
            <p:spPr bwMode="auto">
              <a:xfrm>
                <a:off x="7409390" y="4241639"/>
                <a:ext cx="396790" cy="396790"/>
              </a:xfrm>
              <a:custGeom>
                <a:avLst/>
                <a:gdLst>
                  <a:gd name="T0" fmla="*/ 65 w 110"/>
                  <a:gd name="T1" fmla="*/ 110 h 110"/>
                  <a:gd name="T2" fmla="*/ 71 w 110"/>
                  <a:gd name="T3" fmla="*/ 107 h 110"/>
                  <a:gd name="T4" fmla="*/ 105 w 110"/>
                  <a:gd name="T5" fmla="*/ 48 h 110"/>
                  <a:gd name="T6" fmla="*/ 105 w 110"/>
                  <a:gd name="T7" fmla="*/ 10 h 110"/>
                  <a:gd name="T8" fmla="*/ 110 w 110"/>
                  <a:gd name="T9" fmla="*/ 4 h 110"/>
                  <a:gd name="T10" fmla="*/ 105 w 110"/>
                  <a:gd name="T11" fmla="*/ 1 h 110"/>
                  <a:gd name="T12" fmla="*/ 105 w 110"/>
                  <a:gd name="T13" fmla="*/ 1 h 110"/>
                  <a:gd name="T14" fmla="*/ 102 w 110"/>
                  <a:gd name="T15" fmla="*/ 1 h 110"/>
                  <a:gd name="T16" fmla="*/ 4 w 110"/>
                  <a:gd name="T17" fmla="*/ 58 h 110"/>
                  <a:gd name="T18" fmla="*/ 0 w 110"/>
                  <a:gd name="T19" fmla="*/ 62 h 110"/>
                  <a:gd name="T20" fmla="*/ 65 w 110"/>
                  <a:gd name="T21"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110">
                    <a:moveTo>
                      <a:pt x="65" y="110"/>
                    </a:moveTo>
                    <a:cubicBezTo>
                      <a:pt x="71" y="107"/>
                      <a:pt x="71" y="107"/>
                      <a:pt x="71" y="107"/>
                    </a:cubicBezTo>
                    <a:cubicBezTo>
                      <a:pt x="105" y="48"/>
                      <a:pt x="105" y="48"/>
                      <a:pt x="105" y="48"/>
                    </a:cubicBezTo>
                    <a:cubicBezTo>
                      <a:pt x="105" y="10"/>
                      <a:pt x="105" y="10"/>
                      <a:pt x="105" y="10"/>
                    </a:cubicBezTo>
                    <a:cubicBezTo>
                      <a:pt x="110" y="4"/>
                      <a:pt x="110" y="4"/>
                      <a:pt x="110" y="4"/>
                    </a:cubicBezTo>
                    <a:cubicBezTo>
                      <a:pt x="105" y="1"/>
                      <a:pt x="105" y="1"/>
                      <a:pt x="105" y="1"/>
                    </a:cubicBezTo>
                    <a:cubicBezTo>
                      <a:pt x="105" y="1"/>
                      <a:pt x="105" y="1"/>
                      <a:pt x="105" y="1"/>
                    </a:cubicBezTo>
                    <a:cubicBezTo>
                      <a:pt x="104" y="0"/>
                      <a:pt x="103" y="0"/>
                      <a:pt x="102" y="1"/>
                    </a:cubicBezTo>
                    <a:cubicBezTo>
                      <a:pt x="4" y="58"/>
                      <a:pt x="4" y="58"/>
                      <a:pt x="4" y="58"/>
                    </a:cubicBezTo>
                    <a:cubicBezTo>
                      <a:pt x="3" y="58"/>
                      <a:pt x="1" y="60"/>
                      <a:pt x="0" y="62"/>
                    </a:cubicBezTo>
                    <a:lnTo>
                      <a:pt x="65" y="110"/>
                    </a:lnTo>
                    <a:close/>
                  </a:path>
                </a:pathLst>
              </a:custGeom>
              <a:solidFill>
                <a:srgbClr val="D29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7" name="ïṡļidé"/>
              <p:cNvSpPr/>
              <p:nvPr/>
            </p:nvSpPr>
            <p:spPr bwMode="auto">
              <a:xfrm>
                <a:off x="7769793" y="4241639"/>
                <a:ext cx="36387" cy="22526"/>
              </a:xfrm>
              <a:custGeom>
                <a:avLst/>
                <a:gdLst>
                  <a:gd name="T0" fmla="*/ 8 w 10"/>
                  <a:gd name="T1" fmla="*/ 6 h 6"/>
                  <a:gd name="T2" fmla="*/ 10 w 10"/>
                  <a:gd name="T3" fmla="*/ 4 h 6"/>
                  <a:gd name="T4" fmla="*/ 5 w 10"/>
                  <a:gd name="T5" fmla="*/ 1 h 6"/>
                  <a:gd name="T6" fmla="*/ 5 w 10"/>
                  <a:gd name="T7" fmla="*/ 1 h 6"/>
                  <a:gd name="T8" fmla="*/ 2 w 10"/>
                  <a:gd name="T9" fmla="*/ 1 h 6"/>
                  <a:gd name="T10" fmla="*/ 0 w 10"/>
                  <a:gd name="T11" fmla="*/ 2 h 6"/>
                  <a:gd name="T12" fmla="*/ 8 w 1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 h="6">
                    <a:moveTo>
                      <a:pt x="8" y="6"/>
                    </a:moveTo>
                    <a:cubicBezTo>
                      <a:pt x="10" y="4"/>
                      <a:pt x="10" y="4"/>
                      <a:pt x="10" y="4"/>
                    </a:cubicBezTo>
                    <a:cubicBezTo>
                      <a:pt x="5" y="1"/>
                      <a:pt x="5" y="1"/>
                      <a:pt x="5" y="1"/>
                    </a:cubicBezTo>
                    <a:cubicBezTo>
                      <a:pt x="5" y="1"/>
                      <a:pt x="5" y="1"/>
                      <a:pt x="5" y="1"/>
                    </a:cubicBezTo>
                    <a:cubicBezTo>
                      <a:pt x="4" y="0"/>
                      <a:pt x="3" y="0"/>
                      <a:pt x="2" y="1"/>
                    </a:cubicBezTo>
                    <a:cubicBezTo>
                      <a:pt x="0" y="2"/>
                      <a:pt x="0" y="2"/>
                      <a:pt x="0" y="2"/>
                    </a:cubicBezTo>
                    <a:lnTo>
                      <a:pt x="8" y="6"/>
                    </a:lnTo>
                    <a:close/>
                  </a:path>
                </a:pathLst>
              </a:custGeom>
              <a:solidFill>
                <a:srgbClr val="D29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8" name="îš1íďe"/>
              <p:cNvSpPr/>
              <p:nvPr/>
            </p:nvSpPr>
            <p:spPr bwMode="auto">
              <a:xfrm>
                <a:off x="7405925" y="4451297"/>
                <a:ext cx="50249" cy="50249"/>
              </a:xfrm>
              <a:custGeom>
                <a:avLst/>
                <a:gdLst>
                  <a:gd name="T0" fmla="*/ 4 w 14"/>
                  <a:gd name="T1" fmla="*/ 0 h 14"/>
                  <a:gd name="T2" fmla="*/ 0 w 14"/>
                  <a:gd name="T3" fmla="*/ 8 h 14"/>
                  <a:gd name="T4" fmla="*/ 10 w 14"/>
                  <a:gd name="T5" fmla="*/ 14 h 14"/>
                  <a:gd name="T6" fmla="*/ 14 w 14"/>
                  <a:gd name="T7" fmla="*/ 6 h 14"/>
                  <a:gd name="T8" fmla="*/ 4 w 14"/>
                  <a:gd name="T9" fmla="*/ 0 h 14"/>
                </a:gdLst>
                <a:ahLst/>
                <a:cxnLst>
                  <a:cxn ang="0">
                    <a:pos x="T0" y="T1"/>
                  </a:cxn>
                  <a:cxn ang="0">
                    <a:pos x="T2" y="T3"/>
                  </a:cxn>
                  <a:cxn ang="0">
                    <a:pos x="T4" y="T5"/>
                  </a:cxn>
                  <a:cxn ang="0">
                    <a:pos x="T6" y="T7"/>
                  </a:cxn>
                  <a:cxn ang="0">
                    <a:pos x="T8" y="T9"/>
                  </a:cxn>
                </a:cxnLst>
                <a:rect l="0" t="0" r="r" b="b"/>
                <a:pathLst>
                  <a:path w="14" h="14">
                    <a:moveTo>
                      <a:pt x="4" y="0"/>
                    </a:moveTo>
                    <a:cubicBezTo>
                      <a:pt x="2" y="2"/>
                      <a:pt x="0" y="5"/>
                      <a:pt x="0" y="8"/>
                    </a:cubicBezTo>
                    <a:cubicBezTo>
                      <a:pt x="10" y="14"/>
                      <a:pt x="10" y="14"/>
                      <a:pt x="10" y="14"/>
                    </a:cubicBezTo>
                    <a:cubicBezTo>
                      <a:pt x="14" y="6"/>
                      <a:pt x="14" y="6"/>
                      <a:pt x="14" y="6"/>
                    </a:cubicBezTo>
                    <a:lnTo>
                      <a:pt x="4" y="0"/>
                    </a:ln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9" name="ïŝļíḍe"/>
              <p:cNvSpPr/>
              <p:nvPr/>
            </p:nvSpPr>
            <p:spPr bwMode="auto">
              <a:xfrm>
                <a:off x="7423252" y="4248570"/>
                <a:ext cx="386394" cy="540604"/>
              </a:xfrm>
              <a:custGeom>
                <a:avLst/>
                <a:gdLst>
                  <a:gd name="T0" fmla="*/ 5 w 107"/>
                  <a:gd name="T1" fmla="*/ 58 h 150"/>
                  <a:gd name="T2" fmla="*/ 102 w 107"/>
                  <a:gd name="T3" fmla="*/ 2 h 150"/>
                  <a:gd name="T4" fmla="*/ 107 w 107"/>
                  <a:gd name="T5" fmla="*/ 6 h 150"/>
                  <a:gd name="T6" fmla="*/ 107 w 107"/>
                  <a:gd name="T7" fmla="*/ 82 h 150"/>
                  <a:gd name="T8" fmla="*/ 102 w 107"/>
                  <a:gd name="T9" fmla="*/ 92 h 150"/>
                  <a:gd name="T10" fmla="*/ 5 w 107"/>
                  <a:gd name="T11" fmla="*/ 149 h 150"/>
                  <a:gd name="T12" fmla="*/ 0 w 107"/>
                  <a:gd name="T13" fmla="*/ 145 h 150"/>
                  <a:gd name="T14" fmla="*/ 0 w 107"/>
                  <a:gd name="T15" fmla="*/ 68 h 150"/>
                  <a:gd name="T16" fmla="*/ 5 w 107"/>
                  <a:gd name="T17" fmla="*/ 5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7" h="150">
                    <a:moveTo>
                      <a:pt x="5" y="58"/>
                    </a:moveTo>
                    <a:cubicBezTo>
                      <a:pt x="102" y="2"/>
                      <a:pt x="102" y="2"/>
                      <a:pt x="102" y="2"/>
                    </a:cubicBezTo>
                    <a:cubicBezTo>
                      <a:pt x="105" y="0"/>
                      <a:pt x="107" y="2"/>
                      <a:pt x="107" y="6"/>
                    </a:cubicBezTo>
                    <a:cubicBezTo>
                      <a:pt x="107" y="82"/>
                      <a:pt x="107" y="82"/>
                      <a:pt x="107" y="82"/>
                    </a:cubicBezTo>
                    <a:cubicBezTo>
                      <a:pt x="107" y="86"/>
                      <a:pt x="105" y="90"/>
                      <a:pt x="102" y="92"/>
                    </a:cubicBezTo>
                    <a:cubicBezTo>
                      <a:pt x="5" y="149"/>
                      <a:pt x="5" y="149"/>
                      <a:pt x="5" y="149"/>
                    </a:cubicBezTo>
                    <a:cubicBezTo>
                      <a:pt x="2" y="150"/>
                      <a:pt x="0" y="148"/>
                      <a:pt x="0" y="145"/>
                    </a:cubicBezTo>
                    <a:cubicBezTo>
                      <a:pt x="0" y="68"/>
                      <a:pt x="0" y="68"/>
                      <a:pt x="0" y="68"/>
                    </a:cubicBezTo>
                    <a:cubicBezTo>
                      <a:pt x="0" y="64"/>
                      <a:pt x="2" y="60"/>
                      <a:pt x="5" y="58"/>
                    </a:cubicBezTo>
                    <a:close/>
                  </a:path>
                </a:pathLst>
              </a:custGeom>
              <a:solidFill>
                <a:srgbClr val="B45E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0" name="ïşḻïḋê"/>
              <p:cNvSpPr/>
              <p:nvPr/>
            </p:nvSpPr>
            <p:spPr bwMode="auto">
              <a:xfrm>
                <a:off x="7567067" y="4180995"/>
                <a:ext cx="95299" cy="266837"/>
              </a:xfrm>
              <a:custGeom>
                <a:avLst/>
                <a:gdLst>
                  <a:gd name="T0" fmla="*/ 22 w 26"/>
                  <a:gd name="T1" fmla="*/ 20 h 74"/>
                  <a:gd name="T2" fmla="*/ 25 w 26"/>
                  <a:gd name="T3" fmla="*/ 53 h 74"/>
                  <a:gd name="T4" fmla="*/ 17 w 26"/>
                  <a:gd name="T5" fmla="*/ 73 h 74"/>
                  <a:gd name="T6" fmla="*/ 11 w 26"/>
                  <a:gd name="T7" fmla="*/ 45 h 74"/>
                  <a:gd name="T8" fmla="*/ 3 w 26"/>
                  <a:gd name="T9" fmla="*/ 52 h 74"/>
                  <a:gd name="T10" fmla="*/ 5 w 26"/>
                  <a:gd name="T11" fmla="*/ 11 h 74"/>
                  <a:gd name="T12" fmla="*/ 22 w 26"/>
                  <a:gd name="T13" fmla="*/ 20 h 74"/>
                </a:gdLst>
                <a:ahLst/>
                <a:cxnLst>
                  <a:cxn ang="0">
                    <a:pos x="T0" y="T1"/>
                  </a:cxn>
                  <a:cxn ang="0">
                    <a:pos x="T2" y="T3"/>
                  </a:cxn>
                  <a:cxn ang="0">
                    <a:pos x="T4" y="T5"/>
                  </a:cxn>
                  <a:cxn ang="0">
                    <a:pos x="T6" y="T7"/>
                  </a:cxn>
                  <a:cxn ang="0">
                    <a:pos x="T8" y="T9"/>
                  </a:cxn>
                  <a:cxn ang="0">
                    <a:pos x="T10" y="T11"/>
                  </a:cxn>
                  <a:cxn ang="0">
                    <a:pos x="T12" y="T13"/>
                  </a:cxn>
                </a:cxnLst>
                <a:rect l="0" t="0" r="r" b="b"/>
                <a:pathLst>
                  <a:path w="26" h="74">
                    <a:moveTo>
                      <a:pt x="22" y="20"/>
                    </a:moveTo>
                    <a:cubicBezTo>
                      <a:pt x="22" y="20"/>
                      <a:pt x="26" y="45"/>
                      <a:pt x="25" y="53"/>
                    </a:cubicBezTo>
                    <a:cubicBezTo>
                      <a:pt x="25" y="61"/>
                      <a:pt x="20" y="74"/>
                      <a:pt x="17" y="73"/>
                    </a:cubicBezTo>
                    <a:cubicBezTo>
                      <a:pt x="14" y="73"/>
                      <a:pt x="17" y="42"/>
                      <a:pt x="11" y="45"/>
                    </a:cubicBezTo>
                    <a:cubicBezTo>
                      <a:pt x="6" y="48"/>
                      <a:pt x="5" y="53"/>
                      <a:pt x="3" y="52"/>
                    </a:cubicBezTo>
                    <a:cubicBezTo>
                      <a:pt x="0" y="50"/>
                      <a:pt x="7" y="23"/>
                      <a:pt x="5" y="11"/>
                    </a:cubicBezTo>
                    <a:cubicBezTo>
                      <a:pt x="3" y="0"/>
                      <a:pt x="22" y="20"/>
                      <a:pt x="22" y="20"/>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1" name="ïŝ1íḓè"/>
              <p:cNvSpPr/>
              <p:nvPr/>
            </p:nvSpPr>
            <p:spPr bwMode="auto">
              <a:xfrm>
                <a:off x="7035126" y="4023318"/>
                <a:ext cx="93566" cy="265104"/>
              </a:xfrm>
              <a:custGeom>
                <a:avLst/>
                <a:gdLst>
                  <a:gd name="T0" fmla="*/ 4 w 26"/>
                  <a:gd name="T1" fmla="*/ 21 h 74"/>
                  <a:gd name="T2" fmla="*/ 1 w 26"/>
                  <a:gd name="T3" fmla="*/ 53 h 74"/>
                  <a:gd name="T4" fmla="*/ 9 w 26"/>
                  <a:gd name="T5" fmla="*/ 74 h 74"/>
                  <a:gd name="T6" fmla="*/ 14 w 26"/>
                  <a:gd name="T7" fmla="*/ 45 h 74"/>
                  <a:gd name="T8" fmla="*/ 23 w 26"/>
                  <a:gd name="T9" fmla="*/ 52 h 74"/>
                  <a:gd name="T10" fmla="*/ 21 w 26"/>
                  <a:gd name="T11" fmla="*/ 11 h 74"/>
                  <a:gd name="T12" fmla="*/ 4 w 26"/>
                  <a:gd name="T13" fmla="*/ 21 h 74"/>
                </a:gdLst>
                <a:ahLst/>
                <a:cxnLst>
                  <a:cxn ang="0">
                    <a:pos x="T0" y="T1"/>
                  </a:cxn>
                  <a:cxn ang="0">
                    <a:pos x="T2" y="T3"/>
                  </a:cxn>
                  <a:cxn ang="0">
                    <a:pos x="T4" y="T5"/>
                  </a:cxn>
                  <a:cxn ang="0">
                    <a:pos x="T6" y="T7"/>
                  </a:cxn>
                  <a:cxn ang="0">
                    <a:pos x="T8" y="T9"/>
                  </a:cxn>
                  <a:cxn ang="0">
                    <a:pos x="T10" y="T11"/>
                  </a:cxn>
                  <a:cxn ang="0">
                    <a:pos x="T12" y="T13"/>
                  </a:cxn>
                </a:cxnLst>
                <a:rect l="0" t="0" r="r" b="b"/>
                <a:pathLst>
                  <a:path w="26" h="74">
                    <a:moveTo>
                      <a:pt x="4" y="21"/>
                    </a:moveTo>
                    <a:cubicBezTo>
                      <a:pt x="4" y="21"/>
                      <a:pt x="0" y="45"/>
                      <a:pt x="1" y="53"/>
                    </a:cubicBezTo>
                    <a:cubicBezTo>
                      <a:pt x="1" y="61"/>
                      <a:pt x="6" y="74"/>
                      <a:pt x="9" y="74"/>
                    </a:cubicBezTo>
                    <a:cubicBezTo>
                      <a:pt x="12" y="73"/>
                      <a:pt x="9" y="42"/>
                      <a:pt x="14" y="45"/>
                    </a:cubicBezTo>
                    <a:cubicBezTo>
                      <a:pt x="20" y="48"/>
                      <a:pt x="21" y="54"/>
                      <a:pt x="23" y="52"/>
                    </a:cubicBezTo>
                    <a:cubicBezTo>
                      <a:pt x="26" y="50"/>
                      <a:pt x="19" y="23"/>
                      <a:pt x="21" y="11"/>
                    </a:cubicBezTo>
                    <a:cubicBezTo>
                      <a:pt x="23" y="0"/>
                      <a:pt x="4" y="21"/>
                      <a:pt x="4" y="21"/>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2" name="iṩľîḑè"/>
              <p:cNvSpPr/>
              <p:nvPr/>
            </p:nvSpPr>
            <p:spPr bwMode="auto">
              <a:xfrm>
                <a:off x="7172010" y="3215877"/>
                <a:ext cx="190598" cy="102230"/>
              </a:xfrm>
              <a:custGeom>
                <a:avLst/>
                <a:gdLst>
                  <a:gd name="T0" fmla="*/ 24 w 53"/>
                  <a:gd name="T1" fmla="*/ 21 h 28"/>
                  <a:gd name="T2" fmla="*/ 0 w 53"/>
                  <a:gd name="T3" fmla="*/ 23 h 28"/>
                  <a:gd name="T4" fmla="*/ 0 w 53"/>
                  <a:gd name="T5" fmla="*/ 20 h 28"/>
                  <a:gd name="T6" fmla="*/ 1 w 53"/>
                  <a:gd name="T7" fmla="*/ 7 h 28"/>
                  <a:gd name="T8" fmla="*/ 53 w 53"/>
                  <a:gd name="T9" fmla="*/ 0 h 28"/>
                  <a:gd name="T10" fmla="*/ 24 w 53"/>
                  <a:gd name="T11" fmla="*/ 21 h 28"/>
                </a:gdLst>
                <a:ahLst/>
                <a:cxnLst>
                  <a:cxn ang="0">
                    <a:pos x="T0" y="T1"/>
                  </a:cxn>
                  <a:cxn ang="0">
                    <a:pos x="T2" y="T3"/>
                  </a:cxn>
                  <a:cxn ang="0">
                    <a:pos x="T4" y="T5"/>
                  </a:cxn>
                  <a:cxn ang="0">
                    <a:pos x="T6" y="T7"/>
                  </a:cxn>
                  <a:cxn ang="0">
                    <a:pos x="T8" y="T9"/>
                  </a:cxn>
                  <a:cxn ang="0">
                    <a:pos x="T10" y="T11"/>
                  </a:cxn>
                </a:cxnLst>
                <a:rect l="0" t="0" r="r" b="b"/>
                <a:pathLst>
                  <a:path w="53" h="28">
                    <a:moveTo>
                      <a:pt x="24" y="21"/>
                    </a:moveTo>
                    <a:cubicBezTo>
                      <a:pt x="4" y="28"/>
                      <a:pt x="1" y="23"/>
                      <a:pt x="0" y="23"/>
                    </a:cubicBezTo>
                    <a:cubicBezTo>
                      <a:pt x="0" y="22"/>
                      <a:pt x="0" y="21"/>
                      <a:pt x="0" y="20"/>
                    </a:cubicBezTo>
                    <a:cubicBezTo>
                      <a:pt x="0" y="15"/>
                      <a:pt x="0" y="11"/>
                      <a:pt x="1" y="7"/>
                    </a:cubicBezTo>
                    <a:cubicBezTo>
                      <a:pt x="53" y="0"/>
                      <a:pt x="53" y="0"/>
                      <a:pt x="53" y="0"/>
                    </a:cubicBezTo>
                    <a:cubicBezTo>
                      <a:pt x="53" y="0"/>
                      <a:pt x="44" y="14"/>
                      <a:pt x="24" y="21"/>
                    </a:cubicBezTo>
                    <a:close/>
                  </a:path>
                </a:pathLst>
              </a:custGeom>
              <a:solidFill>
                <a:srgbClr val="EA9C9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3" name="íŝḷïḋè"/>
              <p:cNvSpPr/>
              <p:nvPr/>
            </p:nvSpPr>
            <p:spPr bwMode="auto">
              <a:xfrm>
                <a:off x="7099237" y="3061667"/>
                <a:ext cx="400256" cy="370799"/>
              </a:xfrm>
              <a:custGeom>
                <a:avLst/>
                <a:gdLst>
                  <a:gd name="T0" fmla="*/ 19 w 111"/>
                  <a:gd name="T1" fmla="*/ 23 h 103"/>
                  <a:gd name="T2" fmla="*/ 70 w 111"/>
                  <a:gd name="T3" fmla="*/ 4 h 103"/>
                  <a:gd name="T4" fmla="*/ 108 w 111"/>
                  <a:gd name="T5" fmla="*/ 49 h 103"/>
                  <a:gd name="T6" fmla="*/ 90 w 111"/>
                  <a:gd name="T7" fmla="*/ 103 h 103"/>
                  <a:gd name="T8" fmla="*/ 88 w 111"/>
                  <a:gd name="T9" fmla="*/ 102 h 103"/>
                  <a:gd name="T10" fmla="*/ 80 w 111"/>
                  <a:gd name="T11" fmla="*/ 94 h 103"/>
                  <a:gd name="T12" fmla="*/ 78 w 111"/>
                  <a:gd name="T13" fmla="*/ 79 h 103"/>
                  <a:gd name="T14" fmla="*/ 82 w 111"/>
                  <a:gd name="T15" fmla="*/ 75 h 103"/>
                  <a:gd name="T16" fmla="*/ 87 w 111"/>
                  <a:gd name="T17" fmla="*/ 72 h 103"/>
                  <a:gd name="T18" fmla="*/ 81 w 111"/>
                  <a:gd name="T19" fmla="*/ 57 h 103"/>
                  <a:gd name="T20" fmla="*/ 74 w 111"/>
                  <a:gd name="T21" fmla="*/ 52 h 103"/>
                  <a:gd name="T22" fmla="*/ 69 w 111"/>
                  <a:gd name="T23" fmla="*/ 50 h 103"/>
                  <a:gd name="T24" fmla="*/ 20 w 111"/>
                  <a:gd name="T25" fmla="*/ 56 h 103"/>
                  <a:gd name="T26" fmla="*/ 19 w 111"/>
                  <a:gd name="T27" fmla="*/ 23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1" h="103">
                    <a:moveTo>
                      <a:pt x="19" y="23"/>
                    </a:moveTo>
                    <a:cubicBezTo>
                      <a:pt x="23" y="19"/>
                      <a:pt x="40" y="0"/>
                      <a:pt x="70" y="4"/>
                    </a:cubicBezTo>
                    <a:cubicBezTo>
                      <a:pt x="89" y="7"/>
                      <a:pt x="105" y="20"/>
                      <a:pt x="108" y="49"/>
                    </a:cubicBezTo>
                    <a:cubicBezTo>
                      <a:pt x="111" y="69"/>
                      <a:pt x="103" y="88"/>
                      <a:pt x="90" y="103"/>
                    </a:cubicBezTo>
                    <a:cubicBezTo>
                      <a:pt x="89" y="103"/>
                      <a:pt x="89" y="102"/>
                      <a:pt x="88" y="102"/>
                    </a:cubicBezTo>
                    <a:cubicBezTo>
                      <a:pt x="80" y="97"/>
                      <a:pt x="80" y="94"/>
                      <a:pt x="80" y="94"/>
                    </a:cubicBezTo>
                    <a:cubicBezTo>
                      <a:pt x="78" y="79"/>
                      <a:pt x="78" y="79"/>
                      <a:pt x="78" y="79"/>
                    </a:cubicBezTo>
                    <a:cubicBezTo>
                      <a:pt x="78" y="77"/>
                      <a:pt x="80" y="75"/>
                      <a:pt x="82" y="75"/>
                    </a:cubicBezTo>
                    <a:cubicBezTo>
                      <a:pt x="83" y="75"/>
                      <a:pt x="85" y="74"/>
                      <a:pt x="87" y="72"/>
                    </a:cubicBezTo>
                    <a:cubicBezTo>
                      <a:pt x="91" y="66"/>
                      <a:pt x="89" y="57"/>
                      <a:pt x="81" y="57"/>
                    </a:cubicBezTo>
                    <a:cubicBezTo>
                      <a:pt x="76" y="57"/>
                      <a:pt x="75" y="54"/>
                      <a:pt x="74" y="52"/>
                    </a:cubicBezTo>
                    <a:cubicBezTo>
                      <a:pt x="73" y="50"/>
                      <a:pt x="71" y="49"/>
                      <a:pt x="69" y="50"/>
                    </a:cubicBezTo>
                    <a:cubicBezTo>
                      <a:pt x="60" y="53"/>
                      <a:pt x="35" y="61"/>
                      <a:pt x="20" y="56"/>
                    </a:cubicBezTo>
                    <a:cubicBezTo>
                      <a:pt x="0" y="51"/>
                      <a:pt x="14" y="27"/>
                      <a:pt x="19" y="23"/>
                    </a:cubicBezTo>
                    <a:close/>
                  </a:path>
                </a:pathLst>
              </a:custGeom>
              <a:solidFill>
                <a:srgbClr val="6614C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4" name="î$lïḓè"/>
              <p:cNvSpPr/>
              <p:nvPr/>
            </p:nvSpPr>
            <p:spPr bwMode="auto">
              <a:xfrm>
                <a:off x="7203199" y="3342365"/>
                <a:ext cx="86635" cy="50249"/>
              </a:xfrm>
              <a:custGeom>
                <a:avLst/>
                <a:gdLst>
                  <a:gd name="T0" fmla="*/ 12 w 24"/>
                  <a:gd name="T1" fmla="*/ 4 h 14"/>
                  <a:gd name="T2" fmla="*/ 0 w 24"/>
                  <a:gd name="T3" fmla="*/ 0 h 14"/>
                  <a:gd name="T4" fmla="*/ 14 w 24"/>
                  <a:gd name="T5" fmla="*/ 12 h 14"/>
                  <a:gd name="T6" fmla="*/ 24 w 24"/>
                  <a:gd name="T7" fmla="*/ 7 h 14"/>
                  <a:gd name="T8" fmla="*/ 12 w 24"/>
                  <a:gd name="T9" fmla="*/ 4 h 14"/>
                </a:gdLst>
                <a:ahLst/>
                <a:cxnLst>
                  <a:cxn ang="0">
                    <a:pos x="T0" y="T1"/>
                  </a:cxn>
                  <a:cxn ang="0">
                    <a:pos x="T2" y="T3"/>
                  </a:cxn>
                  <a:cxn ang="0">
                    <a:pos x="T4" y="T5"/>
                  </a:cxn>
                  <a:cxn ang="0">
                    <a:pos x="T6" y="T7"/>
                  </a:cxn>
                  <a:cxn ang="0">
                    <a:pos x="T8" y="T9"/>
                  </a:cxn>
                </a:cxnLst>
                <a:rect l="0" t="0" r="r" b="b"/>
                <a:pathLst>
                  <a:path w="24" h="14">
                    <a:moveTo>
                      <a:pt x="12" y="4"/>
                    </a:moveTo>
                    <a:cubicBezTo>
                      <a:pt x="0" y="0"/>
                      <a:pt x="0" y="0"/>
                      <a:pt x="0" y="0"/>
                    </a:cubicBezTo>
                    <a:cubicBezTo>
                      <a:pt x="0" y="0"/>
                      <a:pt x="6" y="9"/>
                      <a:pt x="14" y="12"/>
                    </a:cubicBezTo>
                    <a:cubicBezTo>
                      <a:pt x="22" y="14"/>
                      <a:pt x="24" y="7"/>
                      <a:pt x="24" y="7"/>
                    </a:cubicBezTo>
                    <a:lnTo>
                      <a:pt x="12" y="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5" name="iŝḻíḑé"/>
              <p:cNvSpPr/>
              <p:nvPr/>
            </p:nvSpPr>
            <p:spPr bwMode="auto">
              <a:xfrm>
                <a:off x="7572265" y="4342136"/>
                <a:ext cx="38120" cy="29457"/>
              </a:xfrm>
              <a:custGeom>
                <a:avLst/>
                <a:gdLst>
                  <a:gd name="T0" fmla="*/ 0 w 22"/>
                  <a:gd name="T1" fmla="*/ 13 h 17"/>
                  <a:gd name="T2" fmla="*/ 22 w 22"/>
                  <a:gd name="T3" fmla="*/ 0 h 17"/>
                  <a:gd name="T4" fmla="*/ 14 w 22"/>
                  <a:gd name="T5" fmla="*/ 13 h 17"/>
                  <a:gd name="T6" fmla="*/ 2 w 22"/>
                  <a:gd name="T7" fmla="*/ 17 h 17"/>
                  <a:gd name="T8" fmla="*/ 0 w 22"/>
                  <a:gd name="T9" fmla="*/ 13 h 17"/>
                </a:gdLst>
                <a:ahLst/>
                <a:cxnLst>
                  <a:cxn ang="0">
                    <a:pos x="T0" y="T1"/>
                  </a:cxn>
                  <a:cxn ang="0">
                    <a:pos x="T2" y="T3"/>
                  </a:cxn>
                  <a:cxn ang="0">
                    <a:pos x="T4" y="T5"/>
                  </a:cxn>
                  <a:cxn ang="0">
                    <a:pos x="T6" y="T7"/>
                  </a:cxn>
                  <a:cxn ang="0">
                    <a:pos x="T8" y="T9"/>
                  </a:cxn>
                </a:cxnLst>
                <a:rect l="0" t="0" r="r" b="b"/>
                <a:pathLst>
                  <a:path w="22" h="17">
                    <a:moveTo>
                      <a:pt x="0" y="13"/>
                    </a:moveTo>
                    <a:lnTo>
                      <a:pt x="22" y="0"/>
                    </a:lnTo>
                    <a:lnTo>
                      <a:pt x="14" y="13"/>
                    </a:lnTo>
                    <a:lnTo>
                      <a:pt x="2" y="17"/>
                    </a:lnTo>
                    <a:lnTo>
                      <a:pt x="0" y="13"/>
                    </a:lnTo>
                    <a:close/>
                  </a:path>
                </a:pathLst>
              </a:custGeom>
              <a:solidFill>
                <a:srgbClr val="D29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6" name="îs1ïdè"/>
              <p:cNvSpPr/>
              <p:nvPr/>
            </p:nvSpPr>
            <p:spPr bwMode="auto">
              <a:xfrm>
                <a:off x="5049445" y="1316832"/>
                <a:ext cx="1912907" cy="3623088"/>
              </a:xfrm>
              <a:custGeom>
                <a:avLst/>
                <a:gdLst>
                  <a:gd name="T0" fmla="*/ 488 w 531"/>
                  <a:gd name="T1" fmla="*/ 176 h 1007"/>
                  <a:gd name="T2" fmla="*/ 208 w 531"/>
                  <a:gd name="T3" fmla="*/ 8 h 1007"/>
                  <a:gd name="T4" fmla="*/ 172 w 531"/>
                  <a:gd name="T5" fmla="*/ 5 h 1007"/>
                  <a:gd name="T6" fmla="*/ 172 w 531"/>
                  <a:gd name="T7" fmla="*/ 5 h 1007"/>
                  <a:gd name="T8" fmla="*/ 145 w 531"/>
                  <a:gd name="T9" fmla="*/ 14 h 1007"/>
                  <a:gd name="T10" fmla="*/ 165 w 531"/>
                  <a:gd name="T11" fmla="*/ 14 h 1007"/>
                  <a:gd name="T12" fmla="*/ 156 w 531"/>
                  <a:gd name="T13" fmla="*/ 38 h 1007"/>
                  <a:gd name="T14" fmla="*/ 8 w 531"/>
                  <a:gd name="T15" fmla="*/ 718 h 1007"/>
                  <a:gd name="T16" fmla="*/ 43 w 531"/>
                  <a:gd name="T17" fmla="*/ 817 h 1007"/>
                  <a:gd name="T18" fmla="*/ 324 w 531"/>
                  <a:gd name="T19" fmla="*/ 986 h 1007"/>
                  <a:gd name="T20" fmla="*/ 333 w 531"/>
                  <a:gd name="T21" fmla="*/ 990 h 1007"/>
                  <a:gd name="T22" fmla="*/ 322 w 531"/>
                  <a:gd name="T23" fmla="*/ 1007 h 1007"/>
                  <a:gd name="T24" fmla="*/ 345 w 531"/>
                  <a:gd name="T25" fmla="*/ 999 h 1007"/>
                  <a:gd name="T26" fmla="*/ 345 w 531"/>
                  <a:gd name="T27" fmla="*/ 999 h 1007"/>
                  <a:gd name="T28" fmla="*/ 375 w 531"/>
                  <a:gd name="T29" fmla="*/ 956 h 1007"/>
                  <a:gd name="T30" fmla="*/ 523 w 531"/>
                  <a:gd name="T31" fmla="*/ 276 h 1007"/>
                  <a:gd name="T32" fmla="*/ 488 w 531"/>
                  <a:gd name="T33" fmla="*/ 176 h 10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31" h="1007">
                    <a:moveTo>
                      <a:pt x="488" y="176"/>
                    </a:moveTo>
                    <a:cubicBezTo>
                      <a:pt x="208" y="8"/>
                      <a:pt x="208" y="8"/>
                      <a:pt x="208" y="8"/>
                    </a:cubicBezTo>
                    <a:cubicBezTo>
                      <a:pt x="195" y="0"/>
                      <a:pt x="183" y="0"/>
                      <a:pt x="172" y="5"/>
                    </a:cubicBezTo>
                    <a:cubicBezTo>
                      <a:pt x="172" y="5"/>
                      <a:pt x="172" y="5"/>
                      <a:pt x="172" y="5"/>
                    </a:cubicBezTo>
                    <a:cubicBezTo>
                      <a:pt x="145" y="14"/>
                      <a:pt x="145" y="14"/>
                      <a:pt x="145" y="14"/>
                    </a:cubicBezTo>
                    <a:cubicBezTo>
                      <a:pt x="165" y="14"/>
                      <a:pt x="165" y="14"/>
                      <a:pt x="165" y="14"/>
                    </a:cubicBezTo>
                    <a:cubicBezTo>
                      <a:pt x="161" y="21"/>
                      <a:pt x="158" y="29"/>
                      <a:pt x="156" y="38"/>
                    </a:cubicBezTo>
                    <a:cubicBezTo>
                      <a:pt x="8" y="718"/>
                      <a:pt x="8" y="718"/>
                      <a:pt x="8" y="718"/>
                    </a:cubicBezTo>
                    <a:cubicBezTo>
                      <a:pt x="0" y="756"/>
                      <a:pt x="16" y="801"/>
                      <a:pt x="43" y="817"/>
                    </a:cubicBezTo>
                    <a:cubicBezTo>
                      <a:pt x="324" y="986"/>
                      <a:pt x="324" y="986"/>
                      <a:pt x="324" y="986"/>
                    </a:cubicBezTo>
                    <a:cubicBezTo>
                      <a:pt x="327" y="988"/>
                      <a:pt x="330" y="989"/>
                      <a:pt x="333" y="990"/>
                    </a:cubicBezTo>
                    <a:cubicBezTo>
                      <a:pt x="322" y="1007"/>
                      <a:pt x="322" y="1007"/>
                      <a:pt x="322" y="1007"/>
                    </a:cubicBezTo>
                    <a:cubicBezTo>
                      <a:pt x="345" y="999"/>
                      <a:pt x="345" y="999"/>
                      <a:pt x="345" y="999"/>
                    </a:cubicBezTo>
                    <a:cubicBezTo>
                      <a:pt x="345" y="999"/>
                      <a:pt x="345" y="999"/>
                      <a:pt x="345" y="999"/>
                    </a:cubicBezTo>
                    <a:cubicBezTo>
                      <a:pt x="359" y="993"/>
                      <a:pt x="370" y="978"/>
                      <a:pt x="375" y="956"/>
                    </a:cubicBezTo>
                    <a:cubicBezTo>
                      <a:pt x="523" y="276"/>
                      <a:pt x="523" y="276"/>
                      <a:pt x="523" y="276"/>
                    </a:cubicBezTo>
                    <a:cubicBezTo>
                      <a:pt x="531" y="238"/>
                      <a:pt x="516" y="193"/>
                      <a:pt x="488" y="176"/>
                    </a:cubicBezTo>
                    <a:close/>
                  </a:path>
                </a:pathLst>
              </a:custGeom>
              <a:solidFill>
                <a:srgbClr val="173D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7" name="îś1îḍè"/>
              <p:cNvSpPr/>
              <p:nvPr/>
            </p:nvSpPr>
            <p:spPr bwMode="auto">
              <a:xfrm>
                <a:off x="4909097" y="1316832"/>
                <a:ext cx="1963156" cy="3673336"/>
              </a:xfrm>
              <a:custGeom>
                <a:avLst/>
                <a:gdLst>
                  <a:gd name="T0" fmla="*/ 323 w 545"/>
                  <a:gd name="T1" fmla="*/ 1004 h 1021"/>
                  <a:gd name="T2" fmla="*/ 43 w 545"/>
                  <a:gd name="T3" fmla="*/ 836 h 1021"/>
                  <a:gd name="T4" fmla="*/ 8 w 545"/>
                  <a:gd name="T5" fmla="*/ 736 h 1021"/>
                  <a:gd name="T6" fmla="*/ 156 w 545"/>
                  <a:gd name="T7" fmla="*/ 56 h 1021"/>
                  <a:gd name="T8" fmla="*/ 222 w 545"/>
                  <a:gd name="T9" fmla="*/ 17 h 1021"/>
                  <a:gd name="T10" fmla="*/ 502 w 545"/>
                  <a:gd name="T11" fmla="*/ 185 h 1021"/>
                  <a:gd name="T12" fmla="*/ 537 w 545"/>
                  <a:gd name="T13" fmla="*/ 285 h 1021"/>
                  <a:gd name="T14" fmla="*/ 389 w 545"/>
                  <a:gd name="T15" fmla="*/ 965 h 1021"/>
                  <a:gd name="T16" fmla="*/ 323 w 545"/>
                  <a:gd name="T17" fmla="*/ 1004 h 10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5" h="1021">
                    <a:moveTo>
                      <a:pt x="323" y="1004"/>
                    </a:moveTo>
                    <a:cubicBezTo>
                      <a:pt x="43" y="836"/>
                      <a:pt x="43" y="836"/>
                      <a:pt x="43" y="836"/>
                    </a:cubicBezTo>
                    <a:cubicBezTo>
                      <a:pt x="15" y="819"/>
                      <a:pt x="0" y="775"/>
                      <a:pt x="8" y="736"/>
                    </a:cubicBezTo>
                    <a:cubicBezTo>
                      <a:pt x="156" y="56"/>
                      <a:pt x="156" y="56"/>
                      <a:pt x="156" y="56"/>
                    </a:cubicBezTo>
                    <a:cubicBezTo>
                      <a:pt x="165" y="18"/>
                      <a:pt x="194" y="0"/>
                      <a:pt x="222" y="17"/>
                    </a:cubicBezTo>
                    <a:cubicBezTo>
                      <a:pt x="502" y="185"/>
                      <a:pt x="502" y="185"/>
                      <a:pt x="502" y="185"/>
                    </a:cubicBezTo>
                    <a:cubicBezTo>
                      <a:pt x="530" y="202"/>
                      <a:pt x="545" y="246"/>
                      <a:pt x="537" y="285"/>
                    </a:cubicBezTo>
                    <a:cubicBezTo>
                      <a:pt x="389" y="965"/>
                      <a:pt x="389" y="965"/>
                      <a:pt x="389" y="965"/>
                    </a:cubicBezTo>
                    <a:cubicBezTo>
                      <a:pt x="380" y="1003"/>
                      <a:pt x="351" y="1021"/>
                      <a:pt x="323" y="1004"/>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8" name="î$1idé"/>
              <p:cNvSpPr/>
              <p:nvPr/>
            </p:nvSpPr>
            <p:spPr bwMode="auto">
              <a:xfrm>
                <a:off x="4966275" y="1398270"/>
                <a:ext cx="1848797" cy="3510461"/>
              </a:xfrm>
              <a:custGeom>
                <a:avLst/>
                <a:gdLst>
                  <a:gd name="T0" fmla="*/ 308 w 513"/>
                  <a:gd name="T1" fmla="*/ 962 h 975"/>
                  <a:gd name="T2" fmla="*/ 34 w 513"/>
                  <a:gd name="T3" fmla="*/ 798 h 975"/>
                  <a:gd name="T4" fmla="*/ 7 w 513"/>
                  <a:gd name="T5" fmla="*/ 720 h 975"/>
                  <a:gd name="T6" fmla="*/ 154 w 513"/>
                  <a:gd name="T7" fmla="*/ 44 h 975"/>
                  <a:gd name="T8" fmla="*/ 205 w 513"/>
                  <a:gd name="T9" fmla="*/ 13 h 975"/>
                  <a:gd name="T10" fmla="*/ 479 w 513"/>
                  <a:gd name="T11" fmla="*/ 177 h 975"/>
                  <a:gd name="T12" fmla="*/ 506 w 513"/>
                  <a:gd name="T13" fmla="*/ 255 h 975"/>
                  <a:gd name="T14" fmla="*/ 359 w 513"/>
                  <a:gd name="T15" fmla="*/ 931 h 975"/>
                  <a:gd name="T16" fmla="*/ 308 w 513"/>
                  <a:gd name="T17" fmla="*/ 962 h 9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3" h="975">
                    <a:moveTo>
                      <a:pt x="308" y="962"/>
                    </a:moveTo>
                    <a:cubicBezTo>
                      <a:pt x="34" y="798"/>
                      <a:pt x="34" y="798"/>
                      <a:pt x="34" y="798"/>
                    </a:cubicBezTo>
                    <a:cubicBezTo>
                      <a:pt x="12" y="785"/>
                      <a:pt x="0" y="750"/>
                      <a:pt x="7" y="720"/>
                    </a:cubicBezTo>
                    <a:cubicBezTo>
                      <a:pt x="154" y="44"/>
                      <a:pt x="154" y="44"/>
                      <a:pt x="154" y="44"/>
                    </a:cubicBezTo>
                    <a:cubicBezTo>
                      <a:pt x="161" y="14"/>
                      <a:pt x="184" y="0"/>
                      <a:pt x="205" y="13"/>
                    </a:cubicBezTo>
                    <a:cubicBezTo>
                      <a:pt x="479" y="177"/>
                      <a:pt x="479" y="177"/>
                      <a:pt x="479" y="177"/>
                    </a:cubicBezTo>
                    <a:cubicBezTo>
                      <a:pt x="501" y="190"/>
                      <a:pt x="513" y="225"/>
                      <a:pt x="506" y="255"/>
                    </a:cubicBezTo>
                    <a:cubicBezTo>
                      <a:pt x="359" y="931"/>
                      <a:pt x="359" y="931"/>
                      <a:pt x="359" y="931"/>
                    </a:cubicBezTo>
                    <a:cubicBezTo>
                      <a:pt x="352" y="961"/>
                      <a:pt x="329" y="975"/>
                      <a:pt x="308" y="96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9" name="ísḷîḋe"/>
              <p:cNvSpPr/>
              <p:nvPr/>
            </p:nvSpPr>
            <p:spPr bwMode="auto">
              <a:xfrm>
                <a:off x="5863817" y="1838377"/>
                <a:ext cx="157677" cy="117824"/>
              </a:xfrm>
              <a:custGeom>
                <a:avLst/>
                <a:gdLst>
                  <a:gd name="T0" fmla="*/ 36 w 44"/>
                  <a:gd name="T1" fmla="*/ 32 h 33"/>
                  <a:gd name="T2" fmla="*/ 5 w 44"/>
                  <a:gd name="T3" fmla="*/ 14 h 33"/>
                  <a:gd name="T4" fmla="*/ 1 w 44"/>
                  <a:gd name="T5" fmla="*/ 5 h 33"/>
                  <a:gd name="T6" fmla="*/ 1 w 44"/>
                  <a:gd name="T7" fmla="*/ 5 h 33"/>
                  <a:gd name="T8" fmla="*/ 8 w 44"/>
                  <a:gd name="T9" fmla="*/ 1 h 33"/>
                  <a:gd name="T10" fmla="*/ 39 w 44"/>
                  <a:gd name="T11" fmla="*/ 19 h 33"/>
                  <a:gd name="T12" fmla="*/ 43 w 44"/>
                  <a:gd name="T13" fmla="*/ 29 h 33"/>
                  <a:gd name="T14" fmla="*/ 43 w 44"/>
                  <a:gd name="T15" fmla="*/ 29 h 33"/>
                  <a:gd name="T16" fmla="*/ 36 w 44"/>
                  <a:gd name="T17" fmla="*/ 32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33">
                    <a:moveTo>
                      <a:pt x="36" y="32"/>
                    </a:moveTo>
                    <a:cubicBezTo>
                      <a:pt x="5" y="14"/>
                      <a:pt x="5" y="14"/>
                      <a:pt x="5" y="14"/>
                    </a:cubicBezTo>
                    <a:cubicBezTo>
                      <a:pt x="2" y="12"/>
                      <a:pt x="0" y="8"/>
                      <a:pt x="1" y="5"/>
                    </a:cubicBezTo>
                    <a:cubicBezTo>
                      <a:pt x="1" y="5"/>
                      <a:pt x="1" y="5"/>
                      <a:pt x="1" y="5"/>
                    </a:cubicBezTo>
                    <a:cubicBezTo>
                      <a:pt x="2" y="1"/>
                      <a:pt x="5" y="0"/>
                      <a:pt x="8" y="1"/>
                    </a:cubicBezTo>
                    <a:cubicBezTo>
                      <a:pt x="39" y="19"/>
                      <a:pt x="39" y="19"/>
                      <a:pt x="39" y="19"/>
                    </a:cubicBezTo>
                    <a:cubicBezTo>
                      <a:pt x="42" y="21"/>
                      <a:pt x="44" y="25"/>
                      <a:pt x="43" y="29"/>
                    </a:cubicBezTo>
                    <a:cubicBezTo>
                      <a:pt x="43" y="29"/>
                      <a:pt x="43" y="29"/>
                      <a:pt x="43" y="29"/>
                    </a:cubicBezTo>
                    <a:cubicBezTo>
                      <a:pt x="42" y="32"/>
                      <a:pt x="39" y="33"/>
                      <a:pt x="36" y="32"/>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0" name="îšḻîḋe"/>
              <p:cNvSpPr/>
              <p:nvPr/>
            </p:nvSpPr>
            <p:spPr bwMode="auto">
              <a:xfrm>
                <a:off x="6080406" y="1959666"/>
                <a:ext cx="207925" cy="152478"/>
              </a:xfrm>
              <a:custGeom>
                <a:avLst/>
                <a:gdLst>
                  <a:gd name="T0" fmla="*/ 51 w 58"/>
                  <a:gd name="T1" fmla="*/ 41 h 42"/>
                  <a:gd name="T2" fmla="*/ 4 w 58"/>
                  <a:gd name="T3" fmla="*/ 14 h 42"/>
                  <a:gd name="T4" fmla="*/ 1 w 58"/>
                  <a:gd name="T5" fmla="*/ 5 h 42"/>
                  <a:gd name="T6" fmla="*/ 1 w 58"/>
                  <a:gd name="T7" fmla="*/ 5 h 42"/>
                  <a:gd name="T8" fmla="*/ 7 w 58"/>
                  <a:gd name="T9" fmla="*/ 2 h 42"/>
                  <a:gd name="T10" fmla="*/ 53 w 58"/>
                  <a:gd name="T11" fmla="*/ 28 h 42"/>
                  <a:gd name="T12" fmla="*/ 57 w 58"/>
                  <a:gd name="T13" fmla="*/ 38 h 42"/>
                  <a:gd name="T14" fmla="*/ 57 w 58"/>
                  <a:gd name="T15" fmla="*/ 38 h 42"/>
                  <a:gd name="T16" fmla="*/ 51 w 58"/>
                  <a:gd name="T17" fmla="*/ 4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42">
                    <a:moveTo>
                      <a:pt x="51" y="41"/>
                    </a:moveTo>
                    <a:cubicBezTo>
                      <a:pt x="4" y="14"/>
                      <a:pt x="4" y="14"/>
                      <a:pt x="4" y="14"/>
                    </a:cubicBezTo>
                    <a:cubicBezTo>
                      <a:pt x="2" y="12"/>
                      <a:pt x="0" y="8"/>
                      <a:pt x="1" y="5"/>
                    </a:cubicBezTo>
                    <a:cubicBezTo>
                      <a:pt x="1" y="5"/>
                      <a:pt x="1" y="5"/>
                      <a:pt x="1" y="5"/>
                    </a:cubicBezTo>
                    <a:cubicBezTo>
                      <a:pt x="1" y="1"/>
                      <a:pt x="4" y="0"/>
                      <a:pt x="7" y="2"/>
                    </a:cubicBezTo>
                    <a:cubicBezTo>
                      <a:pt x="53" y="28"/>
                      <a:pt x="53" y="28"/>
                      <a:pt x="53" y="28"/>
                    </a:cubicBezTo>
                    <a:cubicBezTo>
                      <a:pt x="56" y="30"/>
                      <a:pt x="58" y="34"/>
                      <a:pt x="57" y="38"/>
                    </a:cubicBezTo>
                    <a:cubicBezTo>
                      <a:pt x="57" y="38"/>
                      <a:pt x="57" y="38"/>
                      <a:pt x="57" y="38"/>
                    </a:cubicBezTo>
                    <a:cubicBezTo>
                      <a:pt x="56" y="41"/>
                      <a:pt x="53" y="42"/>
                      <a:pt x="51" y="41"/>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1" name="îŝḻïdé"/>
              <p:cNvSpPr/>
              <p:nvPr/>
            </p:nvSpPr>
            <p:spPr bwMode="auto">
              <a:xfrm>
                <a:off x="5669754" y="2359921"/>
                <a:ext cx="154211" cy="123023"/>
              </a:xfrm>
              <a:custGeom>
                <a:avLst/>
                <a:gdLst>
                  <a:gd name="T0" fmla="*/ 36 w 43"/>
                  <a:gd name="T1" fmla="*/ 33 h 34"/>
                  <a:gd name="T2" fmla="*/ 4 w 43"/>
                  <a:gd name="T3" fmla="*/ 15 h 34"/>
                  <a:gd name="T4" fmla="*/ 1 w 43"/>
                  <a:gd name="T5" fmla="*/ 5 h 34"/>
                  <a:gd name="T6" fmla="*/ 1 w 43"/>
                  <a:gd name="T7" fmla="*/ 5 h 34"/>
                  <a:gd name="T8" fmla="*/ 7 w 43"/>
                  <a:gd name="T9" fmla="*/ 2 h 34"/>
                  <a:gd name="T10" fmla="*/ 39 w 43"/>
                  <a:gd name="T11" fmla="*/ 20 h 34"/>
                  <a:gd name="T12" fmla="*/ 42 w 43"/>
                  <a:gd name="T13" fmla="*/ 29 h 34"/>
                  <a:gd name="T14" fmla="*/ 42 w 43"/>
                  <a:gd name="T15" fmla="*/ 29 h 34"/>
                  <a:gd name="T16" fmla="*/ 36 w 43"/>
                  <a:gd name="T17"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34">
                    <a:moveTo>
                      <a:pt x="36" y="33"/>
                    </a:moveTo>
                    <a:cubicBezTo>
                      <a:pt x="4" y="15"/>
                      <a:pt x="4" y="15"/>
                      <a:pt x="4" y="15"/>
                    </a:cubicBezTo>
                    <a:cubicBezTo>
                      <a:pt x="2" y="13"/>
                      <a:pt x="0" y="9"/>
                      <a:pt x="1" y="5"/>
                    </a:cubicBezTo>
                    <a:cubicBezTo>
                      <a:pt x="1" y="5"/>
                      <a:pt x="1" y="5"/>
                      <a:pt x="1" y="5"/>
                    </a:cubicBezTo>
                    <a:cubicBezTo>
                      <a:pt x="1" y="2"/>
                      <a:pt x="4" y="0"/>
                      <a:pt x="7" y="2"/>
                    </a:cubicBezTo>
                    <a:cubicBezTo>
                      <a:pt x="39" y="20"/>
                      <a:pt x="39" y="20"/>
                      <a:pt x="39" y="20"/>
                    </a:cubicBezTo>
                    <a:cubicBezTo>
                      <a:pt x="41" y="22"/>
                      <a:pt x="43" y="26"/>
                      <a:pt x="42" y="29"/>
                    </a:cubicBezTo>
                    <a:cubicBezTo>
                      <a:pt x="42" y="29"/>
                      <a:pt x="42" y="29"/>
                      <a:pt x="42" y="29"/>
                    </a:cubicBezTo>
                    <a:cubicBezTo>
                      <a:pt x="42" y="33"/>
                      <a:pt x="39" y="34"/>
                      <a:pt x="36" y="33"/>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2" name="íṥļíḍê"/>
              <p:cNvSpPr/>
              <p:nvPr/>
            </p:nvSpPr>
            <p:spPr bwMode="auto">
              <a:xfrm>
                <a:off x="5853421" y="2467348"/>
                <a:ext cx="211390" cy="155943"/>
              </a:xfrm>
              <a:custGeom>
                <a:avLst/>
                <a:gdLst>
                  <a:gd name="T0" fmla="*/ 51 w 59"/>
                  <a:gd name="T1" fmla="*/ 41 h 43"/>
                  <a:gd name="T2" fmla="*/ 5 w 59"/>
                  <a:gd name="T3" fmla="*/ 14 h 43"/>
                  <a:gd name="T4" fmla="*/ 1 w 59"/>
                  <a:gd name="T5" fmla="*/ 5 h 43"/>
                  <a:gd name="T6" fmla="*/ 1 w 59"/>
                  <a:gd name="T7" fmla="*/ 5 h 43"/>
                  <a:gd name="T8" fmla="*/ 8 w 59"/>
                  <a:gd name="T9" fmla="*/ 2 h 43"/>
                  <a:gd name="T10" fmla="*/ 54 w 59"/>
                  <a:gd name="T11" fmla="*/ 28 h 43"/>
                  <a:gd name="T12" fmla="*/ 58 w 59"/>
                  <a:gd name="T13" fmla="*/ 38 h 43"/>
                  <a:gd name="T14" fmla="*/ 58 w 59"/>
                  <a:gd name="T15" fmla="*/ 38 h 43"/>
                  <a:gd name="T16" fmla="*/ 51 w 59"/>
                  <a:gd name="T17" fmla="*/ 4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43">
                    <a:moveTo>
                      <a:pt x="51" y="41"/>
                    </a:moveTo>
                    <a:cubicBezTo>
                      <a:pt x="5" y="14"/>
                      <a:pt x="5" y="14"/>
                      <a:pt x="5" y="14"/>
                    </a:cubicBezTo>
                    <a:cubicBezTo>
                      <a:pt x="2" y="13"/>
                      <a:pt x="0" y="8"/>
                      <a:pt x="1" y="5"/>
                    </a:cubicBezTo>
                    <a:cubicBezTo>
                      <a:pt x="1" y="5"/>
                      <a:pt x="1" y="5"/>
                      <a:pt x="1" y="5"/>
                    </a:cubicBezTo>
                    <a:cubicBezTo>
                      <a:pt x="2" y="2"/>
                      <a:pt x="5" y="0"/>
                      <a:pt x="8" y="2"/>
                    </a:cubicBezTo>
                    <a:cubicBezTo>
                      <a:pt x="54" y="28"/>
                      <a:pt x="54" y="28"/>
                      <a:pt x="54" y="28"/>
                    </a:cubicBezTo>
                    <a:cubicBezTo>
                      <a:pt x="57" y="30"/>
                      <a:pt x="59" y="34"/>
                      <a:pt x="58" y="38"/>
                    </a:cubicBezTo>
                    <a:cubicBezTo>
                      <a:pt x="58" y="38"/>
                      <a:pt x="58" y="38"/>
                      <a:pt x="58" y="38"/>
                    </a:cubicBezTo>
                    <a:cubicBezTo>
                      <a:pt x="57" y="41"/>
                      <a:pt x="54" y="43"/>
                      <a:pt x="51" y="41"/>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3" name="iSḷïḍé"/>
              <p:cNvSpPr/>
              <p:nvPr/>
            </p:nvSpPr>
            <p:spPr bwMode="auto">
              <a:xfrm>
                <a:off x="5576188" y="1777732"/>
                <a:ext cx="110893" cy="97032"/>
              </a:xfrm>
              <a:custGeom>
                <a:avLst/>
                <a:gdLst>
                  <a:gd name="T0" fmla="*/ 24 w 31"/>
                  <a:gd name="T1" fmla="*/ 25 h 27"/>
                  <a:gd name="T2" fmla="*/ 5 w 31"/>
                  <a:gd name="T3" fmla="*/ 14 h 27"/>
                  <a:gd name="T4" fmla="*/ 1 w 31"/>
                  <a:gd name="T5" fmla="*/ 5 h 27"/>
                  <a:gd name="T6" fmla="*/ 1 w 31"/>
                  <a:gd name="T7" fmla="*/ 5 h 27"/>
                  <a:gd name="T8" fmla="*/ 7 w 31"/>
                  <a:gd name="T9" fmla="*/ 1 h 27"/>
                  <a:gd name="T10" fmla="*/ 27 w 31"/>
                  <a:gd name="T11" fmla="*/ 13 h 27"/>
                  <a:gd name="T12" fmla="*/ 31 w 31"/>
                  <a:gd name="T13" fmla="*/ 22 h 27"/>
                  <a:gd name="T14" fmla="*/ 31 w 31"/>
                  <a:gd name="T15" fmla="*/ 22 h 27"/>
                  <a:gd name="T16" fmla="*/ 24 w 31"/>
                  <a:gd name="T17"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7">
                    <a:moveTo>
                      <a:pt x="24" y="25"/>
                    </a:moveTo>
                    <a:cubicBezTo>
                      <a:pt x="5" y="14"/>
                      <a:pt x="5" y="14"/>
                      <a:pt x="5" y="14"/>
                    </a:cubicBezTo>
                    <a:cubicBezTo>
                      <a:pt x="2" y="12"/>
                      <a:pt x="0" y="8"/>
                      <a:pt x="1" y="5"/>
                    </a:cubicBezTo>
                    <a:cubicBezTo>
                      <a:pt x="1" y="5"/>
                      <a:pt x="1" y="5"/>
                      <a:pt x="1" y="5"/>
                    </a:cubicBezTo>
                    <a:cubicBezTo>
                      <a:pt x="1" y="1"/>
                      <a:pt x="4" y="0"/>
                      <a:pt x="7" y="1"/>
                    </a:cubicBezTo>
                    <a:cubicBezTo>
                      <a:pt x="27" y="13"/>
                      <a:pt x="27" y="13"/>
                      <a:pt x="27" y="13"/>
                    </a:cubicBezTo>
                    <a:cubicBezTo>
                      <a:pt x="30" y="14"/>
                      <a:pt x="31" y="19"/>
                      <a:pt x="31" y="22"/>
                    </a:cubicBezTo>
                    <a:cubicBezTo>
                      <a:pt x="31" y="22"/>
                      <a:pt x="31" y="22"/>
                      <a:pt x="31" y="22"/>
                    </a:cubicBezTo>
                    <a:cubicBezTo>
                      <a:pt x="30" y="25"/>
                      <a:pt x="27" y="27"/>
                      <a:pt x="24"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4" name="ísļiďè"/>
              <p:cNvSpPr/>
              <p:nvPr/>
            </p:nvSpPr>
            <p:spPr bwMode="auto">
              <a:xfrm>
                <a:off x="5647229" y="1925012"/>
                <a:ext cx="259906" cy="180201"/>
              </a:xfrm>
              <a:custGeom>
                <a:avLst/>
                <a:gdLst>
                  <a:gd name="T0" fmla="*/ 64 w 72"/>
                  <a:gd name="T1" fmla="*/ 48 h 50"/>
                  <a:gd name="T2" fmla="*/ 5 w 72"/>
                  <a:gd name="T3" fmla="*/ 14 h 50"/>
                  <a:gd name="T4" fmla="*/ 1 w 72"/>
                  <a:gd name="T5" fmla="*/ 5 h 50"/>
                  <a:gd name="T6" fmla="*/ 1 w 72"/>
                  <a:gd name="T7" fmla="*/ 5 h 50"/>
                  <a:gd name="T8" fmla="*/ 7 w 72"/>
                  <a:gd name="T9" fmla="*/ 2 h 50"/>
                  <a:gd name="T10" fmla="*/ 67 w 72"/>
                  <a:gd name="T11" fmla="*/ 36 h 50"/>
                  <a:gd name="T12" fmla="*/ 71 w 72"/>
                  <a:gd name="T13" fmla="*/ 45 h 50"/>
                  <a:gd name="T14" fmla="*/ 71 w 72"/>
                  <a:gd name="T15" fmla="*/ 45 h 50"/>
                  <a:gd name="T16" fmla="*/ 64 w 72"/>
                  <a:gd name="T17" fmla="*/ 48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0">
                    <a:moveTo>
                      <a:pt x="64" y="48"/>
                    </a:moveTo>
                    <a:cubicBezTo>
                      <a:pt x="5" y="14"/>
                      <a:pt x="5" y="14"/>
                      <a:pt x="5" y="14"/>
                    </a:cubicBezTo>
                    <a:cubicBezTo>
                      <a:pt x="2" y="12"/>
                      <a:pt x="0" y="8"/>
                      <a:pt x="1" y="5"/>
                    </a:cubicBezTo>
                    <a:cubicBezTo>
                      <a:pt x="1" y="5"/>
                      <a:pt x="1" y="5"/>
                      <a:pt x="1" y="5"/>
                    </a:cubicBezTo>
                    <a:cubicBezTo>
                      <a:pt x="2" y="1"/>
                      <a:pt x="5" y="0"/>
                      <a:pt x="7" y="2"/>
                    </a:cubicBezTo>
                    <a:cubicBezTo>
                      <a:pt x="67" y="36"/>
                      <a:pt x="67" y="36"/>
                      <a:pt x="67" y="36"/>
                    </a:cubicBezTo>
                    <a:cubicBezTo>
                      <a:pt x="70" y="38"/>
                      <a:pt x="72" y="42"/>
                      <a:pt x="71" y="45"/>
                    </a:cubicBezTo>
                    <a:cubicBezTo>
                      <a:pt x="71" y="45"/>
                      <a:pt x="71" y="45"/>
                      <a:pt x="71" y="45"/>
                    </a:cubicBezTo>
                    <a:cubicBezTo>
                      <a:pt x="70" y="49"/>
                      <a:pt x="67" y="50"/>
                      <a:pt x="64" y="48"/>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5" name="ïşḻïḋe"/>
              <p:cNvSpPr/>
              <p:nvPr/>
            </p:nvSpPr>
            <p:spPr bwMode="auto">
              <a:xfrm>
                <a:off x="5603911" y="2112144"/>
                <a:ext cx="112626" cy="97032"/>
              </a:xfrm>
              <a:custGeom>
                <a:avLst/>
                <a:gdLst>
                  <a:gd name="T0" fmla="*/ 24 w 31"/>
                  <a:gd name="T1" fmla="*/ 25 h 27"/>
                  <a:gd name="T2" fmla="*/ 5 w 31"/>
                  <a:gd name="T3" fmla="*/ 14 h 27"/>
                  <a:gd name="T4" fmla="*/ 1 w 31"/>
                  <a:gd name="T5" fmla="*/ 5 h 27"/>
                  <a:gd name="T6" fmla="*/ 1 w 31"/>
                  <a:gd name="T7" fmla="*/ 5 h 27"/>
                  <a:gd name="T8" fmla="*/ 7 w 31"/>
                  <a:gd name="T9" fmla="*/ 2 h 27"/>
                  <a:gd name="T10" fmla="*/ 27 w 31"/>
                  <a:gd name="T11" fmla="*/ 13 h 27"/>
                  <a:gd name="T12" fmla="*/ 31 w 31"/>
                  <a:gd name="T13" fmla="*/ 22 h 27"/>
                  <a:gd name="T14" fmla="*/ 31 w 31"/>
                  <a:gd name="T15" fmla="*/ 22 h 27"/>
                  <a:gd name="T16" fmla="*/ 24 w 31"/>
                  <a:gd name="T17"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7">
                    <a:moveTo>
                      <a:pt x="24" y="25"/>
                    </a:moveTo>
                    <a:cubicBezTo>
                      <a:pt x="5" y="14"/>
                      <a:pt x="5" y="14"/>
                      <a:pt x="5" y="14"/>
                    </a:cubicBezTo>
                    <a:cubicBezTo>
                      <a:pt x="2" y="12"/>
                      <a:pt x="0" y="8"/>
                      <a:pt x="1" y="5"/>
                    </a:cubicBezTo>
                    <a:cubicBezTo>
                      <a:pt x="1" y="5"/>
                      <a:pt x="1" y="5"/>
                      <a:pt x="1" y="5"/>
                    </a:cubicBezTo>
                    <a:cubicBezTo>
                      <a:pt x="1" y="1"/>
                      <a:pt x="4" y="0"/>
                      <a:pt x="7" y="2"/>
                    </a:cubicBezTo>
                    <a:cubicBezTo>
                      <a:pt x="27" y="13"/>
                      <a:pt x="27" y="13"/>
                      <a:pt x="27" y="13"/>
                    </a:cubicBezTo>
                    <a:cubicBezTo>
                      <a:pt x="30" y="15"/>
                      <a:pt x="31" y="19"/>
                      <a:pt x="31" y="22"/>
                    </a:cubicBezTo>
                    <a:cubicBezTo>
                      <a:pt x="31" y="22"/>
                      <a:pt x="31" y="22"/>
                      <a:pt x="31" y="22"/>
                    </a:cubicBezTo>
                    <a:cubicBezTo>
                      <a:pt x="30" y="26"/>
                      <a:pt x="27" y="27"/>
                      <a:pt x="24"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6" name="îš1ïdé"/>
              <p:cNvSpPr/>
              <p:nvPr/>
            </p:nvSpPr>
            <p:spPr bwMode="auto">
              <a:xfrm>
                <a:off x="5867282" y="2690868"/>
                <a:ext cx="233916" cy="162874"/>
              </a:xfrm>
              <a:custGeom>
                <a:avLst/>
                <a:gdLst>
                  <a:gd name="T0" fmla="*/ 57 w 65"/>
                  <a:gd name="T1" fmla="*/ 44 h 45"/>
                  <a:gd name="T2" fmla="*/ 5 w 65"/>
                  <a:gd name="T3" fmla="*/ 14 h 45"/>
                  <a:gd name="T4" fmla="*/ 1 w 65"/>
                  <a:gd name="T5" fmla="*/ 4 h 45"/>
                  <a:gd name="T6" fmla="*/ 1 w 65"/>
                  <a:gd name="T7" fmla="*/ 4 h 45"/>
                  <a:gd name="T8" fmla="*/ 8 w 65"/>
                  <a:gd name="T9" fmla="*/ 1 h 45"/>
                  <a:gd name="T10" fmla="*/ 60 w 65"/>
                  <a:gd name="T11" fmla="*/ 31 h 45"/>
                  <a:gd name="T12" fmla="*/ 64 w 65"/>
                  <a:gd name="T13" fmla="*/ 41 h 45"/>
                  <a:gd name="T14" fmla="*/ 64 w 65"/>
                  <a:gd name="T15" fmla="*/ 41 h 45"/>
                  <a:gd name="T16" fmla="*/ 57 w 65"/>
                  <a:gd name="T17" fmla="*/ 4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45">
                    <a:moveTo>
                      <a:pt x="57" y="44"/>
                    </a:moveTo>
                    <a:cubicBezTo>
                      <a:pt x="5" y="14"/>
                      <a:pt x="5" y="14"/>
                      <a:pt x="5" y="14"/>
                    </a:cubicBezTo>
                    <a:cubicBezTo>
                      <a:pt x="2" y="12"/>
                      <a:pt x="0" y="8"/>
                      <a:pt x="1" y="4"/>
                    </a:cubicBezTo>
                    <a:cubicBezTo>
                      <a:pt x="1" y="4"/>
                      <a:pt x="1" y="4"/>
                      <a:pt x="1" y="4"/>
                    </a:cubicBezTo>
                    <a:cubicBezTo>
                      <a:pt x="2" y="1"/>
                      <a:pt x="5" y="0"/>
                      <a:pt x="8" y="1"/>
                    </a:cubicBezTo>
                    <a:cubicBezTo>
                      <a:pt x="60" y="31"/>
                      <a:pt x="60" y="31"/>
                      <a:pt x="60" y="31"/>
                    </a:cubicBezTo>
                    <a:cubicBezTo>
                      <a:pt x="63" y="33"/>
                      <a:pt x="65" y="37"/>
                      <a:pt x="64" y="41"/>
                    </a:cubicBezTo>
                    <a:cubicBezTo>
                      <a:pt x="64" y="41"/>
                      <a:pt x="64" y="41"/>
                      <a:pt x="64" y="41"/>
                    </a:cubicBezTo>
                    <a:cubicBezTo>
                      <a:pt x="63" y="44"/>
                      <a:pt x="60" y="45"/>
                      <a:pt x="57" y="44"/>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7" name="îŝ1îḑè"/>
              <p:cNvSpPr/>
              <p:nvPr/>
            </p:nvSpPr>
            <p:spPr bwMode="auto">
              <a:xfrm>
                <a:off x="5560594" y="2299277"/>
                <a:ext cx="86635" cy="81438"/>
              </a:xfrm>
              <a:custGeom>
                <a:avLst/>
                <a:gdLst>
                  <a:gd name="T0" fmla="*/ 17 w 24"/>
                  <a:gd name="T1" fmla="*/ 21 h 23"/>
                  <a:gd name="T2" fmla="*/ 4 w 24"/>
                  <a:gd name="T3" fmla="*/ 14 h 23"/>
                  <a:gd name="T4" fmla="*/ 1 w 24"/>
                  <a:gd name="T5" fmla="*/ 5 h 23"/>
                  <a:gd name="T6" fmla="*/ 1 w 24"/>
                  <a:gd name="T7" fmla="*/ 5 h 23"/>
                  <a:gd name="T8" fmla="*/ 7 w 24"/>
                  <a:gd name="T9" fmla="*/ 2 h 23"/>
                  <a:gd name="T10" fmla="*/ 20 w 24"/>
                  <a:gd name="T11" fmla="*/ 9 h 23"/>
                  <a:gd name="T12" fmla="*/ 24 w 24"/>
                  <a:gd name="T13" fmla="*/ 18 h 23"/>
                  <a:gd name="T14" fmla="*/ 24 w 24"/>
                  <a:gd name="T15" fmla="*/ 18 h 23"/>
                  <a:gd name="T16" fmla="*/ 17 w 24"/>
                  <a:gd name="T17"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23">
                    <a:moveTo>
                      <a:pt x="17" y="21"/>
                    </a:moveTo>
                    <a:cubicBezTo>
                      <a:pt x="4" y="14"/>
                      <a:pt x="4" y="14"/>
                      <a:pt x="4" y="14"/>
                    </a:cubicBezTo>
                    <a:cubicBezTo>
                      <a:pt x="2" y="13"/>
                      <a:pt x="0" y="8"/>
                      <a:pt x="1" y="5"/>
                    </a:cubicBezTo>
                    <a:cubicBezTo>
                      <a:pt x="1" y="5"/>
                      <a:pt x="1" y="5"/>
                      <a:pt x="1" y="5"/>
                    </a:cubicBezTo>
                    <a:cubicBezTo>
                      <a:pt x="1" y="2"/>
                      <a:pt x="4" y="0"/>
                      <a:pt x="7" y="2"/>
                    </a:cubicBezTo>
                    <a:cubicBezTo>
                      <a:pt x="20" y="9"/>
                      <a:pt x="20" y="9"/>
                      <a:pt x="20" y="9"/>
                    </a:cubicBezTo>
                    <a:cubicBezTo>
                      <a:pt x="23" y="11"/>
                      <a:pt x="24" y="15"/>
                      <a:pt x="24" y="18"/>
                    </a:cubicBezTo>
                    <a:cubicBezTo>
                      <a:pt x="24" y="18"/>
                      <a:pt x="24" y="18"/>
                      <a:pt x="24" y="18"/>
                    </a:cubicBezTo>
                    <a:cubicBezTo>
                      <a:pt x="23" y="22"/>
                      <a:pt x="20" y="23"/>
                      <a:pt x="17" y="21"/>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8" name="iSḷïḍe"/>
              <p:cNvSpPr/>
              <p:nvPr/>
            </p:nvSpPr>
            <p:spPr bwMode="auto">
              <a:xfrm>
                <a:off x="5517276" y="2486409"/>
                <a:ext cx="98765" cy="90101"/>
              </a:xfrm>
              <a:custGeom>
                <a:avLst/>
                <a:gdLst>
                  <a:gd name="T0" fmla="*/ 20 w 27"/>
                  <a:gd name="T1" fmla="*/ 23 h 25"/>
                  <a:gd name="T2" fmla="*/ 4 w 27"/>
                  <a:gd name="T3" fmla="*/ 14 h 25"/>
                  <a:gd name="T4" fmla="*/ 1 w 27"/>
                  <a:gd name="T5" fmla="*/ 5 h 25"/>
                  <a:gd name="T6" fmla="*/ 1 w 27"/>
                  <a:gd name="T7" fmla="*/ 5 h 25"/>
                  <a:gd name="T8" fmla="*/ 7 w 27"/>
                  <a:gd name="T9" fmla="*/ 2 h 25"/>
                  <a:gd name="T10" fmla="*/ 23 w 27"/>
                  <a:gd name="T11" fmla="*/ 11 h 25"/>
                  <a:gd name="T12" fmla="*/ 27 w 27"/>
                  <a:gd name="T13" fmla="*/ 20 h 25"/>
                  <a:gd name="T14" fmla="*/ 27 w 27"/>
                  <a:gd name="T15" fmla="*/ 20 h 25"/>
                  <a:gd name="T16" fmla="*/ 20 w 27"/>
                  <a:gd name="T17" fmla="*/ 23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25">
                    <a:moveTo>
                      <a:pt x="20" y="23"/>
                    </a:moveTo>
                    <a:cubicBezTo>
                      <a:pt x="4" y="14"/>
                      <a:pt x="4" y="14"/>
                      <a:pt x="4" y="14"/>
                    </a:cubicBezTo>
                    <a:cubicBezTo>
                      <a:pt x="2" y="13"/>
                      <a:pt x="0" y="9"/>
                      <a:pt x="1" y="5"/>
                    </a:cubicBezTo>
                    <a:cubicBezTo>
                      <a:pt x="1" y="5"/>
                      <a:pt x="1" y="5"/>
                      <a:pt x="1" y="5"/>
                    </a:cubicBezTo>
                    <a:cubicBezTo>
                      <a:pt x="1" y="2"/>
                      <a:pt x="4" y="0"/>
                      <a:pt x="7" y="2"/>
                    </a:cubicBezTo>
                    <a:cubicBezTo>
                      <a:pt x="23" y="11"/>
                      <a:pt x="23" y="11"/>
                      <a:pt x="23" y="11"/>
                    </a:cubicBezTo>
                    <a:cubicBezTo>
                      <a:pt x="26" y="13"/>
                      <a:pt x="27" y="17"/>
                      <a:pt x="27" y="20"/>
                    </a:cubicBezTo>
                    <a:cubicBezTo>
                      <a:pt x="27" y="20"/>
                      <a:pt x="27" y="20"/>
                      <a:pt x="27" y="20"/>
                    </a:cubicBezTo>
                    <a:cubicBezTo>
                      <a:pt x="26" y="24"/>
                      <a:pt x="23" y="25"/>
                      <a:pt x="20" y="23"/>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9" name="íṧļíḍe"/>
              <p:cNvSpPr/>
              <p:nvPr/>
            </p:nvSpPr>
            <p:spPr bwMode="auto">
              <a:xfrm>
                <a:off x="5643764" y="2557449"/>
                <a:ext cx="190598" cy="143815"/>
              </a:xfrm>
              <a:custGeom>
                <a:avLst/>
                <a:gdLst>
                  <a:gd name="T0" fmla="*/ 45 w 53"/>
                  <a:gd name="T1" fmla="*/ 38 h 40"/>
                  <a:gd name="T2" fmla="*/ 4 w 53"/>
                  <a:gd name="T3" fmla="*/ 15 h 40"/>
                  <a:gd name="T4" fmla="*/ 1 w 53"/>
                  <a:gd name="T5" fmla="*/ 5 h 40"/>
                  <a:gd name="T6" fmla="*/ 1 w 53"/>
                  <a:gd name="T7" fmla="*/ 5 h 40"/>
                  <a:gd name="T8" fmla="*/ 7 w 53"/>
                  <a:gd name="T9" fmla="*/ 2 h 40"/>
                  <a:gd name="T10" fmla="*/ 48 w 53"/>
                  <a:gd name="T11" fmla="*/ 26 h 40"/>
                  <a:gd name="T12" fmla="*/ 52 w 53"/>
                  <a:gd name="T13" fmla="*/ 35 h 40"/>
                  <a:gd name="T14" fmla="*/ 52 w 53"/>
                  <a:gd name="T15" fmla="*/ 35 h 40"/>
                  <a:gd name="T16" fmla="*/ 45 w 53"/>
                  <a:gd name="T17" fmla="*/ 38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40">
                    <a:moveTo>
                      <a:pt x="45" y="38"/>
                    </a:moveTo>
                    <a:cubicBezTo>
                      <a:pt x="4" y="15"/>
                      <a:pt x="4" y="15"/>
                      <a:pt x="4" y="15"/>
                    </a:cubicBezTo>
                    <a:cubicBezTo>
                      <a:pt x="2" y="13"/>
                      <a:pt x="0" y="9"/>
                      <a:pt x="1" y="5"/>
                    </a:cubicBezTo>
                    <a:cubicBezTo>
                      <a:pt x="1" y="5"/>
                      <a:pt x="1" y="5"/>
                      <a:pt x="1" y="5"/>
                    </a:cubicBezTo>
                    <a:cubicBezTo>
                      <a:pt x="1" y="2"/>
                      <a:pt x="4" y="0"/>
                      <a:pt x="7" y="2"/>
                    </a:cubicBezTo>
                    <a:cubicBezTo>
                      <a:pt x="48" y="26"/>
                      <a:pt x="48" y="26"/>
                      <a:pt x="48" y="26"/>
                    </a:cubicBezTo>
                    <a:cubicBezTo>
                      <a:pt x="51" y="27"/>
                      <a:pt x="53" y="32"/>
                      <a:pt x="52" y="35"/>
                    </a:cubicBezTo>
                    <a:cubicBezTo>
                      <a:pt x="52" y="35"/>
                      <a:pt x="52" y="35"/>
                      <a:pt x="52" y="35"/>
                    </a:cubicBezTo>
                    <a:cubicBezTo>
                      <a:pt x="51" y="39"/>
                      <a:pt x="48" y="40"/>
                      <a:pt x="45" y="38"/>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0" name="íṩḷíde"/>
              <p:cNvSpPr/>
              <p:nvPr/>
            </p:nvSpPr>
            <p:spPr bwMode="auto">
              <a:xfrm>
                <a:off x="5496483" y="2579975"/>
                <a:ext cx="147281" cy="117824"/>
              </a:xfrm>
              <a:custGeom>
                <a:avLst/>
                <a:gdLst>
                  <a:gd name="T0" fmla="*/ 34 w 41"/>
                  <a:gd name="T1" fmla="*/ 31 h 33"/>
                  <a:gd name="T2" fmla="*/ 4 w 41"/>
                  <a:gd name="T3" fmla="*/ 14 h 33"/>
                  <a:gd name="T4" fmla="*/ 1 w 41"/>
                  <a:gd name="T5" fmla="*/ 5 h 33"/>
                  <a:gd name="T6" fmla="*/ 1 w 41"/>
                  <a:gd name="T7" fmla="*/ 5 h 33"/>
                  <a:gd name="T8" fmla="*/ 7 w 41"/>
                  <a:gd name="T9" fmla="*/ 2 h 33"/>
                  <a:gd name="T10" fmla="*/ 37 w 41"/>
                  <a:gd name="T11" fmla="*/ 19 h 33"/>
                  <a:gd name="T12" fmla="*/ 41 w 41"/>
                  <a:gd name="T13" fmla="*/ 28 h 33"/>
                  <a:gd name="T14" fmla="*/ 41 w 41"/>
                  <a:gd name="T15" fmla="*/ 28 h 33"/>
                  <a:gd name="T16" fmla="*/ 34 w 41"/>
                  <a:gd name="T17" fmla="*/ 31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33">
                    <a:moveTo>
                      <a:pt x="34" y="31"/>
                    </a:moveTo>
                    <a:cubicBezTo>
                      <a:pt x="4" y="14"/>
                      <a:pt x="4" y="14"/>
                      <a:pt x="4" y="14"/>
                    </a:cubicBezTo>
                    <a:cubicBezTo>
                      <a:pt x="2" y="13"/>
                      <a:pt x="0" y="9"/>
                      <a:pt x="1" y="5"/>
                    </a:cubicBezTo>
                    <a:cubicBezTo>
                      <a:pt x="1" y="5"/>
                      <a:pt x="1" y="5"/>
                      <a:pt x="1" y="5"/>
                    </a:cubicBezTo>
                    <a:cubicBezTo>
                      <a:pt x="1" y="2"/>
                      <a:pt x="4" y="0"/>
                      <a:pt x="7" y="2"/>
                    </a:cubicBezTo>
                    <a:cubicBezTo>
                      <a:pt x="37" y="19"/>
                      <a:pt x="37" y="19"/>
                      <a:pt x="37" y="19"/>
                    </a:cubicBezTo>
                    <a:cubicBezTo>
                      <a:pt x="40" y="21"/>
                      <a:pt x="41" y="25"/>
                      <a:pt x="41" y="28"/>
                    </a:cubicBezTo>
                    <a:cubicBezTo>
                      <a:pt x="41" y="28"/>
                      <a:pt x="41" y="28"/>
                      <a:pt x="41" y="28"/>
                    </a:cubicBezTo>
                    <a:cubicBezTo>
                      <a:pt x="40" y="32"/>
                      <a:pt x="37" y="33"/>
                      <a:pt x="34" y="31"/>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1" name="îṡlíḓè"/>
              <p:cNvSpPr/>
              <p:nvPr/>
            </p:nvSpPr>
            <p:spPr bwMode="auto">
              <a:xfrm>
                <a:off x="6147981" y="2853742"/>
                <a:ext cx="112626" cy="93566"/>
              </a:xfrm>
              <a:custGeom>
                <a:avLst/>
                <a:gdLst>
                  <a:gd name="T0" fmla="*/ 24 w 31"/>
                  <a:gd name="T1" fmla="*/ 25 h 26"/>
                  <a:gd name="T2" fmla="*/ 5 w 31"/>
                  <a:gd name="T3" fmla="*/ 14 h 26"/>
                  <a:gd name="T4" fmla="*/ 1 w 31"/>
                  <a:gd name="T5" fmla="*/ 5 h 26"/>
                  <a:gd name="T6" fmla="*/ 1 w 31"/>
                  <a:gd name="T7" fmla="*/ 5 h 26"/>
                  <a:gd name="T8" fmla="*/ 8 w 31"/>
                  <a:gd name="T9" fmla="*/ 1 h 26"/>
                  <a:gd name="T10" fmla="*/ 27 w 31"/>
                  <a:gd name="T11" fmla="*/ 12 h 26"/>
                  <a:gd name="T12" fmla="*/ 30 w 31"/>
                  <a:gd name="T13" fmla="*/ 21 h 26"/>
                  <a:gd name="T14" fmla="*/ 30 w 31"/>
                  <a:gd name="T15" fmla="*/ 21 h 26"/>
                  <a:gd name="T16" fmla="*/ 24 w 31"/>
                  <a:gd name="T17" fmla="*/ 2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6">
                    <a:moveTo>
                      <a:pt x="24" y="25"/>
                    </a:moveTo>
                    <a:cubicBezTo>
                      <a:pt x="5" y="14"/>
                      <a:pt x="5" y="14"/>
                      <a:pt x="5" y="14"/>
                    </a:cubicBezTo>
                    <a:cubicBezTo>
                      <a:pt x="2" y="12"/>
                      <a:pt x="0" y="8"/>
                      <a:pt x="1" y="5"/>
                    </a:cubicBezTo>
                    <a:cubicBezTo>
                      <a:pt x="1" y="5"/>
                      <a:pt x="1" y="5"/>
                      <a:pt x="1" y="5"/>
                    </a:cubicBezTo>
                    <a:cubicBezTo>
                      <a:pt x="2" y="1"/>
                      <a:pt x="5" y="0"/>
                      <a:pt x="8" y="1"/>
                    </a:cubicBezTo>
                    <a:cubicBezTo>
                      <a:pt x="27" y="12"/>
                      <a:pt x="27" y="12"/>
                      <a:pt x="27" y="12"/>
                    </a:cubicBezTo>
                    <a:cubicBezTo>
                      <a:pt x="30" y="14"/>
                      <a:pt x="31" y="18"/>
                      <a:pt x="30" y="21"/>
                    </a:cubicBezTo>
                    <a:cubicBezTo>
                      <a:pt x="30" y="21"/>
                      <a:pt x="30" y="21"/>
                      <a:pt x="30" y="21"/>
                    </a:cubicBezTo>
                    <a:cubicBezTo>
                      <a:pt x="30" y="25"/>
                      <a:pt x="27" y="26"/>
                      <a:pt x="24"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2" name="ï$1iḋé"/>
              <p:cNvSpPr/>
              <p:nvPr/>
            </p:nvSpPr>
            <p:spPr bwMode="auto">
              <a:xfrm>
                <a:off x="5747726" y="2193581"/>
                <a:ext cx="232183" cy="166340"/>
              </a:xfrm>
              <a:custGeom>
                <a:avLst/>
                <a:gdLst>
                  <a:gd name="T0" fmla="*/ 57 w 64"/>
                  <a:gd name="T1" fmla="*/ 44 h 46"/>
                  <a:gd name="T2" fmla="*/ 4 w 64"/>
                  <a:gd name="T3" fmla="*/ 14 h 46"/>
                  <a:gd name="T4" fmla="*/ 1 w 64"/>
                  <a:gd name="T5" fmla="*/ 5 h 46"/>
                  <a:gd name="T6" fmla="*/ 1 w 64"/>
                  <a:gd name="T7" fmla="*/ 5 h 46"/>
                  <a:gd name="T8" fmla="*/ 7 w 64"/>
                  <a:gd name="T9" fmla="*/ 2 h 46"/>
                  <a:gd name="T10" fmla="*/ 59 w 64"/>
                  <a:gd name="T11" fmla="*/ 32 h 46"/>
                  <a:gd name="T12" fmla="*/ 63 w 64"/>
                  <a:gd name="T13" fmla="*/ 41 h 46"/>
                  <a:gd name="T14" fmla="*/ 63 w 64"/>
                  <a:gd name="T15" fmla="*/ 41 h 46"/>
                  <a:gd name="T16" fmla="*/ 57 w 64"/>
                  <a:gd name="T17" fmla="*/ 44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46">
                    <a:moveTo>
                      <a:pt x="57" y="44"/>
                    </a:moveTo>
                    <a:cubicBezTo>
                      <a:pt x="4" y="14"/>
                      <a:pt x="4" y="14"/>
                      <a:pt x="4" y="14"/>
                    </a:cubicBezTo>
                    <a:cubicBezTo>
                      <a:pt x="2" y="13"/>
                      <a:pt x="0" y="8"/>
                      <a:pt x="1" y="5"/>
                    </a:cubicBezTo>
                    <a:cubicBezTo>
                      <a:pt x="1" y="5"/>
                      <a:pt x="1" y="5"/>
                      <a:pt x="1" y="5"/>
                    </a:cubicBezTo>
                    <a:cubicBezTo>
                      <a:pt x="1" y="1"/>
                      <a:pt x="4" y="0"/>
                      <a:pt x="7" y="2"/>
                    </a:cubicBezTo>
                    <a:cubicBezTo>
                      <a:pt x="59" y="32"/>
                      <a:pt x="59" y="32"/>
                      <a:pt x="59" y="32"/>
                    </a:cubicBezTo>
                    <a:cubicBezTo>
                      <a:pt x="62" y="33"/>
                      <a:pt x="64" y="38"/>
                      <a:pt x="63" y="41"/>
                    </a:cubicBezTo>
                    <a:cubicBezTo>
                      <a:pt x="63" y="41"/>
                      <a:pt x="63" y="41"/>
                      <a:pt x="63" y="41"/>
                    </a:cubicBezTo>
                    <a:cubicBezTo>
                      <a:pt x="62" y="45"/>
                      <a:pt x="59" y="46"/>
                      <a:pt x="57" y="44"/>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3" name="îŝľiďê"/>
              <p:cNvSpPr/>
              <p:nvPr/>
            </p:nvSpPr>
            <p:spPr bwMode="auto">
              <a:xfrm>
                <a:off x="5626437" y="2018578"/>
                <a:ext cx="370799" cy="244312"/>
              </a:xfrm>
              <a:custGeom>
                <a:avLst/>
                <a:gdLst>
                  <a:gd name="T0" fmla="*/ 95 w 103"/>
                  <a:gd name="T1" fmla="*/ 66 h 68"/>
                  <a:gd name="T2" fmla="*/ 5 w 103"/>
                  <a:gd name="T3" fmla="*/ 14 h 68"/>
                  <a:gd name="T4" fmla="*/ 1 w 103"/>
                  <a:gd name="T5" fmla="*/ 5 h 68"/>
                  <a:gd name="T6" fmla="*/ 1 w 103"/>
                  <a:gd name="T7" fmla="*/ 5 h 68"/>
                  <a:gd name="T8" fmla="*/ 7 w 103"/>
                  <a:gd name="T9" fmla="*/ 2 h 68"/>
                  <a:gd name="T10" fmla="*/ 98 w 103"/>
                  <a:gd name="T11" fmla="*/ 54 h 68"/>
                  <a:gd name="T12" fmla="*/ 102 w 103"/>
                  <a:gd name="T13" fmla="*/ 63 h 68"/>
                  <a:gd name="T14" fmla="*/ 102 w 103"/>
                  <a:gd name="T15" fmla="*/ 63 h 68"/>
                  <a:gd name="T16" fmla="*/ 95 w 103"/>
                  <a:gd name="T17" fmla="*/ 66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 h="68">
                    <a:moveTo>
                      <a:pt x="95" y="66"/>
                    </a:moveTo>
                    <a:cubicBezTo>
                      <a:pt x="5" y="14"/>
                      <a:pt x="5" y="14"/>
                      <a:pt x="5" y="14"/>
                    </a:cubicBezTo>
                    <a:cubicBezTo>
                      <a:pt x="2" y="12"/>
                      <a:pt x="0" y="8"/>
                      <a:pt x="1" y="5"/>
                    </a:cubicBezTo>
                    <a:cubicBezTo>
                      <a:pt x="1" y="5"/>
                      <a:pt x="1" y="5"/>
                      <a:pt x="1" y="5"/>
                    </a:cubicBezTo>
                    <a:cubicBezTo>
                      <a:pt x="2" y="1"/>
                      <a:pt x="4" y="0"/>
                      <a:pt x="7" y="2"/>
                    </a:cubicBezTo>
                    <a:cubicBezTo>
                      <a:pt x="98" y="54"/>
                      <a:pt x="98" y="54"/>
                      <a:pt x="98" y="54"/>
                    </a:cubicBezTo>
                    <a:cubicBezTo>
                      <a:pt x="101" y="56"/>
                      <a:pt x="103" y="60"/>
                      <a:pt x="102" y="63"/>
                    </a:cubicBezTo>
                    <a:cubicBezTo>
                      <a:pt x="102" y="63"/>
                      <a:pt x="102" y="63"/>
                      <a:pt x="102" y="63"/>
                    </a:cubicBezTo>
                    <a:cubicBezTo>
                      <a:pt x="101" y="67"/>
                      <a:pt x="98" y="68"/>
                      <a:pt x="95" y="66"/>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4" name="îSļïḑé"/>
              <p:cNvSpPr/>
              <p:nvPr/>
            </p:nvSpPr>
            <p:spPr bwMode="auto">
              <a:xfrm>
                <a:off x="5583119" y="2205710"/>
                <a:ext cx="230450" cy="164608"/>
              </a:xfrm>
              <a:custGeom>
                <a:avLst/>
                <a:gdLst>
                  <a:gd name="T0" fmla="*/ 57 w 64"/>
                  <a:gd name="T1" fmla="*/ 44 h 46"/>
                  <a:gd name="T2" fmla="*/ 4 w 64"/>
                  <a:gd name="T3" fmla="*/ 14 h 46"/>
                  <a:gd name="T4" fmla="*/ 1 w 64"/>
                  <a:gd name="T5" fmla="*/ 5 h 46"/>
                  <a:gd name="T6" fmla="*/ 1 w 64"/>
                  <a:gd name="T7" fmla="*/ 5 h 46"/>
                  <a:gd name="T8" fmla="*/ 7 w 64"/>
                  <a:gd name="T9" fmla="*/ 2 h 46"/>
                  <a:gd name="T10" fmla="*/ 59 w 64"/>
                  <a:gd name="T11" fmla="*/ 32 h 46"/>
                  <a:gd name="T12" fmla="*/ 63 w 64"/>
                  <a:gd name="T13" fmla="*/ 41 h 46"/>
                  <a:gd name="T14" fmla="*/ 63 w 64"/>
                  <a:gd name="T15" fmla="*/ 41 h 46"/>
                  <a:gd name="T16" fmla="*/ 57 w 64"/>
                  <a:gd name="T17" fmla="*/ 44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46">
                    <a:moveTo>
                      <a:pt x="57" y="44"/>
                    </a:moveTo>
                    <a:cubicBezTo>
                      <a:pt x="4" y="14"/>
                      <a:pt x="4" y="14"/>
                      <a:pt x="4" y="14"/>
                    </a:cubicBezTo>
                    <a:cubicBezTo>
                      <a:pt x="2" y="12"/>
                      <a:pt x="0" y="8"/>
                      <a:pt x="1" y="5"/>
                    </a:cubicBezTo>
                    <a:cubicBezTo>
                      <a:pt x="1" y="5"/>
                      <a:pt x="1" y="5"/>
                      <a:pt x="1" y="5"/>
                    </a:cubicBezTo>
                    <a:cubicBezTo>
                      <a:pt x="1" y="1"/>
                      <a:pt x="4" y="0"/>
                      <a:pt x="7" y="2"/>
                    </a:cubicBezTo>
                    <a:cubicBezTo>
                      <a:pt x="59" y="32"/>
                      <a:pt x="59" y="32"/>
                      <a:pt x="59" y="32"/>
                    </a:cubicBezTo>
                    <a:cubicBezTo>
                      <a:pt x="62" y="33"/>
                      <a:pt x="64" y="38"/>
                      <a:pt x="63" y="41"/>
                    </a:cubicBezTo>
                    <a:cubicBezTo>
                      <a:pt x="63" y="41"/>
                      <a:pt x="63" y="41"/>
                      <a:pt x="63" y="41"/>
                    </a:cubicBezTo>
                    <a:cubicBezTo>
                      <a:pt x="62" y="44"/>
                      <a:pt x="59" y="46"/>
                      <a:pt x="57" y="44"/>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5" name="î$ľïḑé"/>
              <p:cNvSpPr/>
              <p:nvPr/>
            </p:nvSpPr>
            <p:spPr bwMode="auto">
              <a:xfrm>
                <a:off x="6011097" y="2346059"/>
                <a:ext cx="112626" cy="97032"/>
              </a:xfrm>
              <a:custGeom>
                <a:avLst/>
                <a:gdLst>
                  <a:gd name="T0" fmla="*/ 23 w 31"/>
                  <a:gd name="T1" fmla="*/ 25 h 27"/>
                  <a:gd name="T2" fmla="*/ 4 w 31"/>
                  <a:gd name="T3" fmla="*/ 14 h 27"/>
                  <a:gd name="T4" fmla="*/ 0 w 31"/>
                  <a:gd name="T5" fmla="*/ 5 h 27"/>
                  <a:gd name="T6" fmla="*/ 0 w 31"/>
                  <a:gd name="T7" fmla="*/ 5 h 27"/>
                  <a:gd name="T8" fmla="*/ 7 w 31"/>
                  <a:gd name="T9" fmla="*/ 2 h 27"/>
                  <a:gd name="T10" fmla="*/ 26 w 31"/>
                  <a:gd name="T11" fmla="*/ 13 h 27"/>
                  <a:gd name="T12" fmla="*/ 30 w 31"/>
                  <a:gd name="T13" fmla="*/ 22 h 27"/>
                  <a:gd name="T14" fmla="*/ 30 w 31"/>
                  <a:gd name="T15" fmla="*/ 22 h 27"/>
                  <a:gd name="T16" fmla="*/ 23 w 31"/>
                  <a:gd name="T17"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7">
                    <a:moveTo>
                      <a:pt x="23" y="25"/>
                    </a:moveTo>
                    <a:cubicBezTo>
                      <a:pt x="4" y="14"/>
                      <a:pt x="4" y="14"/>
                      <a:pt x="4" y="14"/>
                    </a:cubicBezTo>
                    <a:cubicBezTo>
                      <a:pt x="1" y="12"/>
                      <a:pt x="0" y="8"/>
                      <a:pt x="0" y="5"/>
                    </a:cubicBezTo>
                    <a:cubicBezTo>
                      <a:pt x="0" y="5"/>
                      <a:pt x="0" y="5"/>
                      <a:pt x="0" y="5"/>
                    </a:cubicBezTo>
                    <a:cubicBezTo>
                      <a:pt x="1" y="1"/>
                      <a:pt x="4" y="0"/>
                      <a:pt x="7" y="2"/>
                    </a:cubicBezTo>
                    <a:cubicBezTo>
                      <a:pt x="26" y="13"/>
                      <a:pt x="26" y="13"/>
                      <a:pt x="26" y="13"/>
                    </a:cubicBezTo>
                    <a:cubicBezTo>
                      <a:pt x="29" y="14"/>
                      <a:pt x="31" y="18"/>
                      <a:pt x="30" y="22"/>
                    </a:cubicBezTo>
                    <a:cubicBezTo>
                      <a:pt x="30" y="22"/>
                      <a:pt x="30" y="22"/>
                      <a:pt x="30" y="22"/>
                    </a:cubicBezTo>
                    <a:cubicBezTo>
                      <a:pt x="29" y="25"/>
                      <a:pt x="26" y="27"/>
                      <a:pt x="23"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6" name="ïsḷïďè"/>
              <p:cNvSpPr/>
              <p:nvPr/>
            </p:nvSpPr>
            <p:spPr bwMode="auto">
              <a:xfrm>
                <a:off x="6518780" y="2202245"/>
                <a:ext cx="112626" cy="97032"/>
              </a:xfrm>
              <a:custGeom>
                <a:avLst/>
                <a:gdLst>
                  <a:gd name="T0" fmla="*/ 23 w 31"/>
                  <a:gd name="T1" fmla="*/ 25 h 27"/>
                  <a:gd name="T2" fmla="*/ 5 w 31"/>
                  <a:gd name="T3" fmla="*/ 14 h 27"/>
                  <a:gd name="T4" fmla="*/ 1 w 31"/>
                  <a:gd name="T5" fmla="*/ 5 h 27"/>
                  <a:gd name="T6" fmla="*/ 1 w 31"/>
                  <a:gd name="T7" fmla="*/ 5 h 27"/>
                  <a:gd name="T8" fmla="*/ 7 w 31"/>
                  <a:gd name="T9" fmla="*/ 2 h 27"/>
                  <a:gd name="T10" fmla="*/ 26 w 31"/>
                  <a:gd name="T11" fmla="*/ 13 h 27"/>
                  <a:gd name="T12" fmla="*/ 30 w 31"/>
                  <a:gd name="T13" fmla="*/ 22 h 27"/>
                  <a:gd name="T14" fmla="*/ 30 w 31"/>
                  <a:gd name="T15" fmla="*/ 22 h 27"/>
                  <a:gd name="T16" fmla="*/ 23 w 31"/>
                  <a:gd name="T17"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7">
                    <a:moveTo>
                      <a:pt x="23" y="25"/>
                    </a:moveTo>
                    <a:cubicBezTo>
                      <a:pt x="5" y="14"/>
                      <a:pt x="5" y="14"/>
                      <a:pt x="5" y="14"/>
                    </a:cubicBezTo>
                    <a:cubicBezTo>
                      <a:pt x="2" y="13"/>
                      <a:pt x="0" y="8"/>
                      <a:pt x="1" y="5"/>
                    </a:cubicBezTo>
                    <a:cubicBezTo>
                      <a:pt x="1" y="5"/>
                      <a:pt x="1" y="5"/>
                      <a:pt x="1" y="5"/>
                    </a:cubicBezTo>
                    <a:cubicBezTo>
                      <a:pt x="2" y="2"/>
                      <a:pt x="5" y="0"/>
                      <a:pt x="7" y="2"/>
                    </a:cubicBezTo>
                    <a:cubicBezTo>
                      <a:pt x="26" y="13"/>
                      <a:pt x="26" y="13"/>
                      <a:pt x="26" y="13"/>
                    </a:cubicBezTo>
                    <a:cubicBezTo>
                      <a:pt x="29" y="14"/>
                      <a:pt x="31" y="19"/>
                      <a:pt x="30" y="22"/>
                    </a:cubicBezTo>
                    <a:cubicBezTo>
                      <a:pt x="30" y="22"/>
                      <a:pt x="30" y="22"/>
                      <a:pt x="30" y="22"/>
                    </a:cubicBezTo>
                    <a:cubicBezTo>
                      <a:pt x="29" y="25"/>
                      <a:pt x="26" y="27"/>
                      <a:pt x="23"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7" name="iṧlíďe"/>
              <p:cNvSpPr/>
              <p:nvPr/>
            </p:nvSpPr>
            <p:spPr bwMode="auto">
              <a:xfrm>
                <a:off x="5539802" y="2392843"/>
                <a:ext cx="270302" cy="187132"/>
              </a:xfrm>
              <a:custGeom>
                <a:avLst/>
                <a:gdLst>
                  <a:gd name="T0" fmla="*/ 67 w 75"/>
                  <a:gd name="T1" fmla="*/ 50 h 52"/>
                  <a:gd name="T2" fmla="*/ 4 w 75"/>
                  <a:gd name="T3" fmla="*/ 14 h 52"/>
                  <a:gd name="T4" fmla="*/ 1 w 75"/>
                  <a:gd name="T5" fmla="*/ 5 h 52"/>
                  <a:gd name="T6" fmla="*/ 1 w 75"/>
                  <a:gd name="T7" fmla="*/ 5 h 52"/>
                  <a:gd name="T8" fmla="*/ 7 w 75"/>
                  <a:gd name="T9" fmla="*/ 2 h 52"/>
                  <a:gd name="T10" fmla="*/ 70 w 75"/>
                  <a:gd name="T11" fmla="*/ 38 h 52"/>
                  <a:gd name="T12" fmla="*/ 74 w 75"/>
                  <a:gd name="T13" fmla="*/ 47 h 52"/>
                  <a:gd name="T14" fmla="*/ 74 w 75"/>
                  <a:gd name="T15" fmla="*/ 47 h 52"/>
                  <a:gd name="T16" fmla="*/ 67 w 75"/>
                  <a:gd name="T17" fmla="*/ 5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52">
                    <a:moveTo>
                      <a:pt x="67" y="50"/>
                    </a:moveTo>
                    <a:cubicBezTo>
                      <a:pt x="4" y="14"/>
                      <a:pt x="4" y="14"/>
                      <a:pt x="4" y="14"/>
                    </a:cubicBezTo>
                    <a:cubicBezTo>
                      <a:pt x="2" y="13"/>
                      <a:pt x="0" y="8"/>
                      <a:pt x="1" y="5"/>
                    </a:cubicBezTo>
                    <a:cubicBezTo>
                      <a:pt x="1" y="5"/>
                      <a:pt x="1" y="5"/>
                      <a:pt x="1" y="5"/>
                    </a:cubicBezTo>
                    <a:cubicBezTo>
                      <a:pt x="1" y="2"/>
                      <a:pt x="4" y="0"/>
                      <a:pt x="7" y="2"/>
                    </a:cubicBezTo>
                    <a:cubicBezTo>
                      <a:pt x="70" y="38"/>
                      <a:pt x="70" y="38"/>
                      <a:pt x="70" y="38"/>
                    </a:cubicBezTo>
                    <a:cubicBezTo>
                      <a:pt x="73" y="40"/>
                      <a:pt x="75" y="44"/>
                      <a:pt x="74" y="47"/>
                    </a:cubicBezTo>
                    <a:cubicBezTo>
                      <a:pt x="74" y="47"/>
                      <a:pt x="74" y="47"/>
                      <a:pt x="74" y="47"/>
                    </a:cubicBezTo>
                    <a:cubicBezTo>
                      <a:pt x="73" y="51"/>
                      <a:pt x="70" y="52"/>
                      <a:pt x="67" y="50"/>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8" name="iśļïďé"/>
              <p:cNvSpPr/>
              <p:nvPr/>
            </p:nvSpPr>
            <p:spPr bwMode="auto">
              <a:xfrm>
                <a:off x="5596980" y="1684166"/>
                <a:ext cx="209658" cy="150746"/>
              </a:xfrm>
              <a:custGeom>
                <a:avLst/>
                <a:gdLst>
                  <a:gd name="T0" fmla="*/ 51 w 58"/>
                  <a:gd name="T1" fmla="*/ 40 h 42"/>
                  <a:gd name="T2" fmla="*/ 5 w 58"/>
                  <a:gd name="T3" fmla="*/ 14 h 42"/>
                  <a:gd name="T4" fmla="*/ 1 w 58"/>
                  <a:gd name="T5" fmla="*/ 5 h 42"/>
                  <a:gd name="T6" fmla="*/ 1 w 58"/>
                  <a:gd name="T7" fmla="*/ 5 h 42"/>
                  <a:gd name="T8" fmla="*/ 7 w 58"/>
                  <a:gd name="T9" fmla="*/ 1 h 42"/>
                  <a:gd name="T10" fmla="*/ 53 w 58"/>
                  <a:gd name="T11" fmla="*/ 28 h 42"/>
                  <a:gd name="T12" fmla="*/ 57 w 58"/>
                  <a:gd name="T13" fmla="*/ 37 h 42"/>
                  <a:gd name="T14" fmla="*/ 57 w 58"/>
                  <a:gd name="T15" fmla="*/ 37 h 42"/>
                  <a:gd name="T16" fmla="*/ 51 w 58"/>
                  <a:gd name="T17" fmla="*/ 4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42">
                    <a:moveTo>
                      <a:pt x="51" y="40"/>
                    </a:moveTo>
                    <a:cubicBezTo>
                      <a:pt x="5" y="14"/>
                      <a:pt x="5" y="14"/>
                      <a:pt x="5" y="14"/>
                    </a:cubicBezTo>
                    <a:cubicBezTo>
                      <a:pt x="2" y="12"/>
                      <a:pt x="0" y="8"/>
                      <a:pt x="1" y="5"/>
                    </a:cubicBezTo>
                    <a:cubicBezTo>
                      <a:pt x="1" y="5"/>
                      <a:pt x="1" y="5"/>
                      <a:pt x="1" y="5"/>
                    </a:cubicBezTo>
                    <a:cubicBezTo>
                      <a:pt x="2" y="1"/>
                      <a:pt x="4" y="0"/>
                      <a:pt x="7" y="1"/>
                    </a:cubicBezTo>
                    <a:cubicBezTo>
                      <a:pt x="53" y="28"/>
                      <a:pt x="53" y="28"/>
                      <a:pt x="53" y="28"/>
                    </a:cubicBezTo>
                    <a:cubicBezTo>
                      <a:pt x="56" y="30"/>
                      <a:pt x="58" y="34"/>
                      <a:pt x="57" y="37"/>
                    </a:cubicBezTo>
                    <a:cubicBezTo>
                      <a:pt x="57" y="37"/>
                      <a:pt x="57" y="37"/>
                      <a:pt x="57" y="37"/>
                    </a:cubicBezTo>
                    <a:cubicBezTo>
                      <a:pt x="56" y="41"/>
                      <a:pt x="53" y="42"/>
                      <a:pt x="51" y="40"/>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9" name="îśľïḓê"/>
              <p:cNvSpPr/>
              <p:nvPr/>
            </p:nvSpPr>
            <p:spPr bwMode="auto">
              <a:xfrm>
                <a:off x="5380393" y="2619827"/>
                <a:ext cx="235648" cy="168073"/>
              </a:xfrm>
              <a:custGeom>
                <a:avLst/>
                <a:gdLst>
                  <a:gd name="T0" fmla="*/ 58 w 65"/>
                  <a:gd name="T1" fmla="*/ 45 h 47"/>
                  <a:gd name="T2" fmla="*/ 4 w 65"/>
                  <a:gd name="T3" fmla="*/ 14 h 47"/>
                  <a:gd name="T4" fmla="*/ 1 w 65"/>
                  <a:gd name="T5" fmla="*/ 5 h 47"/>
                  <a:gd name="T6" fmla="*/ 1 w 65"/>
                  <a:gd name="T7" fmla="*/ 5 h 47"/>
                  <a:gd name="T8" fmla="*/ 7 w 65"/>
                  <a:gd name="T9" fmla="*/ 2 h 47"/>
                  <a:gd name="T10" fmla="*/ 61 w 65"/>
                  <a:gd name="T11" fmla="*/ 33 h 47"/>
                  <a:gd name="T12" fmla="*/ 64 w 65"/>
                  <a:gd name="T13" fmla="*/ 42 h 47"/>
                  <a:gd name="T14" fmla="*/ 64 w 65"/>
                  <a:gd name="T15" fmla="*/ 42 h 47"/>
                  <a:gd name="T16" fmla="*/ 58 w 65"/>
                  <a:gd name="T17" fmla="*/ 4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47">
                    <a:moveTo>
                      <a:pt x="58" y="45"/>
                    </a:moveTo>
                    <a:cubicBezTo>
                      <a:pt x="4" y="14"/>
                      <a:pt x="4" y="14"/>
                      <a:pt x="4" y="14"/>
                    </a:cubicBezTo>
                    <a:cubicBezTo>
                      <a:pt x="1" y="13"/>
                      <a:pt x="0" y="9"/>
                      <a:pt x="1" y="5"/>
                    </a:cubicBezTo>
                    <a:cubicBezTo>
                      <a:pt x="1" y="5"/>
                      <a:pt x="1" y="5"/>
                      <a:pt x="1" y="5"/>
                    </a:cubicBezTo>
                    <a:cubicBezTo>
                      <a:pt x="1" y="2"/>
                      <a:pt x="4" y="0"/>
                      <a:pt x="7" y="2"/>
                    </a:cubicBezTo>
                    <a:cubicBezTo>
                      <a:pt x="61" y="33"/>
                      <a:pt x="61" y="33"/>
                      <a:pt x="61" y="33"/>
                    </a:cubicBezTo>
                    <a:cubicBezTo>
                      <a:pt x="63" y="34"/>
                      <a:pt x="65" y="39"/>
                      <a:pt x="64" y="42"/>
                    </a:cubicBezTo>
                    <a:cubicBezTo>
                      <a:pt x="64" y="42"/>
                      <a:pt x="64" y="42"/>
                      <a:pt x="64" y="42"/>
                    </a:cubicBezTo>
                    <a:cubicBezTo>
                      <a:pt x="64" y="45"/>
                      <a:pt x="61" y="47"/>
                      <a:pt x="58" y="4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0" name="îšḷïḑé"/>
              <p:cNvSpPr/>
              <p:nvPr/>
            </p:nvSpPr>
            <p:spPr bwMode="auto">
              <a:xfrm>
                <a:off x="5576188" y="3278255"/>
                <a:ext cx="154211" cy="121289"/>
              </a:xfrm>
              <a:custGeom>
                <a:avLst/>
                <a:gdLst>
                  <a:gd name="T0" fmla="*/ 36 w 43"/>
                  <a:gd name="T1" fmla="*/ 32 h 34"/>
                  <a:gd name="T2" fmla="*/ 4 w 43"/>
                  <a:gd name="T3" fmla="*/ 14 h 34"/>
                  <a:gd name="T4" fmla="*/ 1 w 43"/>
                  <a:gd name="T5" fmla="*/ 5 h 34"/>
                  <a:gd name="T6" fmla="*/ 1 w 43"/>
                  <a:gd name="T7" fmla="*/ 5 h 34"/>
                  <a:gd name="T8" fmla="*/ 7 w 43"/>
                  <a:gd name="T9" fmla="*/ 2 h 34"/>
                  <a:gd name="T10" fmla="*/ 39 w 43"/>
                  <a:gd name="T11" fmla="*/ 20 h 34"/>
                  <a:gd name="T12" fmla="*/ 42 w 43"/>
                  <a:gd name="T13" fmla="*/ 29 h 34"/>
                  <a:gd name="T14" fmla="*/ 42 w 43"/>
                  <a:gd name="T15" fmla="*/ 29 h 34"/>
                  <a:gd name="T16" fmla="*/ 36 w 43"/>
                  <a:gd name="T17" fmla="*/ 3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34">
                    <a:moveTo>
                      <a:pt x="36" y="32"/>
                    </a:moveTo>
                    <a:cubicBezTo>
                      <a:pt x="4" y="14"/>
                      <a:pt x="4" y="14"/>
                      <a:pt x="4" y="14"/>
                    </a:cubicBezTo>
                    <a:cubicBezTo>
                      <a:pt x="2" y="13"/>
                      <a:pt x="0" y="8"/>
                      <a:pt x="1" y="5"/>
                    </a:cubicBezTo>
                    <a:cubicBezTo>
                      <a:pt x="1" y="5"/>
                      <a:pt x="1" y="5"/>
                      <a:pt x="1" y="5"/>
                    </a:cubicBezTo>
                    <a:cubicBezTo>
                      <a:pt x="1" y="2"/>
                      <a:pt x="4" y="0"/>
                      <a:pt x="7" y="2"/>
                    </a:cubicBezTo>
                    <a:cubicBezTo>
                      <a:pt x="39" y="20"/>
                      <a:pt x="39" y="20"/>
                      <a:pt x="39" y="20"/>
                    </a:cubicBezTo>
                    <a:cubicBezTo>
                      <a:pt x="41" y="22"/>
                      <a:pt x="43" y="26"/>
                      <a:pt x="42" y="29"/>
                    </a:cubicBezTo>
                    <a:cubicBezTo>
                      <a:pt x="42" y="29"/>
                      <a:pt x="42" y="29"/>
                      <a:pt x="42" y="29"/>
                    </a:cubicBezTo>
                    <a:cubicBezTo>
                      <a:pt x="42" y="33"/>
                      <a:pt x="39" y="34"/>
                      <a:pt x="36" y="32"/>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1" name="işḷîde"/>
              <p:cNvSpPr/>
              <p:nvPr/>
            </p:nvSpPr>
            <p:spPr bwMode="auto">
              <a:xfrm>
                <a:off x="5787578" y="3403009"/>
                <a:ext cx="213123" cy="152478"/>
              </a:xfrm>
              <a:custGeom>
                <a:avLst/>
                <a:gdLst>
                  <a:gd name="T0" fmla="*/ 51 w 59"/>
                  <a:gd name="T1" fmla="*/ 40 h 42"/>
                  <a:gd name="T2" fmla="*/ 5 w 59"/>
                  <a:gd name="T3" fmla="*/ 14 h 42"/>
                  <a:gd name="T4" fmla="*/ 1 w 59"/>
                  <a:gd name="T5" fmla="*/ 4 h 42"/>
                  <a:gd name="T6" fmla="*/ 1 w 59"/>
                  <a:gd name="T7" fmla="*/ 4 h 42"/>
                  <a:gd name="T8" fmla="*/ 8 w 59"/>
                  <a:gd name="T9" fmla="*/ 1 h 42"/>
                  <a:gd name="T10" fmla="*/ 54 w 59"/>
                  <a:gd name="T11" fmla="*/ 28 h 42"/>
                  <a:gd name="T12" fmla="*/ 58 w 59"/>
                  <a:gd name="T13" fmla="*/ 37 h 42"/>
                  <a:gd name="T14" fmla="*/ 58 w 59"/>
                  <a:gd name="T15" fmla="*/ 37 h 42"/>
                  <a:gd name="T16" fmla="*/ 51 w 59"/>
                  <a:gd name="T17" fmla="*/ 4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42">
                    <a:moveTo>
                      <a:pt x="51" y="40"/>
                    </a:moveTo>
                    <a:cubicBezTo>
                      <a:pt x="5" y="14"/>
                      <a:pt x="5" y="14"/>
                      <a:pt x="5" y="14"/>
                    </a:cubicBezTo>
                    <a:cubicBezTo>
                      <a:pt x="2" y="12"/>
                      <a:pt x="0" y="8"/>
                      <a:pt x="1" y="4"/>
                    </a:cubicBezTo>
                    <a:cubicBezTo>
                      <a:pt x="1" y="4"/>
                      <a:pt x="1" y="4"/>
                      <a:pt x="1" y="4"/>
                    </a:cubicBezTo>
                    <a:cubicBezTo>
                      <a:pt x="2" y="1"/>
                      <a:pt x="5" y="0"/>
                      <a:pt x="8" y="1"/>
                    </a:cubicBezTo>
                    <a:cubicBezTo>
                      <a:pt x="54" y="28"/>
                      <a:pt x="54" y="28"/>
                      <a:pt x="54" y="28"/>
                    </a:cubicBezTo>
                    <a:cubicBezTo>
                      <a:pt x="57" y="30"/>
                      <a:pt x="59" y="34"/>
                      <a:pt x="58" y="37"/>
                    </a:cubicBezTo>
                    <a:cubicBezTo>
                      <a:pt x="58" y="37"/>
                      <a:pt x="58" y="37"/>
                      <a:pt x="58" y="37"/>
                    </a:cubicBezTo>
                    <a:cubicBezTo>
                      <a:pt x="57" y="41"/>
                      <a:pt x="54" y="42"/>
                      <a:pt x="51" y="40"/>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2" name="ïṥḷiďe"/>
              <p:cNvSpPr/>
              <p:nvPr/>
            </p:nvSpPr>
            <p:spPr bwMode="auto">
              <a:xfrm>
                <a:off x="5376927" y="3803265"/>
                <a:ext cx="159409" cy="123023"/>
              </a:xfrm>
              <a:custGeom>
                <a:avLst/>
                <a:gdLst>
                  <a:gd name="T0" fmla="*/ 36 w 44"/>
                  <a:gd name="T1" fmla="*/ 32 h 34"/>
                  <a:gd name="T2" fmla="*/ 5 w 44"/>
                  <a:gd name="T3" fmla="*/ 14 h 34"/>
                  <a:gd name="T4" fmla="*/ 1 w 44"/>
                  <a:gd name="T5" fmla="*/ 5 h 34"/>
                  <a:gd name="T6" fmla="*/ 1 w 44"/>
                  <a:gd name="T7" fmla="*/ 5 h 34"/>
                  <a:gd name="T8" fmla="*/ 8 w 44"/>
                  <a:gd name="T9" fmla="*/ 2 h 34"/>
                  <a:gd name="T10" fmla="*/ 39 w 44"/>
                  <a:gd name="T11" fmla="*/ 20 h 34"/>
                  <a:gd name="T12" fmla="*/ 43 w 44"/>
                  <a:gd name="T13" fmla="*/ 29 h 34"/>
                  <a:gd name="T14" fmla="*/ 43 w 44"/>
                  <a:gd name="T15" fmla="*/ 29 h 34"/>
                  <a:gd name="T16" fmla="*/ 36 w 44"/>
                  <a:gd name="T17" fmla="*/ 3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34">
                    <a:moveTo>
                      <a:pt x="36" y="32"/>
                    </a:moveTo>
                    <a:cubicBezTo>
                      <a:pt x="5" y="14"/>
                      <a:pt x="5" y="14"/>
                      <a:pt x="5" y="14"/>
                    </a:cubicBezTo>
                    <a:cubicBezTo>
                      <a:pt x="2" y="12"/>
                      <a:pt x="0" y="8"/>
                      <a:pt x="1" y="5"/>
                    </a:cubicBezTo>
                    <a:cubicBezTo>
                      <a:pt x="1" y="5"/>
                      <a:pt x="1" y="5"/>
                      <a:pt x="1" y="5"/>
                    </a:cubicBezTo>
                    <a:cubicBezTo>
                      <a:pt x="2" y="1"/>
                      <a:pt x="5" y="0"/>
                      <a:pt x="8" y="2"/>
                    </a:cubicBezTo>
                    <a:cubicBezTo>
                      <a:pt x="39" y="20"/>
                      <a:pt x="39" y="20"/>
                      <a:pt x="39" y="20"/>
                    </a:cubicBezTo>
                    <a:cubicBezTo>
                      <a:pt x="42" y="21"/>
                      <a:pt x="44" y="26"/>
                      <a:pt x="43" y="29"/>
                    </a:cubicBezTo>
                    <a:cubicBezTo>
                      <a:pt x="43" y="29"/>
                      <a:pt x="43" y="29"/>
                      <a:pt x="43" y="29"/>
                    </a:cubicBezTo>
                    <a:cubicBezTo>
                      <a:pt x="42" y="32"/>
                      <a:pt x="39" y="34"/>
                      <a:pt x="36" y="32"/>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3" name="îṩ1íḓè"/>
              <p:cNvSpPr/>
              <p:nvPr/>
            </p:nvSpPr>
            <p:spPr bwMode="auto">
              <a:xfrm>
                <a:off x="5564059" y="3910693"/>
                <a:ext cx="209658" cy="150746"/>
              </a:xfrm>
              <a:custGeom>
                <a:avLst/>
                <a:gdLst>
                  <a:gd name="T0" fmla="*/ 51 w 58"/>
                  <a:gd name="T1" fmla="*/ 40 h 42"/>
                  <a:gd name="T2" fmla="*/ 5 w 58"/>
                  <a:gd name="T3" fmla="*/ 14 h 42"/>
                  <a:gd name="T4" fmla="*/ 1 w 58"/>
                  <a:gd name="T5" fmla="*/ 5 h 42"/>
                  <a:gd name="T6" fmla="*/ 1 w 58"/>
                  <a:gd name="T7" fmla="*/ 5 h 42"/>
                  <a:gd name="T8" fmla="*/ 7 w 58"/>
                  <a:gd name="T9" fmla="*/ 1 h 42"/>
                  <a:gd name="T10" fmla="*/ 53 w 58"/>
                  <a:gd name="T11" fmla="*/ 28 h 42"/>
                  <a:gd name="T12" fmla="*/ 57 w 58"/>
                  <a:gd name="T13" fmla="*/ 37 h 42"/>
                  <a:gd name="T14" fmla="*/ 57 w 58"/>
                  <a:gd name="T15" fmla="*/ 37 h 42"/>
                  <a:gd name="T16" fmla="*/ 51 w 58"/>
                  <a:gd name="T17" fmla="*/ 4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42">
                    <a:moveTo>
                      <a:pt x="51" y="40"/>
                    </a:moveTo>
                    <a:cubicBezTo>
                      <a:pt x="5" y="14"/>
                      <a:pt x="5" y="14"/>
                      <a:pt x="5" y="14"/>
                    </a:cubicBezTo>
                    <a:cubicBezTo>
                      <a:pt x="2" y="12"/>
                      <a:pt x="0" y="8"/>
                      <a:pt x="1" y="5"/>
                    </a:cubicBezTo>
                    <a:cubicBezTo>
                      <a:pt x="1" y="5"/>
                      <a:pt x="1" y="5"/>
                      <a:pt x="1" y="5"/>
                    </a:cubicBezTo>
                    <a:cubicBezTo>
                      <a:pt x="1" y="1"/>
                      <a:pt x="4" y="0"/>
                      <a:pt x="7" y="1"/>
                    </a:cubicBezTo>
                    <a:cubicBezTo>
                      <a:pt x="53" y="28"/>
                      <a:pt x="53" y="28"/>
                      <a:pt x="53" y="28"/>
                    </a:cubicBezTo>
                    <a:cubicBezTo>
                      <a:pt x="56" y="30"/>
                      <a:pt x="58" y="34"/>
                      <a:pt x="57" y="37"/>
                    </a:cubicBezTo>
                    <a:cubicBezTo>
                      <a:pt x="57" y="37"/>
                      <a:pt x="57" y="37"/>
                      <a:pt x="57" y="37"/>
                    </a:cubicBezTo>
                    <a:cubicBezTo>
                      <a:pt x="56" y="41"/>
                      <a:pt x="53" y="42"/>
                      <a:pt x="51" y="40"/>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4" name="ïṧľîḋè"/>
              <p:cNvSpPr/>
              <p:nvPr/>
            </p:nvSpPr>
            <p:spPr bwMode="auto">
              <a:xfrm>
                <a:off x="5283361" y="3215877"/>
                <a:ext cx="116092" cy="97032"/>
              </a:xfrm>
              <a:custGeom>
                <a:avLst/>
                <a:gdLst>
                  <a:gd name="T0" fmla="*/ 25 w 32"/>
                  <a:gd name="T1" fmla="*/ 26 h 27"/>
                  <a:gd name="T2" fmla="*/ 5 w 32"/>
                  <a:gd name="T3" fmla="*/ 14 h 27"/>
                  <a:gd name="T4" fmla="*/ 1 w 32"/>
                  <a:gd name="T5" fmla="*/ 5 h 27"/>
                  <a:gd name="T6" fmla="*/ 1 w 32"/>
                  <a:gd name="T7" fmla="*/ 5 h 27"/>
                  <a:gd name="T8" fmla="*/ 8 w 32"/>
                  <a:gd name="T9" fmla="*/ 2 h 27"/>
                  <a:gd name="T10" fmla="*/ 27 w 32"/>
                  <a:gd name="T11" fmla="*/ 13 h 27"/>
                  <a:gd name="T12" fmla="*/ 31 w 32"/>
                  <a:gd name="T13" fmla="*/ 22 h 27"/>
                  <a:gd name="T14" fmla="*/ 31 w 32"/>
                  <a:gd name="T15" fmla="*/ 22 h 27"/>
                  <a:gd name="T16" fmla="*/ 25 w 32"/>
                  <a:gd name="T17" fmla="*/ 2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27">
                    <a:moveTo>
                      <a:pt x="25" y="26"/>
                    </a:moveTo>
                    <a:cubicBezTo>
                      <a:pt x="5" y="14"/>
                      <a:pt x="5" y="14"/>
                      <a:pt x="5" y="14"/>
                    </a:cubicBezTo>
                    <a:cubicBezTo>
                      <a:pt x="2" y="13"/>
                      <a:pt x="0" y="9"/>
                      <a:pt x="1" y="5"/>
                    </a:cubicBezTo>
                    <a:cubicBezTo>
                      <a:pt x="1" y="5"/>
                      <a:pt x="1" y="5"/>
                      <a:pt x="1" y="5"/>
                    </a:cubicBezTo>
                    <a:cubicBezTo>
                      <a:pt x="2" y="2"/>
                      <a:pt x="5" y="0"/>
                      <a:pt x="8" y="2"/>
                    </a:cubicBezTo>
                    <a:cubicBezTo>
                      <a:pt x="27" y="13"/>
                      <a:pt x="27" y="13"/>
                      <a:pt x="27" y="13"/>
                    </a:cubicBezTo>
                    <a:cubicBezTo>
                      <a:pt x="30" y="15"/>
                      <a:pt x="32" y="19"/>
                      <a:pt x="31" y="22"/>
                    </a:cubicBezTo>
                    <a:cubicBezTo>
                      <a:pt x="31" y="22"/>
                      <a:pt x="31" y="22"/>
                      <a:pt x="31" y="22"/>
                    </a:cubicBezTo>
                    <a:cubicBezTo>
                      <a:pt x="30" y="26"/>
                      <a:pt x="27" y="27"/>
                      <a:pt x="25" y="26"/>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5" name="i$ľîḍe"/>
              <p:cNvSpPr/>
              <p:nvPr/>
            </p:nvSpPr>
            <p:spPr bwMode="auto">
              <a:xfrm>
                <a:off x="5356135" y="3364890"/>
                <a:ext cx="259906" cy="181935"/>
              </a:xfrm>
              <a:custGeom>
                <a:avLst/>
                <a:gdLst>
                  <a:gd name="T0" fmla="*/ 65 w 72"/>
                  <a:gd name="T1" fmla="*/ 49 h 51"/>
                  <a:gd name="T2" fmla="*/ 5 w 72"/>
                  <a:gd name="T3" fmla="*/ 15 h 51"/>
                  <a:gd name="T4" fmla="*/ 1 w 72"/>
                  <a:gd name="T5" fmla="*/ 5 h 51"/>
                  <a:gd name="T6" fmla="*/ 1 w 72"/>
                  <a:gd name="T7" fmla="*/ 5 h 51"/>
                  <a:gd name="T8" fmla="*/ 8 w 72"/>
                  <a:gd name="T9" fmla="*/ 2 h 51"/>
                  <a:gd name="T10" fmla="*/ 68 w 72"/>
                  <a:gd name="T11" fmla="*/ 36 h 51"/>
                  <a:gd name="T12" fmla="*/ 71 w 72"/>
                  <a:gd name="T13" fmla="*/ 46 h 51"/>
                  <a:gd name="T14" fmla="*/ 71 w 72"/>
                  <a:gd name="T15" fmla="*/ 46 h 51"/>
                  <a:gd name="T16" fmla="*/ 65 w 72"/>
                  <a:gd name="T17" fmla="*/ 49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1">
                    <a:moveTo>
                      <a:pt x="65" y="49"/>
                    </a:moveTo>
                    <a:cubicBezTo>
                      <a:pt x="5" y="15"/>
                      <a:pt x="5" y="15"/>
                      <a:pt x="5" y="15"/>
                    </a:cubicBezTo>
                    <a:cubicBezTo>
                      <a:pt x="2" y="13"/>
                      <a:pt x="0" y="9"/>
                      <a:pt x="1" y="5"/>
                    </a:cubicBezTo>
                    <a:cubicBezTo>
                      <a:pt x="1" y="5"/>
                      <a:pt x="1" y="5"/>
                      <a:pt x="1" y="5"/>
                    </a:cubicBezTo>
                    <a:cubicBezTo>
                      <a:pt x="2" y="2"/>
                      <a:pt x="5" y="0"/>
                      <a:pt x="8" y="2"/>
                    </a:cubicBezTo>
                    <a:cubicBezTo>
                      <a:pt x="68" y="36"/>
                      <a:pt x="68" y="36"/>
                      <a:pt x="68" y="36"/>
                    </a:cubicBezTo>
                    <a:cubicBezTo>
                      <a:pt x="70" y="38"/>
                      <a:pt x="72" y="42"/>
                      <a:pt x="71" y="46"/>
                    </a:cubicBezTo>
                    <a:cubicBezTo>
                      <a:pt x="71" y="46"/>
                      <a:pt x="71" y="46"/>
                      <a:pt x="71" y="46"/>
                    </a:cubicBezTo>
                    <a:cubicBezTo>
                      <a:pt x="71" y="49"/>
                      <a:pt x="68" y="51"/>
                      <a:pt x="65" y="49"/>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6" name="îṩ1îḋe"/>
              <p:cNvSpPr/>
              <p:nvPr/>
            </p:nvSpPr>
            <p:spPr bwMode="auto">
              <a:xfrm>
                <a:off x="5312817" y="3555487"/>
                <a:ext cx="114359" cy="97032"/>
              </a:xfrm>
              <a:custGeom>
                <a:avLst/>
                <a:gdLst>
                  <a:gd name="T0" fmla="*/ 25 w 32"/>
                  <a:gd name="T1" fmla="*/ 25 h 27"/>
                  <a:gd name="T2" fmla="*/ 5 w 32"/>
                  <a:gd name="T3" fmla="*/ 14 h 27"/>
                  <a:gd name="T4" fmla="*/ 1 w 32"/>
                  <a:gd name="T5" fmla="*/ 4 h 27"/>
                  <a:gd name="T6" fmla="*/ 1 w 32"/>
                  <a:gd name="T7" fmla="*/ 4 h 27"/>
                  <a:gd name="T8" fmla="*/ 8 w 32"/>
                  <a:gd name="T9" fmla="*/ 1 h 27"/>
                  <a:gd name="T10" fmla="*/ 27 w 32"/>
                  <a:gd name="T11" fmla="*/ 12 h 27"/>
                  <a:gd name="T12" fmla="*/ 31 w 32"/>
                  <a:gd name="T13" fmla="*/ 22 h 27"/>
                  <a:gd name="T14" fmla="*/ 31 w 32"/>
                  <a:gd name="T15" fmla="*/ 22 h 27"/>
                  <a:gd name="T16" fmla="*/ 25 w 32"/>
                  <a:gd name="T17"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27">
                    <a:moveTo>
                      <a:pt x="25" y="25"/>
                    </a:moveTo>
                    <a:cubicBezTo>
                      <a:pt x="5" y="14"/>
                      <a:pt x="5" y="14"/>
                      <a:pt x="5" y="14"/>
                    </a:cubicBezTo>
                    <a:cubicBezTo>
                      <a:pt x="2" y="12"/>
                      <a:pt x="0" y="8"/>
                      <a:pt x="1" y="4"/>
                    </a:cubicBezTo>
                    <a:cubicBezTo>
                      <a:pt x="1" y="4"/>
                      <a:pt x="1" y="4"/>
                      <a:pt x="1" y="4"/>
                    </a:cubicBezTo>
                    <a:cubicBezTo>
                      <a:pt x="2" y="1"/>
                      <a:pt x="5" y="0"/>
                      <a:pt x="8" y="1"/>
                    </a:cubicBezTo>
                    <a:cubicBezTo>
                      <a:pt x="27" y="12"/>
                      <a:pt x="27" y="12"/>
                      <a:pt x="27" y="12"/>
                    </a:cubicBezTo>
                    <a:cubicBezTo>
                      <a:pt x="30" y="14"/>
                      <a:pt x="32" y="18"/>
                      <a:pt x="31" y="22"/>
                    </a:cubicBezTo>
                    <a:cubicBezTo>
                      <a:pt x="31" y="22"/>
                      <a:pt x="31" y="22"/>
                      <a:pt x="31" y="22"/>
                    </a:cubicBezTo>
                    <a:cubicBezTo>
                      <a:pt x="30" y="25"/>
                      <a:pt x="27" y="27"/>
                      <a:pt x="25"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7" name="íṥlíďè"/>
              <p:cNvSpPr/>
              <p:nvPr/>
            </p:nvSpPr>
            <p:spPr bwMode="auto">
              <a:xfrm>
                <a:off x="5579653" y="4130746"/>
                <a:ext cx="230450" cy="164608"/>
              </a:xfrm>
              <a:custGeom>
                <a:avLst/>
                <a:gdLst>
                  <a:gd name="T0" fmla="*/ 57 w 64"/>
                  <a:gd name="T1" fmla="*/ 44 h 46"/>
                  <a:gd name="T2" fmla="*/ 4 w 64"/>
                  <a:gd name="T3" fmla="*/ 14 h 46"/>
                  <a:gd name="T4" fmla="*/ 1 w 64"/>
                  <a:gd name="T5" fmla="*/ 5 h 46"/>
                  <a:gd name="T6" fmla="*/ 1 w 64"/>
                  <a:gd name="T7" fmla="*/ 5 h 46"/>
                  <a:gd name="T8" fmla="*/ 7 w 64"/>
                  <a:gd name="T9" fmla="*/ 2 h 46"/>
                  <a:gd name="T10" fmla="*/ 59 w 64"/>
                  <a:gd name="T11" fmla="*/ 32 h 46"/>
                  <a:gd name="T12" fmla="*/ 63 w 64"/>
                  <a:gd name="T13" fmla="*/ 41 h 46"/>
                  <a:gd name="T14" fmla="*/ 63 w 64"/>
                  <a:gd name="T15" fmla="*/ 41 h 46"/>
                  <a:gd name="T16" fmla="*/ 57 w 64"/>
                  <a:gd name="T17" fmla="*/ 44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46">
                    <a:moveTo>
                      <a:pt x="57" y="44"/>
                    </a:moveTo>
                    <a:cubicBezTo>
                      <a:pt x="4" y="14"/>
                      <a:pt x="4" y="14"/>
                      <a:pt x="4" y="14"/>
                    </a:cubicBezTo>
                    <a:cubicBezTo>
                      <a:pt x="2" y="13"/>
                      <a:pt x="0" y="8"/>
                      <a:pt x="1" y="5"/>
                    </a:cubicBezTo>
                    <a:cubicBezTo>
                      <a:pt x="1" y="5"/>
                      <a:pt x="1" y="5"/>
                      <a:pt x="1" y="5"/>
                    </a:cubicBezTo>
                    <a:cubicBezTo>
                      <a:pt x="1" y="2"/>
                      <a:pt x="4" y="0"/>
                      <a:pt x="7" y="2"/>
                    </a:cubicBezTo>
                    <a:cubicBezTo>
                      <a:pt x="59" y="32"/>
                      <a:pt x="59" y="32"/>
                      <a:pt x="59" y="32"/>
                    </a:cubicBezTo>
                    <a:cubicBezTo>
                      <a:pt x="62" y="34"/>
                      <a:pt x="64" y="38"/>
                      <a:pt x="63" y="41"/>
                    </a:cubicBezTo>
                    <a:cubicBezTo>
                      <a:pt x="63" y="41"/>
                      <a:pt x="63" y="41"/>
                      <a:pt x="63" y="41"/>
                    </a:cubicBezTo>
                    <a:cubicBezTo>
                      <a:pt x="62" y="45"/>
                      <a:pt x="59" y="46"/>
                      <a:pt x="57" y="44"/>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8" name="iṣlíḋè"/>
              <p:cNvSpPr/>
              <p:nvPr/>
            </p:nvSpPr>
            <p:spPr bwMode="auto">
              <a:xfrm>
                <a:off x="5269499" y="3742620"/>
                <a:ext cx="90101" cy="81438"/>
              </a:xfrm>
              <a:custGeom>
                <a:avLst/>
                <a:gdLst>
                  <a:gd name="T0" fmla="*/ 18 w 25"/>
                  <a:gd name="T1" fmla="*/ 21 h 23"/>
                  <a:gd name="T2" fmla="*/ 5 w 25"/>
                  <a:gd name="T3" fmla="*/ 14 h 23"/>
                  <a:gd name="T4" fmla="*/ 1 w 25"/>
                  <a:gd name="T5" fmla="*/ 5 h 23"/>
                  <a:gd name="T6" fmla="*/ 1 w 25"/>
                  <a:gd name="T7" fmla="*/ 5 h 23"/>
                  <a:gd name="T8" fmla="*/ 8 w 25"/>
                  <a:gd name="T9" fmla="*/ 1 h 23"/>
                  <a:gd name="T10" fmla="*/ 20 w 25"/>
                  <a:gd name="T11" fmla="*/ 9 h 23"/>
                  <a:gd name="T12" fmla="*/ 24 w 25"/>
                  <a:gd name="T13" fmla="*/ 18 h 23"/>
                  <a:gd name="T14" fmla="*/ 24 w 25"/>
                  <a:gd name="T15" fmla="*/ 18 h 23"/>
                  <a:gd name="T16" fmla="*/ 18 w 25"/>
                  <a:gd name="T17"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3">
                    <a:moveTo>
                      <a:pt x="18" y="21"/>
                    </a:moveTo>
                    <a:cubicBezTo>
                      <a:pt x="5" y="14"/>
                      <a:pt x="5" y="14"/>
                      <a:pt x="5" y="14"/>
                    </a:cubicBezTo>
                    <a:cubicBezTo>
                      <a:pt x="2" y="12"/>
                      <a:pt x="0" y="8"/>
                      <a:pt x="1" y="5"/>
                    </a:cubicBezTo>
                    <a:cubicBezTo>
                      <a:pt x="1" y="5"/>
                      <a:pt x="1" y="5"/>
                      <a:pt x="1" y="5"/>
                    </a:cubicBezTo>
                    <a:cubicBezTo>
                      <a:pt x="2" y="1"/>
                      <a:pt x="5" y="0"/>
                      <a:pt x="8" y="1"/>
                    </a:cubicBezTo>
                    <a:cubicBezTo>
                      <a:pt x="20" y="9"/>
                      <a:pt x="20" y="9"/>
                      <a:pt x="20" y="9"/>
                    </a:cubicBezTo>
                    <a:cubicBezTo>
                      <a:pt x="23" y="10"/>
                      <a:pt x="25" y="14"/>
                      <a:pt x="24" y="18"/>
                    </a:cubicBezTo>
                    <a:cubicBezTo>
                      <a:pt x="24" y="18"/>
                      <a:pt x="24" y="18"/>
                      <a:pt x="24" y="18"/>
                    </a:cubicBezTo>
                    <a:cubicBezTo>
                      <a:pt x="23" y="21"/>
                      <a:pt x="20" y="23"/>
                      <a:pt x="18" y="21"/>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9" name="ï$líḓê"/>
              <p:cNvSpPr/>
              <p:nvPr/>
            </p:nvSpPr>
            <p:spPr bwMode="auto">
              <a:xfrm>
                <a:off x="5226181" y="3929752"/>
                <a:ext cx="100497" cy="90101"/>
              </a:xfrm>
              <a:custGeom>
                <a:avLst/>
                <a:gdLst>
                  <a:gd name="T0" fmla="*/ 21 w 28"/>
                  <a:gd name="T1" fmla="*/ 23 h 25"/>
                  <a:gd name="T2" fmla="*/ 5 w 28"/>
                  <a:gd name="T3" fmla="*/ 14 h 25"/>
                  <a:gd name="T4" fmla="*/ 1 w 28"/>
                  <a:gd name="T5" fmla="*/ 5 h 25"/>
                  <a:gd name="T6" fmla="*/ 1 w 28"/>
                  <a:gd name="T7" fmla="*/ 5 h 25"/>
                  <a:gd name="T8" fmla="*/ 8 w 28"/>
                  <a:gd name="T9" fmla="*/ 1 h 25"/>
                  <a:gd name="T10" fmla="*/ 23 w 28"/>
                  <a:gd name="T11" fmla="*/ 10 h 25"/>
                  <a:gd name="T12" fmla="*/ 27 w 28"/>
                  <a:gd name="T13" fmla="*/ 20 h 25"/>
                  <a:gd name="T14" fmla="*/ 27 w 28"/>
                  <a:gd name="T15" fmla="*/ 20 h 25"/>
                  <a:gd name="T16" fmla="*/ 21 w 28"/>
                  <a:gd name="T17" fmla="*/ 23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25">
                    <a:moveTo>
                      <a:pt x="21" y="23"/>
                    </a:moveTo>
                    <a:cubicBezTo>
                      <a:pt x="5" y="14"/>
                      <a:pt x="5" y="14"/>
                      <a:pt x="5" y="14"/>
                    </a:cubicBezTo>
                    <a:cubicBezTo>
                      <a:pt x="2" y="12"/>
                      <a:pt x="0" y="8"/>
                      <a:pt x="1" y="5"/>
                    </a:cubicBezTo>
                    <a:cubicBezTo>
                      <a:pt x="1" y="5"/>
                      <a:pt x="1" y="5"/>
                      <a:pt x="1" y="5"/>
                    </a:cubicBezTo>
                    <a:cubicBezTo>
                      <a:pt x="2" y="1"/>
                      <a:pt x="5" y="0"/>
                      <a:pt x="8" y="1"/>
                    </a:cubicBezTo>
                    <a:cubicBezTo>
                      <a:pt x="23" y="10"/>
                      <a:pt x="23" y="10"/>
                      <a:pt x="23" y="10"/>
                    </a:cubicBezTo>
                    <a:cubicBezTo>
                      <a:pt x="26" y="12"/>
                      <a:pt x="28" y="16"/>
                      <a:pt x="27" y="20"/>
                    </a:cubicBezTo>
                    <a:cubicBezTo>
                      <a:pt x="27" y="20"/>
                      <a:pt x="27" y="20"/>
                      <a:pt x="27" y="20"/>
                    </a:cubicBezTo>
                    <a:cubicBezTo>
                      <a:pt x="26" y="23"/>
                      <a:pt x="23" y="25"/>
                      <a:pt x="21" y="23"/>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0" name="iśḷíḍê"/>
              <p:cNvSpPr/>
              <p:nvPr/>
            </p:nvSpPr>
            <p:spPr bwMode="auto">
              <a:xfrm>
                <a:off x="5352669" y="4000793"/>
                <a:ext cx="194063" cy="140350"/>
              </a:xfrm>
              <a:custGeom>
                <a:avLst/>
                <a:gdLst>
                  <a:gd name="T0" fmla="*/ 46 w 54"/>
                  <a:gd name="T1" fmla="*/ 38 h 39"/>
                  <a:gd name="T2" fmla="*/ 5 w 54"/>
                  <a:gd name="T3" fmla="*/ 14 h 39"/>
                  <a:gd name="T4" fmla="*/ 1 w 54"/>
                  <a:gd name="T5" fmla="*/ 5 h 39"/>
                  <a:gd name="T6" fmla="*/ 1 w 54"/>
                  <a:gd name="T7" fmla="*/ 5 h 39"/>
                  <a:gd name="T8" fmla="*/ 8 w 54"/>
                  <a:gd name="T9" fmla="*/ 2 h 39"/>
                  <a:gd name="T10" fmla="*/ 49 w 54"/>
                  <a:gd name="T11" fmla="*/ 25 h 39"/>
                  <a:gd name="T12" fmla="*/ 53 w 54"/>
                  <a:gd name="T13" fmla="*/ 35 h 39"/>
                  <a:gd name="T14" fmla="*/ 53 w 54"/>
                  <a:gd name="T15" fmla="*/ 35 h 39"/>
                  <a:gd name="T16" fmla="*/ 46 w 54"/>
                  <a:gd name="T17" fmla="*/ 3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39">
                    <a:moveTo>
                      <a:pt x="46" y="38"/>
                    </a:moveTo>
                    <a:cubicBezTo>
                      <a:pt x="5" y="14"/>
                      <a:pt x="5" y="14"/>
                      <a:pt x="5" y="14"/>
                    </a:cubicBezTo>
                    <a:cubicBezTo>
                      <a:pt x="2" y="12"/>
                      <a:pt x="0" y="8"/>
                      <a:pt x="1" y="5"/>
                    </a:cubicBezTo>
                    <a:cubicBezTo>
                      <a:pt x="1" y="5"/>
                      <a:pt x="1" y="5"/>
                      <a:pt x="1" y="5"/>
                    </a:cubicBezTo>
                    <a:cubicBezTo>
                      <a:pt x="2" y="1"/>
                      <a:pt x="5" y="0"/>
                      <a:pt x="8" y="2"/>
                    </a:cubicBezTo>
                    <a:cubicBezTo>
                      <a:pt x="49" y="25"/>
                      <a:pt x="49" y="25"/>
                      <a:pt x="49" y="25"/>
                    </a:cubicBezTo>
                    <a:cubicBezTo>
                      <a:pt x="52" y="27"/>
                      <a:pt x="54" y="31"/>
                      <a:pt x="53" y="35"/>
                    </a:cubicBezTo>
                    <a:cubicBezTo>
                      <a:pt x="53" y="35"/>
                      <a:pt x="53" y="35"/>
                      <a:pt x="53" y="35"/>
                    </a:cubicBezTo>
                    <a:cubicBezTo>
                      <a:pt x="52" y="38"/>
                      <a:pt x="49" y="39"/>
                      <a:pt x="46" y="38"/>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1" name="ï$1îḑé"/>
              <p:cNvSpPr/>
              <p:nvPr/>
            </p:nvSpPr>
            <p:spPr bwMode="auto">
              <a:xfrm>
                <a:off x="5203657" y="4023318"/>
                <a:ext cx="152478" cy="117824"/>
              </a:xfrm>
              <a:custGeom>
                <a:avLst/>
                <a:gdLst>
                  <a:gd name="T0" fmla="*/ 34 w 42"/>
                  <a:gd name="T1" fmla="*/ 31 h 33"/>
                  <a:gd name="T2" fmla="*/ 5 w 42"/>
                  <a:gd name="T3" fmla="*/ 14 h 33"/>
                  <a:gd name="T4" fmla="*/ 1 w 42"/>
                  <a:gd name="T5" fmla="*/ 5 h 33"/>
                  <a:gd name="T6" fmla="*/ 1 w 42"/>
                  <a:gd name="T7" fmla="*/ 5 h 33"/>
                  <a:gd name="T8" fmla="*/ 8 w 42"/>
                  <a:gd name="T9" fmla="*/ 2 h 33"/>
                  <a:gd name="T10" fmla="*/ 37 w 42"/>
                  <a:gd name="T11" fmla="*/ 19 h 33"/>
                  <a:gd name="T12" fmla="*/ 41 w 42"/>
                  <a:gd name="T13" fmla="*/ 28 h 33"/>
                  <a:gd name="T14" fmla="*/ 41 w 42"/>
                  <a:gd name="T15" fmla="*/ 28 h 33"/>
                  <a:gd name="T16" fmla="*/ 34 w 42"/>
                  <a:gd name="T17" fmla="*/ 31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3">
                    <a:moveTo>
                      <a:pt x="34" y="31"/>
                    </a:moveTo>
                    <a:cubicBezTo>
                      <a:pt x="5" y="14"/>
                      <a:pt x="5" y="14"/>
                      <a:pt x="5" y="14"/>
                    </a:cubicBezTo>
                    <a:cubicBezTo>
                      <a:pt x="2" y="12"/>
                      <a:pt x="0" y="8"/>
                      <a:pt x="1" y="5"/>
                    </a:cubicBezTo>
                    <a:cubicBezTo>
                      <a:pt x="1" y="5"/>
                      <a:pt x="1" y="5"/>
                      <a:pt x="1" y="5"/>
                    </a:cubicBezTo>
                    <a:cubicBezTo>
                      <a:pt x="2" y="1"/>
                      <a:pt x="5" y="0"/>
                      <a:pt x="8" y="2"/>
                    </a:cubicBezTo>
                    <a:cubicBezTo>
                      <a:pt x="37" y="19"/>
                      <a:pt x="37" y="19"/>
                      <a:pt x="37" y="19"/>
                    </a:cubicBezTo>
                    <a:cubicBezTo>
                      <a:pt x="40" y="20"/>
                      <a:pt x="42" y="24"/>
                      <a:pt x="41" y="28"/>
                    </a:cubicBezTo>
                    <a:cubicBezTo>
                      <a:pt x="41" y="28"/>
                      <a:pt x="41" y="28"/>
                      <a:pt x="41" y="28"/>
                    </a:cubicBezTo>
                    <a:cubicBezTo>
                      <a:pt x="40" y="31"/>
                      <a:pt x="37" y="33"/>
                      <a:pt x="34" y="31"/>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2" name="išliďe"/>
              <p:cNvSpPr/>
              <p:nvPr/>
            </p:nvSpPr>
            <p:spPr bwMode="auto">
              <a:xfrm>
                <a:off x="5860352" y="4291888"/>
                <a:ext cx="110893" cy="97032"/>
              </a:xfrm>
              <a:custGeom>
                <a:avLst/>
                <a:gdLst>
                  <a:gd name="T0" fmla="*/ 23 w 31"/>
                  <a:gd name="T1" fmla="*/ 25 h 27"/>
                  <a:gd name="T2" fmla="*/ 4 w 31"/>
                  <a:gd name="T3" fmla="*/ 14 h 27"/>
                  <a:gd name="T4" fmla="*/ 1 w 31"/>
                  <a:gd name="T5" fmla="*/ 5 h 27"/>
                  <a:gd name="T6" fmla="*/ 1 w 31"/>
                  <a:gd name="T7" fmla="*/ 5 h 27"/>
                  <a:gd name="T8" fmla="*/ 7 w 31"/>
                  <a:gd name="T9" fmla="*/ 2 h 27"/>
                  <a:gd name="T10" fmla="*/ 26 w 31"/>
                  <a:gd name="T11" fmla="*/ 13 h 27"/>
                  <a:gd name="T12" fmla="*/ 30 w 31"/>
                  <a:gd name="T13" fmla="*/ 22 h 27"/>
                  <a:gd name="T14" fmla="*/ 30 w 31"/>
                  <a:gd name="T15" fmla="*/ 22 h 27"/>
                  <a:gd name="T16" fmla="*/ 23 w 31"/>
                  <a:gd name="T17"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7">
                    <a:moveTo>
                      <a:pt x="23" y="25"/>
                    </a:moveTo>
                    <a:cubicBezTo>
                      <a:pt x="4" y="14"/>
                      <a:pt x="4" y="14"/>
                      <a:pt x="4" y="14"/>
                    </a:cubicBezTo>
                    <a:cubicBezTo>
                      <a:pt x="1" y="13"/>
                      <a:pt x="0" y="8"/>
                      <a:pt x="1" y="5"/>
                    </a:cubicBezTo>
                    <a:cubicBezTo>
                      <a:pt x="1" y="5"/>
                      <a:pt x="1" y="5"/>
                      <a:pt x="1" y="5"/>
                    </a:cubicBezTo>
                    <a:cubicBezTo>
                      <a:pt x="1" y="2"/>
                      <a:pt x="4" y="0"/>
                      <a:pt x="7" y="2"/>
                    </a:cubicBezTo>
                    <a:cubicBezTo>
                      <a:pt x="26" y="13"/>
                      <a:pt x="26" y="13"/>
                      <a:pt x="26" y="13"/>
                    </a:cubicBezTo>
                    <a:cubicBezTo>
                      <a:pt x="29" y="14"/>
                      <a:pt x="31" y="19"/>
                      <a:pt x="30" y="22"/>
                    </a:cubicBezTo>
                    <a:cubicBezTo>
                      <a:pt x="30" y="22"/>
                      <a:pt x="30" y="22"/>
                      <a:pt x="30" y="22"/>
                    </a:cubicBezTo>
                    <a:cubicBezTo>
                      <a:pt x="29" y="25"/>
                      <a:pt x="26" y="27"/>
                      <a:pt x="23"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3" name="iṥḷiḓé"/>
              <p:cNvSpPr/>
              <p:nvPr/>
            </p:nvSpPr>
            <p:spPr bwMode="auto">
              <a:xfrm>
                <a:off x="5456632" y="3636925"/>
                <a:ext cx="233916" cy="162874"/>
              </a:xfrm>
              <a:custGeom>
                <a:avLst/>
                <a:gdLst>
                  <a:gd name="T0" fmla="*/ 57 w 65"/>
                  <a:gd name="T1" fmla="*/ 44 h 45"/>
                  <a:gd name="T2" fmla="*/ 5 w 65"/>
                  <a:gd name="T3" fmla="*/ 14 h 45"/>
                  <a:gd name="T4" fmla="*/ 1 w 65"/>
                  <a:gd name="T5" fmla="*/ 4 h 45"/>
                  <a:gd name="T6" fmla="*/ 1 w 65"/>
                  <a:gd name="T7" fmla="*/ 4 h 45"/>
                  <a:gd name="T8" fmla="*/ 8 w 65"/>
                  <a:gd name="T9" fmla="*/ 1 h 45"/>
                  <a:gd name="T10" fmla="*/ 60 w 65"/>
                  <a:gd name="T11" fmla="*/ 31 h 45"/>
                  <a:gd name="T12" fmla="*/ 64 w 65"/>
                  <a:gd name="T13" fmla="*/ 41 h 45"/>
                  <a:gd name="T14" fmla="*/ 64 w 65"/>
                  <a:gd name="T15" fmla="*/ 41 h 45"/>
                  <a:gd name="T16" fmla="*/ 57 w 65"/>
                  <a:gd name="T17" fmla="*/ 4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45">
                    <a:moveTo>
                      <a:pt x="57" y="44"/>
                    </a:moveTo>
                    <a:cubicBezTo>
                      <a:pt x="5" y="14"/>
                      <a:pt x="5" y="14"/>
                      <a:pt x="5" y="14"/>
                    </a:cubicBezTo>
                    <a:cubicBezTo>
                      <a:pt x="2" y="12"/>
                      <a:pt x="0" y="8"/>
                      <a:pt x="1" y="4"/>
                    </a:cubicBezTo>
                    <a:cubicBezTo>
                      <a:pt x="1" y="4"/>
                      <a:pt x="1" y="4"/>
                      <a:pt x="1" y="4"/>
                    </a:cubicBezTo>
                    <a:cubicBezTo>
                      <a:pt x="2" y="1"/>
                      <a:pt x="5" y="0"/>
                      <a:pt x="8" y="1"/>
                    </a:cubicBezTo>
                    <a:cubicBezTo>
                      <a:pt x="60" y="31"/>
                      <a:pt x="60" y="31"/>
                      <a:pt x="60" y="31"/>
                    </a:cubicBezTo>
                    <a:cubicBezTo>
                      <a:pt x="63" y="33"/>
                      <a:pt x="65" y="37"/>
                      <a:pt x="64" y="41"/>
                    </a:cubicBezTo>
                    <a:cubicBezTo>
                      <a:pt x="64" y="41"/>
                      <a:pt x="64" y="41"/>
                      <a:pt x="64" y="41"/>
                    </a:cubicBezTo>
                    <a:cubicBezTo>
                      <a:pt x="63" y="44"/>
                      <a:pt x="60" y="45"/>
                      <a:pt x="57" y="44"/>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4" name="ïṧḻiḓè"/>
              <p:cNvSpPr/>
              <p:nvPr/>
            </p:nvSpPr>
            <p:spPr bwMode="auto">
              <a:xfrm>
                <a:off x="5333609" y="3458456"/>
                <a:ext cx="372532" cy="247777"/>
              </a:xfrm>
              <a:custGeom>
                <a:avLst/>
                <a:gdLst>
                  <a:gd name="T0" fmla="*/ 96 w 103"/>
                  <a:gd name="T1" fmla="*/ 67 h 69"/>
                  <a:gd name="T2" fmla="*/ 5 w 103"/>
                  <a:gd name="T3" fmla="*/ 15 h 69"/>
                  <a:gd name="T4" fmla="*/ 1 w 103"/>
                  <a:gd name="T5" fmla="*/ 5 h 69"/>
                  <a:gd name="T6" fmla="*/ 1 w 103"/>
                  <a:gd name="T7" fmla="*/ 5 h 69"/>
                  <a:gd name="T8" fmla="*/ 8 w 103"/>
                  <a:gd name="T9" fmla="*/ 2 h 69"/>
                  <a:gd name="T10" fmla="*/ 99 w 103"/>
                  <a:gd name="T11" fmla="*/ 55 h 69"/>
                  <a:gd name="T12" fmla="*/ 103 w 103"/>
                  <a:gd name="T13" fmla="*/ 64 h 69"/>
                  <a:gd name="T14" fmla="*/ 103 w 103"/>
                  <a:gd name="T15" fmla="*/ 64 h 69"/>
                  <a:gd name="T16" fmla="*/ 96 w 103"/>
                  <a:gd name="T17" fmla="*/ 6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 h="69">
                    <a:moveTo>
                      <a:pt x="96" y="67"/>
                    </a:moveTo>
                    <a:cubicBezTo>
                      <a:pt x="5" y="15"/>
                      <a:pt x="5" y="15"/>
                      <a:pt x="5" y="15"/>
                    </a:cubicBezTo>
                    <a:cubicBezTo>
                      <a:pt x="2" y="13"/>
                      <a:pt x="0" y="9"/>
                      <a:pt x="1" y="5"/>
                    </a:cubicBezTo>
                    <a:cubicBezTo>
                      <a:pt x="1" y="5"/>
                      <a:pt x="1" y="5"/>
                      <a:pt x="1" y="5"/>
                    </a:cubicBezTo>
                    <a:cubicBezTo>
                      <a:pt x="2" y="2"/>
                      <a:pt x="5" y="0"/>
                      <a:pt x="8" y="2"/>
                    </a:cubicBezTo>
                    <a:cubicBezTo>
                      <a:pt x="99" y="55"/>
                      <a:pt x="99" y="55"/>
                      <a:pt x="99" y="55"/>
                    </a:cubicBezTo>
                    <a:cubicBezTo>
                      <a:pt x="102" y="56"/>
                      <a:pt x="103" y="60"/>
                      <a:pt x="103" y="64"/>
                    </a:cubicBezTo>
                    <a:cubicBezTo>
                      <a:pt x="103" y="64"/>
                      <a:pt x="103" y="64"/>
                      <a:pt x="103" y="64"/>
                    </a:cubicBezTo>
                    <a:cubicBezTo>
                      <a:pt x="102" y="67"/>
                      <a:pt x="99" y="69"/>
                      <a:pt x="96" y="67"/>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5" name="ïsļíḑê"/>
              <p:cNvSpPr/>
              <p:nvPr/>
            </p:nvSpPr>
            <p:spPr bwMode="auto">
              <a:xfrm>
                <a:off x="5290292" y="3649054"/>
                <a:ext cx="235648" cy="161142"/>
              </a:xfrm>
              <a:custGeom>
                <a:avLst/>
                <a:gdLst>
                  <a:gd name="T0" fmla="*/ 57 w 65"/>
                  <a:gd name="T1" fmla="*/ 44 h 45"/>
                  <a:gd name="T2" fmla="*/ 5 w 65"/>
                  <a:gd name="T3" fmla="*/ 14 h 45"/>
                  <a:gd name="T4" fmla="*/ 1 w 65"/>
                  <a:gd name="T5" fmla="*/ 4 h 45"/>
                  <a:gd name="T6" fmla="*/ 1 w 65"/>
                  <a:gd name="T7" fmla="*/ 4 h 45"/>
                  <a:gd name="T8" fmla="*/ 8 w 65"/>
                  <a:gd name="T9" fmla="*/ 1 h 45"/>
                  <a:gd name="T10" fmla="*/ 60 w 65"/>
                  <a:gd name="T11" fmla="*/ 31 h 45"/>
                  <a:gd name="T12" fmla="*/ 64 w 65"/>
                  <a:gd name="T13" fmla="*/ 41 h 45"/>
                  <a:gd name="T14" fmla="*/ 64 w 65"/>
                  <a:gd name="T15" fmla="*/ 41 h 45"/>
                  <a:gd name="T16" fmla="*/ 57 w 65"/>
                  <a:gd name="T17" fmla="*/ 4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45">
                    <a:moveTo>
                      <a:pt x="57" y="44"/>
                    </a:moveTo>
                    <a:cubicBezTo>
                      <a:pt x="5" y="14"/>
                      <a:pt x="5" y="14"/>
                      <a:pt x="5" y="14"/>
                    </a:cubicBezTo>
                    <a:cubicBezTo>
                      <a:pt x="2" y="12"/>
                      <a:pt x="0" y="8"/>
                      <a:pt x="1" y="4"/>
                    </a:cubicBezTo>
                    <a:cubicBezTo>
                      <a:pt x="1" y="4"/>
                      <a:pt x="1" y="4"/>
                      <a:pt x="1" y="4"/>
                    </a:cubicBezTo>
                    <a:cubicBezTo>
                      <a:pt x="2" y="1"/>
                      <a:pt x="5" y="0"/>
                      <a:pt x="8" y="1"/>
                    </a:cubicBezTo>
                    <a:cubicBezTo>
                      <a:pt x="60" y="31"/>
                      <a:pt x="60" y="31"/>
                      <a:pt x="60" y="31"/>
                    </a:cubicBezTo>
                    <a:cubicBezTo>
                      <a:pt x="63" y="33"/>
                      <a:pt x="65" y="37"/>
                      <a:pt x="64" y="41"/>
                    </a:cubicBezTo>
                    <a:cubicBezTo>
                      <a:pt x="64" y="41"/>
                      <a:pt x="64" y="41"/>
                      <a:pt x="64" y="41"/>
                    </a:cubicBezTo>
                    <a:cubicBezTo>
                      <a:pt x="63" y="44"/>
                      <a:pt x="60" y="45"/>
                      <a:pt x="57" y="44"/>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6" name="iş1íḑê"/>
              <p:cNvSpPr/>
              <p:nvPr/>
            </p:nvSpPr>
            <p:spPr bwMode="auto">
              <a:xfrm>
                <a:off x="5720003" y="3789403"/>
                <a:ext cx="110893" cy="93566"/>
              </a:xfrm>
              <a:custGeom>
                <a:avLst/>
                <a:gdLst>
                  <a:gd name="T0" fmla="*/ 24 w 31"/>
                  <a:gd name="T1" fmla="*/ 25 h 26"/>
                  <a:gd name="T2" fmla="*/ 5 w 31"/>
                  <a:gd name="T3" fmla="*/ 14 h 26"/>
                  <a:gd name="T4" fmla="*/ 1 w 31"/>
                  <a:gd name="T5" fmla="*/ 4 h 26"/>
                  <a:gd name="T6" fmla="*/ 1 w 31"/>
                  <a:gd name="T7" fmla="*/ 4 h 26"/>
                  <a:gd name="T8" fmla="*/ 8 w 31"/>
                  <a:gd name="T9" fmla="*/ 1 h 26"/>
                  <a:gd name="T10" fmla="*/ 27 w 31"/>
                  <a:gd name="T11" fmla="*/ 12 h 26"/>
                  <a:gd name="T12" fmla="*/ 30 w 31"/>
                  <a:gd name="T13" fmla="*/ 21 h 26"/>
                  <a:gd name="T14" fmla="*/ 30 w 31"/>
                  <a:gd name="T15" fmla="*/ 21 h 26"/>
                  <a:gd name="T16" fmla="*/ 24 w 31"/>
                  <a:gd name="T17" fmla="*/ 2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6">
                    <a:moveTo>
                      <a:pt x="24" y="25"/>
                    </a:moveTo>
                    <a:cubicBezTo>
                      <a:pt x="5" y="14"/>
                      <a:pt x="5" y="14"/>
                      <a:pt x="5" y="14"/>
                    </a:cubicBezTo>
                    <a:cubicBezTo>
                      <a:pt x="2" y="12"/>
                      <a:pt x="0" y="8"/>
                      <a:pt x="1" y="4"/>
                    </a:cubicBezTo>
                    <a:cubicBezTo>
                      <a:pt x="1" y="4"/>
                      <a:pt x="1" y="4"/>
                      <a:pt x="1" y="4"/>
                    </a:cubicBezTo>
                    <a:cubicBezTo>
                      <a:pt x="2" y="1"/>
                      <a:pt x="5" y="0"/>
                      <a:pt x="8" y="1"/>
                    </a:cubicBezTo>
                    <a:cubicBezTo>
                      <a:pt x="27" y="12"/>
                      <a:pt x="27" y="12"/>
                      <a:pt x="27" y="12"/>
                    </a:cubicBezTo>
                    <a:cubicBezTo>
                      <a:pt x="29" y="14"/>
                      <a:pt x="31" y="18"/>
                      <a:pt x="30" y="21"/>
                    </a:cubicBezTo>
                    <a:cubicBezTo>
                      <a:pt x="30" y="21"/>
                      <a:pt x="30" y="21"/>
                      <a:pt x="30" y="21"/>
                    </a:cubicBezTo>
                    <a:cubicBezTo>
                      <a:pt x="30" y="25"/>
                      <a:pt x="27" y="26"/>
                      <a:pt x="24"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7" name="íṡḻïḋè"/>
              <p:cNvSpPr/>
              <p:nvPr/>
            </p:nvSpPr>
            <p:spPr bwMode="auto">
              <a:xfrm>
                <a:off x="5246974" y="3836186"/>
                <a:ext cx="270302" cy="187132"/>
              </a:xfrm>
              <a:custGeom>
                <a:avLst/>
                <a:gdLst>
                  <a:gd name="T0" fmla="*/ 68 w 75"/>
                  <a:gd name="T1" fmla="*/ 50 h 52"/>
                  <a:gd name="T2" fmla="*/ 5 w 75"/>
                  <a:gd name="T3" fmla="*/ 14 h 52"/>
                  <a:gd name="T4" fmla="*/ 1 w 75"/>
                  <a:gd name="T5" fmla="*/ 5 h 52"/>
                  <a:gd name="T6" fmla="*/ 1 w 75"/>
                  <a:gd name="T7" fmla="*/ 5 h 52"/>
                  <a:gd name="T8" fmla="*/ 8 w 75"/>
                  <a:gd name="T9" fmla="*/ 1 h 52"/>
                  <a:gd name="T10" fmla="*/ 70 w 75"/>
                  <a:gd name="T11" fmla="*/ 38 h 52"/>
                  <a:gd name="T12" fmla="*/ 74 w 75"/>
                  <a:gd name="T13" fmla="*/ 47 h 52"/>
                  <a:gd name="T14" fmla="*/ 74 w 75"/>
                  <a:gd name="T15" fmla="*/ 47 h 52"/>
                  <a:gd name="T16" fmla="*/ 68 w 75"/>
                  <a:gd name="T17" fmla="*/ 5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52">
                    <a:moveTo>
                      <a:pt x="68" y="50"/>
                    </a:moveTo>
                    <a:cubicBezTo>
                      <a:pt x="5" y="14"/>
                      <a:pt x="5" y="14"/>
                      <a:pt x="5" y="14"/>
                    </a:cubicBezTo>
                    <a:cubicBezTo>
                      <a:pt x="2" y="12"/>
                      <a:pt x="0" y="8"/>
                      <a:pt x="1" y="5"/>
                    </a:cubicBezTo>
                    <a:cubicBezTo>
                      <a:pt x="1" y="5"/>
                      <a:pt x="1" y="5"/>
                      <a:pt x="1" y="5"/>
                    </a:cubicBezTo>
                    <a:cubicBezTo>
                      <a:pt x="2" y="1"/>
                      <a:pt x="5" y="0"/>
                      <a:pt x="8" y="1"/>
                    </a:cubicBezTo>
                    <a:cubicBezTo>
                      <a:pt x="70" y="38"/>
                      <a:pt x="70" y="38"/>
                      <a:pt x="70" y="38"/>
                    </a:cubicBezTo>
                    <a:cubicBezTo>
                      <a:pt x="73" y="39"/>
                      <a:pt x="75" y="43"/>
                      <a:pt x="74" y="47"/>
                    </a:cubicBezTo>
                    <a:cubicBezTo>
                      <a:pt x="74" y="47"/>
                      <a:pt x="74" y="47"/>
                      <a:pt x="74" y="47"/>
                    </a:cubicBezTo>
                    <a:cubicBezTo>
                      <a:pt x="74" y="50"/>
                      <a:pt x="71" y="52"/>
                      <a:pt x="68" y="50"/>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8" name="išliḋè"/>
              <p:cNvSpPr/>
              <p:nvPr/>
            </p:nvSpPr>
            <p:spPr bwMode="auto">
              <a:xfrm>
                <a:off x="5305886" y="3122311"/>
                <a:ext cx="211390" cy="155943"/>
              </a:xfrm>
              <a:custGeom>
                <a:avLst/>
                <a:gdLst>
                  <a:gd name="T0" fmla="*/ 51 w 59"/>
                  <a:gd name="T1" fmla="*/ 41 h 43"/>
                  <a:gd name="T2" fmla="*/ 5 w 59"/>
                  <a:gd name="T3" fmla="*/ 14 h 43"/>
                  <a:gd name="T4" fmla="*/ 1 w 59"/>
                  <a:gd name="T5" fmla="*/ 5 h 43"/>
                  <a:gd name="T6" fmla="*/ 1 w 59"/>
                  <a:gd name="T7" fmla="*/ 5 h 43"/>
                  <a:gd name="T8" fmla="*/ 8 w 59"/>
                  <a:gd name="T9" fmla="*/ 2 h 43"/>
                  <a:gd name="T10" fmla="*/ 54 w 59"/>
                  <a:gd name="T11" fmla="*/ 29 h 43"/>
                  <a:gd name="T12" fmla="*/ 58 w 59"/>
                  <a:gd name="T13" fmla="*/ 38 h 43"/>
                  <a:gd name="T14" fmla="*/ 58 w 59"/>
                  <a:gd name="T15" fmla="*/ 38 h 43"/>
                  <a:gd name="T16" fmla="*/ 51 w 59"/>
                  <a:gd name="T17" fmla="*/ 4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43">
                    <a:moveTo>
                      <a:pt x="51" y="41"/>
                    </a:moveTo>
                    <a:cubicBezTo>
                      <a:pt x="5" y="14"/>
                      <a:pt x="5" y="14"/>
                      <a:pt x="5" y="14"/>
                    </a:cubicBezTo>
                    <a:cubicBezTo>
                      <a:pt x="2" y="13"/>
                      <a:pt x="0" y="9"/>
                      <a:pt x="1" y="5"/>
                    </a:cubicBezTo>
                    <a:cubicBezTo>
                      <a:pt x="1" y="5"/>
                      <a:pt x="1" y="5"/>
                      <a:pt x="1" y="5"/>
                    </a:cubicBezTo>
                    <a:cubicBezTo>
                      <a:pt x="2" y="2"/>
                      <a:pt x="5" y="0"/>
                      <a:pt x="8" y="2"/>
                    </a:cubicBezTo>
                    <a:cubicBezTo>
                      <a:pt x="54" y="29"/>
                      <a:pt x="54" y="29"/>
                      <a:pt x="54" y="29"/>
                    </a:cubicBezTo>
                    <a:cubicBezTo>
                      <a:pt x="57" y="30"/>
                      <a:pt x="59" y="34"/>
                      <a:pt x="58" y="38"/>
                    </a:cubicBezTo>
                    <a:cubicBezTo>
                      <a:pt x="58" y="38"/>
                      <a:pt x="58" y="38"/>
                      <a:pt x="58" y="38"/>
                    </a:cubicBezTo>
                    <a:cubicBezTo>
                      <a:pt x="57" y="41"/>
                      <a:pt x="54" y="43"/>
                      <a:pt x="51" y="41"/>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9" name="i$ļiḑé"/>
              <p:cNvSpPr/>
              <p:nvPr/>
            </p:nvSpPr>
            <p:spPr bwMode="auto">
              <a:xfrm>
                <a:off x="5089298" y="4061437"/>
                <a:ext cx="237381" cy="166340"/>
              </a:xfrm>
              <a:custGeom>
                <a:avLst/>
                <a:gdLst>
                  <a:gd name="T0" fmla="*/ 58 w 66"/>
                  <a:gd name="T1" fmla="*/ 45 h 46"/>
                  <a:gd name="T2" fmla="*/ 5 w 66"/>
                  <a:gd name="T3" fmla="*/ 14 h 46"/>
                  <a:gd name="T4" fmla="*/ 1 w 66"/>
                  <a:gd name="T5" fmla="*/ 5 h 46"/>
                  <a:gd name="T6" fmla="*/ 1 w 66"/>
                  <a:gd name="T7" fmla="*/ 5 h 46"/>
                  <a:gd name="T8" fmla="*/ 8 w 66"/>
                  <a:gd name="T9" fmla="*/ 2 h 46"/>
                  <a:gd name="T10" fmla="*/ 61 w 66"/>
                  <a:gd name="T11" fmla="*/ 32 h 46"/>
                  <a:gd name="T12" fmla="*/ 65 w 66"/>
                  <a:gd name="T13" fmla="*/ 42 h 46"/>
                  <a:gd name="T14" fmla="*/ 65 w 66"/>
                  <a:gd name="T15" fmla="*/ 42 h 46"/>
                  <a:gd name="T16" fmla="*/ 58 w 66"/>
                  <a:gd name="T17" fmla="*/ 45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46">
                    <a:moveTo>
                      <a:pt x="58" y="45"/>
                    </a:moveTo>
                    <a:cubicBezTo>
                      <a:pt x="5" y="14"/>
                      <a:pt x="5" y="14"/>
                      <a:pt x="5" y="14"/>
                    </a:cubicBezTo>
                    <a:cubicBezTo>
                      <a:pt x="2" y="12"/>
                      <a:pt x="0" y="8"/>
                      <a:pt x="1" y="5"/>
                    </a:cubicBezTo>
                    <a:cubicBezTo>
                      <a:pt x="1" y="5"/>
                      <a:pt x="1" y="5"/>
                      <a:pt x="1" y="5"/>
                    </a:cubicBezTo>
                    <a:cubicBezTo>
                      <a:pt x="2" y="1"/>
                      <a:pt x="5" y="0"/>
                      <a:pt x="8" y="2"/>
                    </a:cubicBezTo>
                    <a:cubicBezTo>
                      <a:pt x="61" y="32"/>
                      <a:pt x="61" y="32"/>
                      <a:pt x="61" y="32"/>
                    </a:cubicBezTo>
                    <a:cubicBezTo>
                      <a:pt x="64" y="34"/>
                      <a:pt x="66" y="38"/>
                      <a:pt x="65" y="42"/>
                    </a:cubicBezTo>
                    <a:cubicBezTo>
                      <a:pt x="65" y="42"/>
                      <a:pt x="65" y="42"/>
                      <a:pt x="65" y="42"/>
                    </a:cubicBezTo>
                    <a:cubicBezTo>
                      <a:pt x="64" y="45"/>
                      <a:pt x="61" y="46"/>
                      <a:pt x="58" y="4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0" name="ïṣľïḓè"/>
              <p:cNvSpPr/>
              <p:nvPr/>
            </p:nvSpPr>
            <p:spPr bwMode="auto">
              <a:xfrm>
                <a:off x="5240043" y="2352990"/>
                <a:ext cx="1221558" cy="1637407"/>
              </a:xfrm>
              <a:custGeom>
                <a:avLst/>
                <a:gdLst>
                  <a:gd name="T0" fmla="*/ 298 w 339"/>
                  <a:gd name="T1" fmla="*/ 325 h 455"/>
                  <a:gd name="T2" fmla="*/ 339 w 339"/>
                  <a:gd name="T3" fmla="*/ 152 h 455"/>
                  <a:gd name="T4" fmla="*/ 266 w 339"/>
                  <a:gd name="T5" fmla="*/ 100 h 455"/>
                  <a:gd name="T6" fmla="*/ 153 w 339"/>
                  <a:gd name="T7" fmla="*/ 34 h 455"/>
                  <a:gd name="T8" fmla="*/ 76 w 339"/>
                  <a:gd name="T9" fmla="*/ 0 h 455"/>
                  <a:gd name="T10" fmla="*/ 35 w 339"/>
                  <a:gd name="T11" fmla="*/ 173 h 455"/>
                  <a:gd name="T12" fmla="*/ 120 w 339"/>
                  <a:gd name="T13" fmla="*/ 444 h 455"/>
                  <a:gd name="T14" fmla="*/ 298 w 339"/>
                  <a:gd name="T15" fmla="*/ 325 h 45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9" h="455">
                    <a:moveTo>
                      <a:pt x="298" y="325"/>
                    </a:moveTo>
                    <a:cubicBezTo>
                      <a:pt x="339" y="152"/>
                      <a:pt x="339" y="152"/>
                      <a:pt x="339" y="152"/>
                    </a:cubicBezTo>
                    <a:cubicBezTo>
                      <a:pt x="266" y="100"/>
                      <a:pt x="266" y="100"/>
                      <a:pt x="266" y="100"/>
                    </a:cubicBezTo>
                    <a:cubicBezTo>
                      <a:pt x="230" y="74"/>
                      <a:pt x="192" y="52"/>
                      <a:pt x="153" y="34"/>
                    </a:cubicBezTo>
                    <a:cubicBezTo>
                      <a:pt x="76" y="0"/>
                      <a:pt x="76" y="0"/>
                      <a:pt x="76" y="0"/>
                    </a:cubicBezTo>
                    <a:cubicBezTo>
                      <a:pt x="35" y="173"/>
                      <a:pt x="35" y="173"/>
                      <a:pt x="35" y="173"/>
                    </a:cubicBezTo>
                    <a:cubicBezTo>
                      <a:pt x="35" y="173"/>
                      <a:pt x="0" y="298"/>
                      <a:pt x="120" y="444"/>
                    </a:cubicBezTo>
                    <a:cubicBezTo>
                      <a:pt x="272" y="455"/>
                      <a:pt x="298" y="325"/>
                      <a:pt x="298" y="325"/>
                    </a:cubicBezTo>
                    <a:close/>
                  </a:path>
                </a:pathLst>
              </a:custGeom>
              <a:solidFill>
                <a:srgbClr val="B2D3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1" name="ïṧľíḓê"/>
              <p:cNvSpPr/>
              <p:nvPr/>
            </p:nvSpPr>
            <p:spPr bwMode="auto">
              <a:xfrm>
                <a:off x="4839788" y="1734415"/>
                <a:ext cx="1438146" cy="1885184"/>
              </a:xfrm>
              <a:custGeom>
                <a:avLst/>
                <a:gdLst>
                  <a:gd name="T0" fmla="*/ 313 w 399"/>
                  <a:gd name="T1" fmla="*/ 118 h 524"/>
                  <a:gd name="T2" fmla="*/ 180 w 399"/>
                  <a:gd name="T3" fmla="*/ 40 h 524"/>
                  <a:gd name="T4" fmla="*/ 89 w 399"/>
                  <a:gd name="T5" fmla="*/ 0 h 524"/>
                  <a:gd name="T6" fmla="*/ 60 w 399"/>
                  <a:gd name="T7" fmla="*/ 11 h 524"/>
                  <a:gd name="T8" fmla="*/ 84 w 399"/>
                  <a:gd name="T9" fmla="*/ 24 h 524"/>
                  <a:gd name="T10" fmla="*/ 41 w 399"/>
                  <a:gd name="T11" fmla="*/ 204 h 524"/>
                  <a:gd name="T12" fmla="*/ 141 w 399"/>
                  <a:gd name="T13" fmla="*/ 522 h 524"/>
                  <a:gd name="T14" fmla="*/ 212 w 399"/>
                  <a:gd name="T15" fmla="*/ 518 h 524"/>
                  <a:gd name="T16" fmla="*/ 211 w 399"/>
                  <a:gd name="T17" fmla="*/ 520 h 524"/>
                  <a:gd name="T18" fmla="*/ 237 w 399"/>
                  <a:gd name="T19" fmla="*/ 510 h 524"/>
                  <a:gd name="T20" fmla="*/ 244 w 399"/>
                  <a:gd name="T21" fmla="*/ 507 h 524"/>
                  <a:gd name="T22" fmla="*/ 245 w 399"/>
                  <a:gd name="T23" fmla="*/ 507 h 524"/>
                  <a:gd name="T24" fmla="*/ 245 w 399"/>
                  <a:gd name="T25" fmla="*/ 507 h 524"/>
                  <a:gd name="T26" fmla="*/ 350 w 399"/>
                  <a:gd name="T27" fmla="*/ 382 h 524"/>
                  <a:gd name="T28" fmla="*/ 399 w 399"/>
                  <a:gd name="T29" fmla="*/ 179 h 524"/>
                  <a:gd name="T30" fmla="*/ 313 w 399"/>
                  <a:gd name="T31" fmla="*/ 118 h 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99" h="524">
                    <a:moveTo>
                      <a:pt x="313" y="118"/>
                    </a:moveTo>
                    <a:cubicBezTo>
                      <a:pt x="270" y="87"/>
                      <a:pt x="226" y="61"/>
                      <a:pt x="180" y="40"/>
                    </a:cubicBezTo>
                    <a:cubicBezTo>
                      <a:pt x="89" y="0"/>
                      <a:pt x="89" y="0"/>
                      <a:pt x="89" y="0"/>
                    </a:cubicBezTo>
                    <a:cubicBezTo>
                      <a:pt x="60" y="11"/>
                      <a:pt x="60" y="11"/>
                      <a:pt x="60" y="11"/>
                    </a:cubicBezTo>
                    <a:cubicBezTo>
                      <a:pt x="60" y="11"/>
                      <a:pt x="73" y="18"/>
                      <a:pt x="84" y="24"/>
                    </a:cubicBezTo>
                    <a:cubicBezTo>
                      <a:pt x="41" y="204"/>
                      <a:pt x="41" y="204"/>
                      <a:pt x="41" y="204"/>
                    </a:cubicBezTo>
                    <a:cubicBezTo>
                      <a:pt x="41" y="204"/>
                      <a:pt x="0" y="350"/>
                      <a:pt x="141" y="522"/>
                    </a:cubicBezTo>
                    <a:cubicBezTo>
                      <a:pt x="168" y="524"/>
                      <a:pt x="191" y="522"/>
                      <a:pt x="212" y="518"/>
                    </a:cubicBezTo>
                    <a:cubicBezTo>
                      <a:pt x="211" y="519"/>
                      <a:pt x="211" y="520"/>
                      <a:pt x="211" y="520"/>
                    </a:cubicBezTo>
                    <a:cubicBezTo>
                      <a:pt x="237" y="510"/>
                      <a:pt x="237" y="510"/>
                      <a:pt x="237" y="510"/>
                    </a:cubicBezTo>
                    <a:cubicBezTo>
                      <a:pt x="240" y="509"/>
                      <a:pt x="242" y="508"/>
                      <a:pt x="244" y="507"/>
                    </a:cubicBezTo>
                    <a:cubicBezTo>
                      <a:pt x="245" y="507"/>
                      <a:pt x="245" y="507"/>
                      <a:pt x="245" y="507"/>
                    </a:cubicBezTo>
                    <a:cubicBezTo>
                      <a:pt x="245" y="507"/>
                      <a:pt x="245" y="507"/>
                      <a:pt x="245" y="507"/>
                    </a:cubicBezTo>
                    <a:cubicBezTo>
                      <a:pt x="332" y="471"/>
                      <a:pt x="350" y="382"/>
                      <a:pt x="350" y="382"/>
                    </a:cubicBezTo>
                    <a:cubicBezTo>
                      <a:pt x="399" y="179"/>
                      <a:pt x="399" y="179"/>
                      <a:pt x="399" y="179"/>
                    </a:cubicBezTo>
                    <a:lnTo>
                      <a:pt x="313" y="118"/>
                    </a:lnTo>
                    <a:close/>
                  </a:path>
                </a:pathLst>
              </a:custGeom>
              <a:solidFill>
                <a:srgbClr val="721BD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2" name="iṧḻïḓè"/>
              <p:cNvSpPr/>
              <p:nvPr/>
            </p:nvSpPr>
            <p:spPr bwMode="auto">
              <a:xfrm>
                <a:off x="5056376" y="1734415"/>
                <a:ext cx="1221558" cy="698281"/>
              </a:xfrm>
              <a:custGeom>
                <a:avLst/>
                <a:gdLst>
                  <a:gd name="T0" fmla="*/ 120 w 339"/>
                  <a:gd name="T1" fmla="*/ 40 h 194"/>
                  <a:gd name="T2" fmla="*/ 29 w 339"/>
                  <a:gd name="T3" fmla="*/ 0 h 194"/>
                  <a:gd name="T4" fmla="*/ 0 w 339"/>
                  <a:gd name="T5" fmla="*/ 11 h 194"/>
                  <a:gd name="T6" fmla="*/ 24 w 339"/>
                  <a:gd name="T7" fmla="*/ 24 h 194"/>
                  <a:gd name="T8" fmla="*/ 8 w 339"/>
                  <a:gd name="T9" fmla="*/ 89 h 194"/>
                  <a:gd name="T10" fmla="*/ 169 w 339"/>
                  <a:gd name="T11" fmla="*/ 194 h 194"/>
                  <a:gd name="T12" fmla="*/ 310 w 339"/>
                  <a:gd name="T13" fmla="*/ 190 h 194"/>
                  <a:gd name="T14" fmla="*/ 339 w 339"/>
                  <a:gd name="T15" fmla="*/ 179 h 194"/>
                  <a:gd name="T16" fmla="*/ 253 w 339"/>
                  <a:gd name="T17" fmla="*/ 118 h 194"/>
                  <a:gd name="T18" fmla="*/ 120 w 339"/>
                  <a:gd name="T19" fmla="*/ 40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9" h="194">
                    <a:moveTo>
                      <a:pt x="120" y="40"/>
                    </a:moveTo>
                    <a:cubicBezTo>
                      <a:pt x="29" y="0"/>
                      <a:pt x="29" y="0"/>
                      <a:pt x="29" y="0"/>
                    </a:cubicBezTo>
                    <a:cubicBezTo>
                      <a:pt x="0" y="11"/>
                      <a:pt x="0" y="11"/>
                      <a:pt x="0" y="11"/>
                    </a:cubicBezTo>
                    <a:cubicBezTo>
                      <a:pt x="0" y="11"/>
                      <a:pt x="13" y="18"/>
                      <a:pt x="24" y="24"/>
                    </a:cubicBezTo>
                    <a:cubicBezTo>
                      <a:pt x="8" y="89"/>
                      <a:pt x="8" y="89"/>
                      <a:pt x="8" y="89"/>
                    </a:cubicBezTo>
                    <a:cubicBezTo>
                      <a:pt x="169" y="194"/>
                      <a:pt x="169" y="194"/>
                      <a:pt x="169" y="194"/>
                    </a:cubicBezTo>
                    <a:cubicBezTo>
                      <a:pt x="310" y="190"/>
                      <a:pt x="310" y="190"/>
                      <a:pt x="310" y="190"/>
                    </a:cubicBezTo>
                    <a:cubicBezTo>
                      <a:pt x="339" y="179"/>
                      <a:pt x="339" y="179"/>
                      <a:pt x="339" y="179"/>
                    </a:cubicBezTo>
                    <a:cubicBezTo>
                      <a:pt x="253" y="118"/>
                      <a:pt x="253" y="118"/>
                      <a:pt x="253" y="118"/>
                    </a:cubicBezTo>
                    <a:cubicBezTo>
                      <a:pt x="210" y="87"/>
                      <a:pt x="166" y="61"/>
                      <a:pt x="120" y="40"/>
                    </a:cubicBezTo>
                    <a:close/>
                  </a:path>
                </a:pathLst>
              </a:custGeom>
              <a:solidFill>
                <a:srgbClr val="721BD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3" name="î$ļîdê"/>
              <p:cNvSpPr/>
              <p:nvPr/>
            </p:nvSpPr>
            <p:spPr bwMode="auto">
              <a:xfrm>
                <a:off x="5056376" y="1734415"/>
                <a:ext cx="691350" cy="318818"/>
              </a:xfrm>
              <a:custGeom>
                <a:avLst/>
                <a:gdLst>
                  <a:gd name="T0" fmla="*/ 163 w 192"/>
                  <a:gd name="T1" fmla="*/ 89 h 89"/>
                  <a:gd name="T2" fmla="*/ 192 w 192"/>
                  <a:gd name="T3" fmla="*/ 77 h 89"/>
                  <a:gd name="T4" fmla="*/ 120 w 192"/>
                  <a:gd name="T5" fmla="*/ 40 h 89"/>
                  <a:gd name="T6" fmla="*/ 29 w 192"/>
                  <a:gd name="T7" fmla="*/ 0 h 89"/>
                  <a:gd name="T8" fmla="*/ 0 w 192"/>
                  <a:gd name="T9" fmla="*/ 11 h 89"/>
                  <a:gd name="T10" fmla="*/ 24 w 192"/>
                  <a:gd name="T11" fmla="*/ 24 h 89"/>
                  <a:gd name="T12" fmla="*/ 23 w 192"/>
                  <a:gd name="T13" fmla="*/ 28 h 89"/>
                  <a:gd name="T14" fmla="*/ 163 w 192"/>
                  <a:gd name="T15" fmla="*/ 89 h 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2" h="89">
                    <a:moveTo>
                      <a:pt x="163" y="89"/>
                    </a:moveTo>
                    <a:cubicBezTo>
                      <a:pt x="192" y="77"/>
                      <a:pt x="192" y="77"/>
                      <a:pt x="192" y="77"/>
                    </a:cubicBezTo>
                    <a:cubicBezTo>
                      <a:pt x="168" y="64"/>
                      <a:pt x="144" y="51"/>
                      <a:pt x="120" y="40"/>
                    </a:cubicBezTo>
                    <a:cubicBezTo>
                      <a:pt x="29" y="0"/>
                      <a:pt x="29" y="0"/>
                      <a:pt x="29" y="0"/>
                    </a:cubicBezTo>
                    <a:cubicBezTo>
                      <a:pt x="0" y="11"/>
                      <a:pt x="0" y="11"/>
                      <a:pt x="0" y="11"/>
                    </a:cubicBezTo>
                    <a:cubicBezTo>
                      <a:pt x="0" y="11"/>
                      <a:pt x="13" y="18"/>
                      <a:pt x="24" y="24"/>
                    </a:cubicBezTo>
                    <a:cubicBezTo>
                      <a:pt x="23" y="28"/>
                      <a:pt x="23" y="28"/>
                      <a:pt x="23" y="28"/>
                    </a:cubicBezTo>
                    <a:cubicBezTo>
                      <a:pt x="79" y="53"/>
                      <a:pt x="163" y="89"/>
                      <a:pt x="163" y="89"/>
                    </a:cubicBezTo>
                    <a:close/>
                  </a:path>
                </a:pathLst>
              </a:custGeom>
              <a:solidFill>
                <a:srgbClr val="B45E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4" name="iṧḻíḋè"/>
              <p:cNvSpPr/>
              <p:nvPr/>
            </p:nvSpPr>
            <p:spPr bwMode="auto">
              <a:xfrm>
                <a:off x="5467028" y="1964864"/>
                <a:ext cx="360403" cy="168073"/>
              </a:xfrm>
              <a:custGeom>
                <a:avLst/>
                <a:gdLst>
                  <a:gd name="T0" fmla="*/ 55 w 100"/>
                  <a:gd name="T1" fmla="*/ 0 h 47"/>
                  <a:gd name="T2" fmla="*/ 0 w 100"/>
                  <a:gd name="T3" fmla="*/ 21 h 47"/>
                  <a:gd name="T4" fmla="*/ 46 w 100"/>
                  <a:gd name="T5" fmla="*/ 47 h 47"/>
                  <a:gd name="T6" fmla="*/ 100 w 100"/>
                  <a:gd name="T7" fmla="*/ 27 h 47"/>
                  <a:gd name="T8" fmla="*/ 55 w 100"/>
                  <a:gd name="T9" fmla="*/ 0 h 47"/>
                </a:gdLst>
                <a:ahLst/>
                <a:cxnLst>
                  <a:cxn ang="0">
                    <a:pos x="T0" y="T1"/>
                  </a:cxn>
                  <a:cxn ang="0">
                    <a:pos x="T2" y="T3"/>
                  </a:cxn>
                  <a:cxn ang="0">
                    <a:pos x="T4" y="T5"/>
                  </a:cxn>
                  <a:cxn ang="0">
                    <a:pos x="T6" y="T7"/>
                  </a:cxn>
                  <a:cxn ang="0">
                    <a:pos x="T8" y="T9"/>
                  </a:cxn>
                </a:cxnLst>
                <a:rect l="0" t="0" r="r" b="b"/>
                <a:pathLst>
                  <a:path w="100" h="47">
                    <a:moveTo>
                      <a:pt x="55" y="0"/>
                    </a:moveTo>
                    <a:cubicBezTo>
                      <a:pt x="0" y="21"/>
                      <a:pt x="0" y="21"/>
                      <a:pt x="0" y="21"/>
                    </a:cubicBezTo>
                    <a:cubicBezTo>
                      <a:pt x="46" y="47"/>
                      <a:pt x="46" y="47"/>
                      <a:pt x="46" y="47"/>
                    </a:cubicBezTo>
                    <a:cubicBezTo>
                      <a:pt x="100" y="27"/>
                      <a:pt x="100" y="27"/>
                      <a:pt x="100" y="27"/>
                    </a:cubicBezTo>
                    <a:cubicBezTo>
                      <a:pt x="85" y="17"/>
                      <a:pt x="70" y="9"/>
                      <a:pt x="55" y="0"/>
                    </a:cubicBezTo>
                    <a:close/>
                  </a:path>
                </a:pathLst>
              </a:custGeom>
              <a:solidFill>
                <a:srgbClr val="7E23D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5" name="íSľíḍê"/>
              <p:cNvSpPr/>
              <p:nvPr/>
            </p:nvSpPr>
            <p:spPr bwMode="auto">
              <a:xfrm>
                <a:off x="4735826" y="1772534"/>
                <a:ext cx="1438146" cy="1926768"/>
              </a:xfrm>
              <a:custGeom>
                <a:avLst/>
                <a:gdLst>
                  <a:gd name="T0" fmla="*/ 350 w 399"/>
                  <a:gd name="T1" fmla="*/ 383 h 535"/>
                  <a:gd name="T2" fmla="*/ 399 w 399"/>
                  <a:gd name="T3" fmla="*/ 179 h 535"/>
                  <a:gd name="T4" fmla="*/ 313 w 399"/>
                  <a:gd name="T5" fmla="*/ 118 h 535"/>
                  <a:gd name="T6" fmla="*/ 180 w 399"/>
                  <a:gd name="T7" fmla="*/ 41 h 535"/>
                  <a:gd name="T8" fmla="*/ 89 w 399"/>
                  <a:gd name="T9" fmla="*/ 0 h 535"/>
                  <a:gd name="T10" fmla="*/ 41 w 399"/>
                  <a:gd name="T11" fmla="*/ 204 h 535"/>
                  <a:gd name="T12" fmla="*/ 141 w 399"/>
                  <a:gd name="T13" fmla="*/ 522 h 535"/>
                  <a:gd name="T14" fmla="*/ 350 w 399"/>
                  <a:gd name="T15" fmla="*/ 383 h 5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9" h="535">
                    <a:moveTo>
                      <a:pt x="350" y="383"/>
                    </a:moveTo>
                    <a:cubicBezTo>
                      <a:pt x="399" y="179"/>
                      <a:pt x="399" y="179"/>
                      <a:pt x="399" y="179"/>
                    </a:cubicBezTo>
                    <a:cubicBezTo>
                      <a:pt x="313" y="118"/>
                      <a:pt x="313" y="118"/>
                      <a:pt x="313" y="118"/>
                    </a:cubicBezTo>
                    <a:cubicBezTo>
                      <a:pt x="270" y="87"/>
                      <a:pt x="226" y="61"/>
                      <a:pt x="180" y="41"/>
                    </a:cubicBezTo>
                    <a:cubicBezTo>
                      <a:pt x="89" y="0"/>
                      <a:pt x="89" y="0"/>
                      <a:pt x="89" y="0"/>
                    </a:cubicBezTo>
                    <a:cubicBezTo>
                      <a:pt x="41" y="204"/>
                      <a:pt x="41" y="204"/>
                      <a:pt x="41" y="204"/>
                    </a:cubicBezTo>
                    <a:cubicBezTo>
                      <a:pt x="41" y="204"/>
                      <a:pt x="0" y="350"/>
                      <a:pt x="141" y="522"/>
                    </a:cubicBezTo>
                    <a:cubicBezTo>
                      <a:pt x="319" y="535"/>
                      <a:pt x="350" y="383"/>
                      <a:pt x="350" y="383"/>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6" name="íṩļíďè"/>
              <p:cNvSpPr/>
              <p:nvPr/>
            </p:nvSpPr>
            <p:spPr bwMode="auto">
              <a:xfrm>
                <a:off x="4929889" y="1888625"/>
                <a:ext cx="1150515" cy="1691121"/>
              </a:xfrm>
              <a:custGeom>
                <a:avLst/>
                <a:gdLst>
                  <a:gd name="T0" fmla="*/ 98 w 319"/>
                  <a:gd name="T1" fmla="*/ 468 h 470"/>
                  <a:gd name="T2" fmla="*/ 7 w 319"/>
                  <a:gd name="T3" fmla="*/ 266 h 470"/>
                  <a:gd name="T4" fmla="*/ 9 w 319"/>
                  <a:gd name="T5" fmla="*/ 178 h 470"/>
                  <a:gd name="T6" fmla="*/ 51 w 319"/>
                  <a:gd name="T7" fmla="*/ 0 h 470"/>
                  <a:gd name="T8" fmla="*/ 117 w 319"/>
                  <a:gd name="T9" fmla="*/ 29 h 470"/>
                  <a:gd name="T10" fmla="*/ 246 w 319"/>
                  <a:gd name="T11" fmla="*/ 104 h 470"/>
                  <a:gd name="T12" fmla="*/ 319 w 319"/>
                  <a:gd name="T13" fmla="*/ 157 h 470"/>
                  <a:gd name="T14" fmla="*/ 274 w 319"/>
                  <a:gd name="T15" fmla="*/ 345 h 470"/>
                  <a:gd name="T16" fmla="*/ 274 w 319"/>
                  <a:gd name="T17" fmla="*/ 346 h 470"/>
                  <a:gd name="T18" fmla="*/ 241 w 319"/>
                  <a:gd name="T19" fmla="*/ 411 h 470"/>
                  <a:gd name="T20" fmla="*/ 98 w 319"/>
                  <a:gd name="T21" fmla="*/ 468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9" h="470">
                    <a:moveTo>
                      <a:pt x="98" y="468"/>
                    </a:moveTo>
                    <a:cubicBezTo>
                      <a:pt x="35" y="388"/>
                      <a:pt x="13" y="314"/>
                      <a:pt x="7" y="266"/>
                    </a:cubicBezTo>
                    <a:cubicBezTo>
                      <a:pt x="0" y="213"/>
                      <a:pt x="9" y="178"/>
                      <a:pt x="9" y="178"/>
                    </a:cubicBezTo>
                    <a:cubicBezTo>
                      <a:pt x="51" y="0"/>
                      <a:pt x="51" y="0"/>
                      <a:pt x="51" y="0"/>
                    </a:cubicBezTo>
                    <a:cubicBezTo>
                      <a:pt x="117" y="29"/>
                      <a:pt x="117" y="29"/>
                      <a:pt x="117" y="29"/>
                    </a:cubicBezTo>
                    <a:cubicBezTo>
                      <a:pt x="161" y="49"/>
                      <a:pt x="204" y="74"/>
                      <a:pt x="246" y="104"/>
                    </a:cubicBezTo>
                    <a:cubicBezTo>
                      <a:pt x="319" y="157"/>
                      <a:pt x="319" y="157"/>
                      <a:pt x="319" y="157"/>
                    </a:cubicBezTo>
                    <a:cubicBezTo>
                      <a:pt x="274" y="345"/>
                      <a:pt x="274" y="345"/>
                      <a:pt x="274" y="345"/>
                    </a:cubicBezTo>
                    <a:cubicBezTo>
                      <a:pt x="274" y="346"/>
                      <a:pt x="274" y="346"/>
                      <a:pt x="274" y="346"/>
                    </a:cubicBezTo>
                    <a:cubicBezTo>
                      <a:pt x="274" y="347"/>
                      <a:pt x="267" y="380"/>
                      <a:pt x="241" y="411"/>
                    </a:cubicBezTo>
                    <a:cubicBezTo>
                      <a:pt x="208" y="451"/>
                      <a:pt x="160" y="470"/>
                      <a:pt x="98" y="468"/>
                    </a:cubicBezTo>
                    <a:close/>
                  </a:path>
                </a:pathLst>
              </a:custGeom>
              <a:solidFill>
                <a:srgbClr val="721BD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7" name="ïṧ1ídè"/>
              <p:cNvSpPr/>
              <p:nvPr/>
            </p:nvSpPr>
            <p:spPr bwMode="auto">
              <a:xfrm>
                <a:off x="4120715" y="4681746"/>
                <a:ext cx="852491" cy="492088"/>
              </a:xfrm>
              <a:custGeom>
                <a:avLst/>
                <a:gdLst>
                  <a:gd name="T0" fmla="*/ 195 w 237"/>
                  <a:gd name="T1" fmla="*/ 24 h 137"/>
                  <a:gd name="T2" fmla="*/ 42 w 237"/>
                  <a:gd name="T3" fmla="*/ 24 h 137"/>
                  <a:gd name="T4" fmla="*/ 42 w 237"/>
                  <a:gd name="T5" fmla="*/ 113 h 137"/>
                  <a:gd name="T6" fmla="*/ 195 w 237"/>
                  <a:gd name="T7" fmla="*/ 113 h 137"/>
                  <a:gd name="T8" fmla="*/ 195 w 237"/>
                  <a:gd name="T9" fmla="*/ 24 h 137"/>
                  <a:gd name="T10" fmla="*/ 116 w 237"/>
                  <a:gd name="T11" fmla="*/ 69 h 137"/>
                  <a:gd name="T12" fmla="*/ 77 w 237"/>
                  <a:gd name="T13" fmla="*/ 69 h 137"/>
                  <a:gd name="T14" fmla="*/ 77 w 237"/>
                  <a:gd name="T15" fmla="*/ 47 h 137"/>
                  <a:gd name="T16" fmla="*/ 116 w 237"/>
                  <a:gd name="T17" fmla="*/ 47 h 137"/>
                  <a:gd name="T18" fmla="*/ 116 w 237"/>
                  <a:gd name="T19" fmla="*/ 69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7" h="137">
                    <a:moveTo>
                      <a:pt x="195" y="24"/>
                    </a:moveTo>
                    <a:cubicBezTo>
                      <a:pt x="153" y="0"/>
                      <a:pt x="84" y="0"/>
                      <a:pt x="42" y="24"/>
                    </a:cubicBezTo>
                    <a:cubicBezTo>
                      <a:pt x="0" y="49"/>
                      <a:pt x="0" y="88"/>
                      <a:pt x="42" y="113"/>
                    </a:cubicBezTo>
                    <a:cubicBezTo>
                      <a:pt x="84" y="137"/>
                      <a:pt x="153" y="137"/>
                      <a:pt x="195" y="113"/>
                    </a:cubicBezTo>
                    <a:cubicBezTo>
                      <a:pt x="237" y="88"/>
                      <a:pt x="237" y="49"/>
                      <a:pt x="195" y="24"/>
                    </a:cubicBezTo>
                    <a:close/>
                    <a:moveTo>
                      <a:pt x="116" y="69"/>
                    </a:moveTo>
                    <a:cubicBezTo>
                      <a:pt x="105" y="76"/>
                      <a:pt x="88" y="76"/>
                      <a:pt x="77" y="69"/>
                    </a:cubicBezTo>
                    <a:cubicBezTo>
                      <a:pt x="66" y="63"/>
                      <a:pt x="66" y="53"/>
                      <a:pt x="77" y="47"/>
                    </a:cubicBezTo>
                    <a:cubicBezTo>
                      <a:pt x="88" y="40"/>
                      <a:pt x="105" y="40"/>
                      <a:pt x="116" y="47"/>
                    </a:cubicBezTo>
                    <a:cubicBezTo>
                      <a:pt x="127" y="53"/>
                      <a:pt x="127" y="63"/>
                      <a:pt x="116" y="69"/>
                    </a:cubicBezTo>
                    <a:close/>
                  </a:path>
                </a:pathLst>
              </a:custGeom>
              <a:solidFill>
                <a:srgbClr val="B2D3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8" name="íSľiḑè"/>
              <p:cNvSpPr/>
              <p:nvPr/>
            </p:nvSpPr>
            <p:spPr bwMode="auto">
              <a:xfrm>
                <a:off x="4732361" y="5016159"/>
                <a:ext cx="1081208" cy="521545"/>
              </a:xfrm>
              <a:custGeom>
                <a:avLst/>
                <a:gdLst>
                  <a:gd name="T0" fmla="*/ 48 w 300"/>
                  <a:gd name="T1" fmla="*/ 0 h 145"/>
                  <a:gd name="T2" fmla="*/ 27 w 300"/>
                  <a:gd name="T3" fmla="*/ 16 h 145"/>
                  <a:gd name="T4" fmla="*/ 0 w 300"/>
                  <a:gd name="T5" fmla="*/ 28 h 145"/>
                  <a:gd name="T6" fmla="*/ 21 w 300"/>
                  <a:gd name="T7" fmla="*/ 40 h 145"/>
                  <a:gd name="T8" fmla="*/ 52 w 300"/>
                  <a:gd name="T9" fmla="*/ 42 h 145"/>
                  <a:gd name="T10" fmla="*/ 67 w 300"/>
                  <a:gd name="T11" fmla="*/ 50 h 145"/>
                  <a:gd name="T12" fmla="*/ 61 w 300"/>
                  <a:gd name="T13" fmla="*/ 54 h 145"/>
                  <a:gd name="T14" fmla="*/ 72 w 300"/>
                  <a:gd name="T15" fmla="*/ 61 h 145"/>
                  <a:gd name="T16" fmla="*/ 85 w 300"/>
                  <a:gd name="T17" fmla="*/ 54 h 145"/>
                  <a:gd name="T18" fmla="*/ 105 w 300"/>
                  <a:gd name="T19" fmla="*/ 65 h 145"/>
                  <a:gd name="T20" fmla="*/ 85 w 300"/>
                  <a:gd name="T21" fmla="*/ 77 h 145"/>
                  <a:gd name="T22" fmla="*/ 100 w 300"/>
                  <a:gd name="T23" fmla="*/ 86 h 145"/>
                  <a:gd name="T24" fmla="*/ 115 w 300"/>
                  <a:gd name="T25" fmla="*/ 94 h 145"/>
                  <a:gd name="T26" fmla="*/ 133 w 300"/>
                  <a:gd name="T27" fmla="*/ 84 h 145"/>
                  <a:gd name="T28" fmla="*/ 160 w 300"/>
                  <a:gd name="T29" fmla="*/ 99 h 145"/>
                  <a:gd name="T30" fmla="*/ 149 w 300"/>
                  <a:gd name="T31" fmla="*/ 105 h 145"/>
                  <a:gd name="T32" fmla="*/ 167 w 300"/>
                  <a:gd name="T33" fmla="*/ 115 h 145"/>
                  <a:gd name="T34" fmla="*/ 177 w 300"/>
                  <a:gd name="T35" fmla="*/ 109 h 145"/>
                  <a:gd name="T36" fmla="*/ 185 w 300"/>
                  <a:gd name="T37" fmla="*/ 114 h 145"/>
                  <a:gd name="T38" fmla="*/ 177 w 300"/>
                  <a:gd name="T39" fmla="*/ 130 h 145"/>
                  <a:gd name="T40" fmla="*/ 203 w 300"/>
                  <a:gd name="T41" fmla="*/ 145 h 145"/>
                  <a:gd name="T42" fmla="*/ 300 w 300"/>
                  <a:gd name="T43" fmla="*/ 145 h 145"/>
                  <a:gd name="T44" fmla="*/ 48 w 300"/>
                  <a:gd name="T45" fmla="*/ 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0" h="145">
                    <a:moveTo>
                      <a:pt x="48" y="0"/>
                    </a:moveTo>
                    <a:cubicBezTo>
                      <a:pt x="42" y="6"/>
                      <a:pt x="35" y="11"/>
                      <a:pt x="27" y="16"/>
                    </a:cubicBezTo>
                    <a:cubicBezTo>
                      <a:pt x="19" y="21"/>
                      <a:pt x="10" y="25"/>
                      <a:pt x="0" y="28"/>
                    </a:cubicBezTo>
                    <a:cubicBezTo>
                      <a:pt x="21" y="40"/>
                      <a:pt x="21" y="40"/>
                      <a:pt x="21" y="40"/>
                    </a:cubicBezTo>
                    <a:cubicBezTo>
                      <a:pt x="52" y="42"/>
                      <a:pt x="52" y="42"/>
                      <a:pt x="52" y="42"/>
                    </a:cubicBezTo>
                    <a:cubicBezTo>
                      <a:pt x="67" y="50"/>
                      <a:pt x="67" y="50"/>
                      <a:pt x="67" y="50"/>
                    </a:cubicBezTo>
                    <a:cubicBezTo>
                      <a:pt x="61" y="54"/>
                      <a:pt x="61" y="54"/>
                      <a:pt x="61" y="54"/>
                    </a:cubicBezTo>
                    <a:cubicBezTo>
                      <a:pt x="72" y="61"/>
                      <a:pt x="72" y="61"/>
                      <a:pt x="72" y="61"/>
                    </a:cubicBezTo>
                    <a:cubicBezTo>
                      <a:pt x="85" y="54"/>
                      <a:pt x="85" y="54"/>
                      <a:pt x="85" y="54"/>
                    </a:cubicBezTo>
                    <a:cubicBezTo>
                      <a:pt x="105" y="65"/>
                      <a:pt x="105" y="65"/>
                      <a:pt x="105" y="65"/>
                    </a:cubicBezTo>
                    <a:cubicBezTo>
                      <a:pt x="85" y="77"/>
                      <a:pt x="85" y="77"/>
                      <a:pt x="85" y="77"/>
                    </a:cubicBezTo>
                    <a:cubicBezTo>
                      <a:pt x="100" y="86"/>
                      <a:pt x="100" y="86"/>
                      <a:pt x="100" y="86"/>
                    </a:cubicBezTo>
                    <a:cubicBezTo>
                      <a:pt x="115" y="94"/>
                      <a:pt x="115" y="94"/>
                      <a:pt x="115" y="94"/>
                    </a:cubicBezTo>
                    <a:cubicBezTo>
                      <a:pt x="133" y="84"/>
                      <a:pt x="133" y="84"/>
                      <a:pt x="133" y="84"/>
                    </a:cubicBezTo>
                    <a:cubicBezTo>
                      <a:pt x="160" y="99"/>
                      <a:pt x="160" y="99"/>
                      <a:pt x="160" y="99"/>
                    </a:cubicBezTo>
                    <a:cubicBezTo>
                      <a:pt x="149" y="105"/>
                      <a:pt x="149" y="105"/>
                      <a:pt x="149" y="105"/>
                    </a:cubicBezTo>
                    <a:cubicBezTo>
                      <a:pt x="167" y="115"/>
                      <a:pt x="167" y="115"/>
                      <a:pt x="167" y="115"/>
                    </a:cubicBezTo>
                    <a:cubicBezTo>
                      <a:pt x="177" y="109"/>
                      <a:pt x="177" y="109"/>
                      <a:pt x="177" y="109"/>
                    </a:cubicBezTo>
                    <a:cubicBezTo>
                      <a:pt x="185" y="114"/>
                      <a:pt x="185" y="114"/>
                      <a:pt x="185" y="114"/>
                    </a:cubicBezTo>
                    <a:cubicBezTo>
                      <a:pt x="177" y="130"/>
                      <a:pt x="177" y="130"/>
                      <a:pt x="177" y="130"/>
                    </a:cubicBezTo>
                    <a:cubicBezTo>
                      <a:pt x="203" y="145"/>
                      <a:pt x="203" y="145"/>
                      <a:pt x="203" y="145"/>
                    </a:cubicBezTo>
                    <a:cubicBezTo>
                      <a:pt x="300" y="145"/>
                      <a:pt x="300" y="145"/>
                      <a:pt x="300" y="145"/>
                    </a:cubicBezTo>
                    <a:lnTo>
                      <a:pt x="48" y="0"/>
                    </a:lnTo>
                    <a:close/>
                  </a:path>
                </a:pathLst>
              </a:custGeom>
              <a:solidFill>
                <a:srgbClr val="B2D3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9" name="i$ļíḓe"/>
              <p:cNvSpPr/>
              <p:nvPr/>
            </p:nvSpPr>
            <p:spPr bwMode="auto">
              <a:xfrm>
                <a:off x="4158835" y="4652291"/>
                <a:ext cx="779717" cy="493822"/>
              </a:xfrm>
              <a:custGeom>
                <a:avLst/>
                <a:gdLst>
                  <a:gd name="T0" fmla="*/ 216 w 216"/>
                  <a:gd name="T1" fmla="*/ 68 h 137"/>
                  <a:gd name="T2" fmla="*/ 216 w 216"/>
                  <a:gd name="T3" fmla="*/ 39 h 137"/>
                  <a:gd name="T4" fmla="*/ 207 w 216"/>
                  <a:gd name="T5" fmla="*/ 44 h 137"/>
                  <a:gd name="T6" fmla="*/ 184 w 216"/>
                  <a:gd name="T7" fmla="*/ 24 h 137"/>
                  <a:gd name="T8" fmla="*/ 31 w 216"/>
                  <a:gd name="T9" fmla="*/ 24 h 137"/>
                  <a:gd name="T10" fmla="*/ 6 w 216"/>
                  <a:gd name="T11" fmla="*/ 47 h 137"/>
                  <a:gd name="T12" fmla="*/ 0 w 216"/>
                  <a:gd name="T13" fmla="*/ 39 h 137"/>
                  <a:gd name="T14" fmla="*/ 0 w 216"/>
                  <a:gd name="T15" fmla="*/ 68 h 137"/>
                  <a:gd name="T16" fmla="*/ 31 w 216"/>
                  <a:gd name="T17" fmla="*/ 112 h 137"/>
                  <a:gd name="T18" fmla="*/ 184 w 216"/>
                  <a:gd name="T19" fmla="*/ 112 h 137"/>
                  <a:gd name="T20" fmla="*/ 216 w 216"/>
                  <a:gd name="T21" fmla="*/ 68 h 137"/>
                  <a:gd name="T22" fmla="*/ 105 w 216"/>
                  <a:gd name="T23" fmla="*/ 49 h 137"/>
                  <a:gd name="T24" fmla="*/ 65 w 216"/>
                  <a:gd name="T25" fmla="*/ 49 h 137"/>
                  <a:gd name="T26" fmla="*/ 65 w 216"/>
                  <a:gd name="T27" fmla="*/ 26 h 137"/>
                  <a:gd name="T28" fmla="*/ 105 w 216"/>
                  <a:gd name="T29" fmla="*/ 26 h 137"/>
                  <a:gd name="T30" fmla="*/ 105 w 216"/>
                  <a:gd name="T31" fmla="*/ 49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16" h="137">
                    <a:moveTo>
                      <a:pt x="216" y="68"/>
                    </a:moveTo>
                    <a:cubicBezTo>
                      <a:pt x="216" y="39"/>
                      <a:pt x="216" y="39"/>
                      <a:pt x="216" y="39"/>
                    </a:cubicBezTo>
                    <a:cubicBezTo>
                      <a:pt x="207" y="44"/>
                      <a:pt x="207" y="44"/>
                      <a:pt x="207" y="44"/>
                    </a:cubicBezTo>
                    <a:cubicBezTo>
                      <a:pt x="202" y="36"/>
                      <a:pt x="194" y="30"/>
                      <a:pt x="184" y="24"/>
                    </a:cubicBezTo>
                    <a:cubicBezTo>
                      <a:pt x="142" y="0"/>
                      <a:pt x="73" y="0"/>
                      <a:pt x="31" y="24"/>
                    </a:cubicBezTo>
                    <a:cubicBezTo>
                      <a:pt x="20" y="31"/>
                      <a:pt x="11" y="39"/>
                      <a:pt x="6" y="47"/>
                    </a:cubicBezTo>
                    <a:cubicBezTo>
                      <a:pt x="0" y="39"/>
                      <a:pt x="0" y="39"/>
                      <a:pt x="0" y="39"/>
                    </a:cubicBezTo>
                    <a:cubicBezTo>
                      <a:pt x="0" y="68"/>
                      <a:pt x="0" y="68"/>
                      <a:pt x="0" y="68"/>
                    </a:cubicBezTo>
                    <a:cubicBezTo>
                      <a:pt x="0" y="84"/>
                      <a:pt x="10" y="100"/>
                      <a:pt x="31" y="112"/>
                    </a:cubicBezTo>
                    <a:cubicBezTo>
                      <a:pt x="73" y="137"/>
                      <a:pt x="142" y="137"/>
                      <a:pt x="184" y="112"/>
                    </a:cubicBezTo>
                    <a:cubicBezTo>
                      <a:pt x="205" y="100"/>
                      <a:pt x="216" y="84"/>
                      <a:pt x="216" y="68"/>
                    </a:cubicBezTo>
                    <a:close/>
                    <a:moveTo>
                      <a:pt x="105" y="49"/>
                    </a:moveTo>
                    <a:cubicBezTo>
                      <a:pt x="94" y="55"/>
                      <a:pt x="76" y="55"/>
                      <a:pt x="65" y="49"/>
                    </a:cubicBezTo>
                    <a:cubicBezTo>
                      <a:pt x="55" y="43"/>
                      <a:pt x="55" y="33"/>
                      <a:pt x="65" y="26"/>
                    </a:cubicBezTo>
                    <a:cubicBezTo>
                      <a:pt x="76" y="20"/>
                      <a:pt x="94" y="20"/>
                      <a:pt x="105" y="26"/>
                    </a:cubicBezTo>
                    <a:cubicBezTo>
                      <a:pt x="116" y="33"/>
                      <a:pt x="116" y="43"/>
                      <a:pt x="105" y="49"/>
                    </a:cubicBez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0" name="îṥļiďé"/>
              <p:cNvSpPr/>
              <p:nvPr/>
            </p:nvSpPr>
            <p:spPr bwMode="auto">
              <a:xfrm>
                <a:off x="4158835" y="4792639"/>
                <a:ext cx="356937" cy="327482"/>
              </a:xfrm>
              <a:custGeom>
                <a:avLst/>
                <a:gdLst>
                  <a:gd name="T0" fmla="*/ 99 w 99"/>
                  <a:gd name="T1" fmla="*/ 52 h 91"/>
                  <a:gd name="T2" fmla="*/ 52 w 99"/>
                  <a:gd name="T3" fmla="*/ 29 h 91"/>
                  <a:gd name="T4" fmla="*/ 11 w 99"/>
                  <a:gd name="T5" fmla="*/ 2 h 91"/>
                  <a:gd name="T6" fmla="*/ 6 w 99"/>
                  <a:gd name="T7" fmla="*/ 8 h 91"/>
                  <a:gd name="T8" fmla="*/ 0 w 99"/>
                  <a:gd name="T9" fmla="*/ 0 h 91"/>
                  <a:gd name="T10" fmla="*/ 0 w 99"/>
                  <a:gd name="T11" fmla="*/ 29 h 91"/>
                  <a:gd name="T12" fmla="*/ 31 w 99"/>
                  <a:gd name="T13" fmla="*/ 73 h 91"/>
                  <a:gd name="T14" fmla="*/ 99 w 99"/>
                  <a:gd name="T15" fmla="*/ 91 h 91"/>
                  <a:gd name="T16" fmla="*/ 99 w 99"/>
                  <a:gd name="T17" fmla="*/ 52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9" h="91">
                    <a:moveTo>
                      <a:pt x="99" y="52"/>
                    </a:moveTo>
                    <a:cubicBezTo>
                      <a:pt x="52" y="29"/>
                      <a:pt x="52" y="29"/>
                      <a:pt x="52" y="29"/>
                    </a:cubicBezTo>
                    <a:cubicBezTo>
                      <a:pt x="11" y="2"/>
                      <a:pt x="11" y="2"/>
                      <a:pt x="11" y="2"/>
                    </a:cubicBezTo>
                    <a:cubicBezTo>
                      <a:pt x="9" y="4"/>
                      <a:pt x="7" y="6"/>
                      <a:pt x="6" y="8"/>
                    </a:cubicBezTo>
                    <a:cubicBezTo>
                      <a:pt x="0" y="0"/>
                      <a:pt x="0" y="0"/>
                      <a:pt x="0" y="0"/>
                    </a:cubicBezTo>
                    <a:cubicBezTo>
                      <a:pt x="0" y="29"/>
                      <a:pt x="0" y="29"/>
                      <a:pt x="0" y="29"/>
                    </a:cubicBezTo>
                    <a:cubicBezTo>
                      <a:pt x="0" y="45"/>
                      <a:pt x="10" y="61"/>
                      <a:pt x="31" y="73"/>
                    </a:cubicBezTo>
                    <a:cubicBezTo>
                      <a:pt x="50" y="84"/>
                      <a:pt x="74" y="90"/>
                      <a:pt x="99" y="91"/>
                    </a:cubicBezTo>
                    <a:lnTo>
                      <a:pt x="99" y="52"/>
                    </a:lnTo>
                    <a:close/>
                  </a:path>
                </a:pathLst>
              </a:custGeom>
              <a:solidFill>
                <a:srgbClr val="FDD76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1" name="íṣľïḑè"/>
              <p:cNvSpPr/>
              <p:nvPr/>
            </p:nvSpPr>
            <p:spPr bwMode="auto">
              <a:xfrm>
                <a:off x="4120715" y="4544863"/>
                <a:ext cx="852491" cy="492088"/>
              </a:xfrm>
              <a:custGeom>
                <a:avLst/>
                <a:gdLst>
                  <a:gd name="T0" fmla="*/ 195 w 237"/>
                  <a:gd name="T1" fmla="*/ 25 h 137"/>
                  <a:gd name="T2" fmla="*/ 42 w 237"/>
                  <a:gd name="T3" fmla="*/ 25 h 137"/>
                  <a:gd name="T4" fmla="*/ 42 w 237"/>
                  <a:gd name="T5" fmla="*/ 113 h 137"/>
                  <a:gd name="T6" fmla="*/ 195 w 237"/>
                  <a:gd name="T7" fmla="*/ 113 h 137"/>
                  <a:gd name="T8" fmla="*/ 195 w 237"/>
                  <a:gd name="T9" fmla="*/ 25 h 137"/>
                  <a:gd name="T10" fmla="*/ 116 w 237"/>
                  <a:gd name="T11" fmla="*/ 70 h 137"/>
                  <a:gd name="T12" fmla="*/ 77 w 237"/>
                  <a:gd name="T13" fmla="*/ 70 h 137"/>
                  <a:gd name="T14" fmla="*/ 77 w 237"/>
                  <a:gd name="T15" fmla="*/ 47 h 137"/>
                  <a:gd name="T16" fmla="*/ 116 w 237"/>
                  <a:gd name="T17" fmla="*/ 47 h 137"/>
                  <a:gd name="T18" fmla="*/ 116 w 237"/>
                  <a:gd name="T19" fmla="*/ 70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7" h="137">
                    <a:moveTo>
                      <a:pt x="195" y="25"/>
                    </a:moveTo>
                    <a:cubicBezTo>
                      <a:pt x="153" y="0"/>
                      <a:pt x="84" y="0"/>
                      <a:pt x="42" y="25"/>
                    </a:cubicBezTo>
                    <a:cubicBezTo>
                      <a:pt x="0" y="49"/>
                      <a:pt x="0" y="89"/>
                      <a:pt x="42" y="113"/>
                    </a:cubicBezTo>
                    <a:cubicBezTo>
                      <a:pt x="84" y="137"/>
                      <a:pt x="153" y="137"/>
                      <a:pt x="195" y="113"/>
                    </a:cubicBezTo>
                    <a:cubicBezTo>
                      <a:pt x="237" y="89"/>
                      <a:pt x="237" y="49"/>
                      <a:pt x="195" y="25"/>
                    </a:cubicBezTo>
                    <a:close/>
                    <a:moveTo>
                      <a:pt x="116" y="70"/>
                    </a:moveTo>
                    <a:cubicBezTo>
                      <a:pt x="105" y="76"/>
                      <a:pt x="88" y="76"/>
                      <a:pt x="77" y="70"/>
                    </a:cubicBezTo>
                    <a:cubicBezTo>
                      <a:pt x="66" y="63"/>
                      <a:pt x="66" y="53"/>
                      <a:pt x="77" y="47"/>
                    </a:cubicBezTo>
                    <a:cubicBezTo>
                      <a:pt x="88" y="41"/>
                      <a:pt x="105" y="41"/>
                      <a:pt x="116" y="47"/>
                    </a:cubicBezTo>
                    <a:cubicBezTo>
                      <a:pt x="127" y="53"/>
                      <a:pt x="127" y="63"/>
                      <a:pt x="116" y="70"/>
                    </a:cubicBezTo>
                    <a:close/>
                  </a:path>
                </a:pathLst>
              </a:custGeom>
              <a:solidFill>
                <a:srgbClr val="FDD76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2" name="ïsľiḓè"/>
              <p:cNvSpPr/>
              <p:nvPr/>
            </p:nvSpPr>
            <p:spPr bwMode="auto">
              <a:xfrm>
                <a:off x="4347700" y="4688677"/>
                <a:ext cx="265104" cy="194063"/>
              </a:xfrm>
              <a:custGeom>
                <a:avLst/>
                <a:gdLst>
                  <a:gd name="T0" fmla="*/ 74 w 74"/>
                  <a:gd name="T1" fmla="*/ 0 h 54"/>
                  <a:gd name="T2" fmla="*/ 16 w 74"/>
                  <a:gd name="T3" fmla="*/ 0 h 54"/>
                  <a:gd name="T4" fmla="*/ 0 w 74"/>
                  <a:gd name="T5" fmla="*/ 5 h 54"/>
                  <a:gd name="T6" fmla="*/ 0 w 74"/>
                  <a:gd name="T7" fmla="*/ 54 h 54"/>
                  <a:gd name="T8" fmla="*/ 74 w 74"/>
                  <a:gd name="T9" fmla="*/ 54 h 54"/>
                  <a:gd name="T10" fmla="*/ 74 w 74"/>
                  <a:gd name="T11" fmla="*/ 0 h 54"/>
                  <a:gd name="T12" fmla="*/ 53 w 74"/>
                  <a:gd name="T13" fmla="*/ 39 h 54"/>
                  <a:gd name="T14" fmla="*/ 13 w 74"/>
                  <a:gd name="T15" fmla="*/ 39 h 54"/>
                  <a:gd name="T16" fmla="*/ 13 w 74"/>
                  <a:gd name="T17" fmla="*/ 16 h 54"/>
                  <a:gd name="T18" fmla="*/ 53 w 74"/>
                  <a:gd name="T19" fmla="*/ 16 h 54"/>
                  <a:gd name="T20" fmla="*/ 53 w 74"/>
                  <a:gd name="T21" fmla="*/ 39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 h="54">
                    <a:moveTo>
                      <a:pt x="74" y="0"/>
                    </a:moveTo>
                    <a:cubicBezTo>
                      <a:pt x="16" y="0"/>
                      <a:pt x="16" y="0"/>
                      <a:pt x="16" y="0"/>
                    </a:cubicBezTo>
                    <a:cubicBezTo>
                      <a:pt x="10" y="1"/>
                      <a:pt x="5" y="3"/>
                      <a:pt x="0" y="5"/>
                    </a:cubicBezTo>
                    <a:cubicBezTo>
                      <a:pt x="0" y="54"/>
                      <a:pt x="0" y="54"/>
                      <a:pt x="0" y="54"/>
                    </a:cubicBezTo>
                    <a:cubicBezTo>
                      <a:pt x="74" y="54"/>
                      <a:pt x="74" y="54"/>
                      <a:pt x="74" y="54"/>
                    </a:cubicBezTo>
                    <a:lnTo>
                      <a:pt x="74" y="0"/>
                    </a:lnTo>
                    <a:close/>
                    <a:moveTo>
                      <a:pt x="53" y="39"/>
                    </a:moveTo>
                    <a:cubicBezTo>
                      <a:pt x="42" y="45"/>
                      <a:pt x="24" y="45"/>
                      <a:pt x="13" y="39"/>
                    </a:cubicBezTo>
                    <a:cubicBezTo>
                      <a:pt x="3" y="33"/>
                      <a:pt x="3" y="23"/>
                      <a:pt x="13" y="16"/>
                    </a:cubicBezTo>
                    <a:cubicBezTo>
                      <a:pt x="24" y="10"/>
                      <a:pt x="42" y="10"/>
                      <a:pt x="53" y="16"/>
                    </a:cubicBezTo>
                    <a:cubicBezTo>
                      <a:pt x="64" y="23"/>
                      <a:pt x="64" y="33"/>
                      <a:pt x="53" y="39"/>
                    </a:cubicBez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3" name="ïŝḷíde"/>
              <p:cNvSpPr/>
              <p:nvPr/>
            </p:nvSpPr>
            <p:spPr bwMode="auto">
              <a:xfrm>
                <a:off x="4170964" y="4572586"/>
                <a:ext cx="751994" cy="436642"/>
              </a:xfrm>
              <a:custGeom>
                <a:avLst/>
                <a:gdLst>
                  <a:gd name="T0" fmla="*/ 172 w 209"/>
                  <a:gd name="T1" fmla="*/ 22 h 121"/>
                  <a:gd name="T2" fmla="*/ 37 w 209"/>
                  <a:gd name="T3" fmla="*/ 22 h 121"/>
                  <a:gd name="T4" fmla="*/ 37 w 209"/>
                  <a:gd name="T5" fmla="*/ 100 h 121"/>
                  <a:gd name="T6" fmla="*/ 172 w 209"/>
                  <a:gd name="T7" fmla="*/ 100 h 121"/>
                  <a:gd name="T8" fmla="*/ 172 w 209"/>
                  <a:gd name="T9" fmla="*/ 22 h 121"/>
                  <a:gd name="T10" fmla="*/ 102 w 209"/>
                  <a:gd name="T11" fmla="*/ 62 h 121"/>
                  <a:gd name="T12" fmla="*/ 63 w 209"/>
                  <a:gd name="T13" fmla="*/ 62 h 121"/>
                  <a:gd name="T14" fmla="*/ 63 w 209"/>
                  <a:gd name="T15" fmla="*/ 39 h 121"/>
                  <a:gd name="T16" fmla="*/ 102 w 209"/>
                  <a:gd name="T17" fmla="*/ 39 h 121"/>
                  <a:gd name="T18" fmla="*/ 102 w 209"/>
                  <a:gd name="T19" fmla="*/ 62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9" h="121">
                    <a:moveTo>
                      <a:pt x="172" y="22"/>
                    </a:moveTo>
                    <a:cubicBezTo>
                      <a:pt x="135" y="0"/>
                      <a:pt x="75" y="0"/>
                      <a:pt x="37" y="22"/>
                    </a:cubicBezTo>
                    <a:cubicBezTo>
                      <a:pt x="0" y="43"/>
                      <a:pt x="0" y="78"/>
                      <a:pt x="37" y="100"/>
                    </a:cubicBezTo>
                    <a:cubicBezTo>
                      <a:pt x="75" y="121"/>
                      <a:pt x="135" y="121"/>
                      <a:pt x="172" y="100"/>
                    </a:cubicBezTo>
                    <a:cubicBezTo>
                      <a:pt x="209" y="78"/>
                      <a:pt x="209" y="43"/>
                      <a:pt x="172" y="22"/>
                    </a:cubicBezTo>
                    <a:close/>
                    <a:moveTo>
                      <a:pt x="102" y="62"/>
                    </a:moveTo>
                    <a:cubicBezTo>
                      <a:pt x="91" y="68"/>
                      <a:pt x="74" y="68"/>
                      <a:pt x="63" y="62"/>
                    </a:cubicBezTo>
                    <a:cubicBezTo>
                      <a:pt x="52" y="55"/>
                      <a:pt x="52" y="45"/>
                      <a:pt x="63" y="39"/>
                    </a:cubicBezTo>
                    <a:cubicBezTo>
                      <a:pt x="74" y="33"/>
                      <a:pt x="91" y="33"/>
                      <a:pt x="102" y="39"/>
                    </a:cubicBezTo>
                    <a:cubicBezTo>
                      <a:pt x="113" y="45"/>
                      <a:pt x="113" y="55"/>
                      <a:pt x="102" y="62"/>
                    </a:cubicBezTo>
                    <a:close/>
                  </a:path>
                </a:pathLst>
              </a:custGeom>
              <a:solidFill>
                <a:srgbClr val="F2B42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4" name="ï$ľiḋe"/>
              <p:cNvSpPr/>
              <p:nvPr/>
            </p:nvSpPr>
            <p:spPr bwMode="auto">
              <a:xfrm>
                <a:off x="4198687" y="4572586"/>
                <a:ext cx="700013" cy="233916"/>
              </a:xfrm>
              <a:custGeom>
                <a:avLst/>
                <a:gdLst>
                  <a:gd name="T0" fmla="*/ 29 w 194"/>
                  <a:gd name="T1" fmla="*/ 30 h 65"/>
                  <a:gd name="T2" fmla="*/ 164 w 194"/>
                  <a:gd name="T3" fmla="*/ 30 h 65"/>
                  <a:gd name="T4" fmla="*/ 192 w 194"/>
                  <a:gd name="T5" fmla="*/ 65 h 65"/>
                  <a:gd name="T6" fmla="*/ 164 w 194"/>
                  <a:gd name="T7" fmla="*/ 22 h 65"/>
                  <a:gd name="T8" fmla="*/ 29 w 194"/>
                  <a:gd name="T9" fmla="*/ 22 h 65"/>
                  <a:gd name="T10" fmla="*/ 2 w 194"/>
                  <a:gd name="T11" fmla="*/ 65 h 65"/>
                  <a:gd name="T12" fmla="*/ 29 w 194"/>
                  <a:gd name="T13" fmla="*/ 30 h 65"/>
                </a:gdLst>
                <a:ahLst/>
                <a:cxnLst>
                  <a:cxn ang="0">
                    <a:pos x="T0" y="T1"/>
                  </a:cxn>
                  <a:cxn ang="0">
                    <a:pos x="T2" y="T3"/>
                  </a:cxn>
                  <a:cxn ang="0">
                    <a:pos x="T4" y="T5"/>
                  </a:cxn>
                  <a:cxn ang="0">
                    <a:pos x="T6" y="T7"/>
                  </a:cxn>
                  <a:cxn ang="0">
                    <a:pos x="T8" y="T9"/>
                  </a:cxn>
                  <a:cxn ang="0">
                    <a:pos x="T10" y="T11"/>
                  </a:cxn>
                  <a:cxn ang="0">
                    <a:pos x="T12" y="T13"/>
                  </a:cxn>
                </a:cxnLst>
                <a:rect l="0" t="0" r="r" b="b"/>
                <a:pathLst>
                  <a:path w="194" h="65">
                    <a:moveTo>
                      <a:pt x="29" y="30"/>
                    </a:moveTo>
                    <a:cubicBezTo>
                      <a:pt x="67" y="8"/>
                      <a:pt x="127" y="8"/>
                      <a:pt x="164" y="30"/>
                    </a:cubicBezTo>
                    <a:cubicBezTo>
                      <a:pt x="181" y="40"/>
                      <a:pt x="190" y="52"/>
                      <a:pt x="192" y="65"/>
                    </a:cubicBezTo>
                    <a:cubicBezTo>
                      <a:pt x="194" y="49"/>
                      <a:pt x="185" y="34"/>
                      <a:pt x="164" y="22"/>
                    </a:cubicBezTo>
                    <a:cubicBezTo>
                      <a:pt x="127" y="0"/>
                      <a:pt x="67" y="0"/>
                      <a:pt x="29" y="22"/>
                    </a:cubicBezTo>
                    <a:cubicBezTo>
                      <a:pt x="9" y="34"/>
                      <a:pt x="0" y="49"/>
                      <a:pt x="2" y="65"/>
                    </a:cubicBezTo>
                    <a:cubicBezTo>
                      <a:pt x="3" y="52"/>
                      <a:pt x="12" y="40"/>
                      <a:pt x="29" y="30"/>
                    </a:cubicBez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5" name="íSḷîďè"/>
              <p:cNvSpPr/>
              <p:nvPr/>
            </p:nvSpPr>
            <p:spPr bwMode="auto">
              <a:xfrm>
                <a:off x="4732361" y="4983237"/>
                <a:ext cx="1081208" cy="525010"/>
              </a:xfrm>
              <a:custGeom>
                <a:avLst/>
                <a:gdLst>
                  <a:gd name="T0" fmla="*/ 48 w 300"/>
                  <a:gd name="T1" fmla="*/ 0 h 146"/>
                  <a:gd name="T2" fmla="*/ 27 w 300"/>
                  <a:gd name="T3" fmla="*/ 16 h 146"/>
                  <a:gd name="T4" fmla="*/ 0 w 300"/>
                  <a:gd name="T5" fmla="*/ 28 h 146"/>
                  <a:gd name="T6" fmla="*/ 21 w 300"/>
                  <a:gd name="T7" fmla="*/ 40 h 146"/>
                  <a:gd name="T8" fmla="*/ 52 w 300"/>
                  <a:gd name="T9" fmla="*/ 42 h 146"/>
                  <a:gd name="T10" fmla="*/ 67 w 300"/>
                  <a:gd name="T11" fmla="*/ 51 h 146"/>
                  <a:gd name="T12" fmla="*/ 61 w 300"/>
                  <a:gd name="T13" fmla="*/ 54 h 146"/>
                  <a:gd name="T14" fmla="*/ 72 w 300"/>
                  <a:gd name="T15" fmla="*/ 61 h 146"/>
                  <a:gd name="T16" fmla="*/ 85 w 300"/>
                  <a:gd name="T17" fmla="*/ 54 h 146"/>
                  <a:gd name="T18" fmla="*/ 105 w 300"/>
                  <a:gd name="T19" fmla="*/ 66 h 146"/>
                  <a:gd name="T20" fmla="*/ 85 w 300"/>
                  <a:gd name="T21" fmla="*/ 77 h 146"/>
                  <a:gd name="T22" fmla="*/ 100 w 300"/>
                  <a:gd name="T23" fmla="*/ 86 h 146"/>
                  <a:gd name="T24" fmla="*/ 115 w 300"/>
                  <a:gd name="T25" fmla="*/ 94 h 146"/>
                  <a:gd name="T26" fmla="*/ 133 w 300"/>
                  <a:gd name="T27" fmla="*/ 84 h 146"/>
                  <a:gd name="T28" fmla="*/ 160 w 300"/>
                  <a:gd name="T29" fmla="*/ 100 h 146"/>
                  <a:gd name="T30" fmla="*/ 149 w 300"/>
                  <a:gd name="T31" fmla="*/ 105 h 146"/>
                  <a:gd name="T32" fmla="*/ 167 w 300"/>
                  <a:gd name="T33" fmla="*/ 115 h 146"/>
                  <a:gd name="T34" fmla="*/ 177 w 300"/>
                  <a:gd name="T35" fmla="*/ 110 h 146"/>
                  <a:gd name="T36" fmla="*/ 185 w 300"/>
                  <a:gd name="T37" fmla="*/ 114 h 146"/>
                  <a:gd name="T38" fmla="*/ 177 w 300"/>
                  <a:gd name="T39" fmla="*/ 131 h 146"/>
                  <a:gd name="T40" fmla="*/ 203 w 300"/>
                  <a:gd name="T41" fmla="*/ 146 h 146"/>
                  <a:gd name="T42" fmla="*/ 300 w 300"/>
                  <a:gd name="T43" fmla="*/ 146 h 146"/>
                  <a:gd name="T44" fmla="*/ 48 w 300"/>
                  <a:gd name="T45"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0" h="146">
                    <a:moveTo>
                      <a:pt x="48" y="0"/>
                    </a:moveTo>
                    <a:cubicBezTo>
                      <a:pt x="42" y="6"/>
                      <a:pt x="35" y="11"/>
                      <a:pt x="27" y="16"/>
                    </a:cubicBezTo>
                    <a:cubicBezTo>
                      <a:pt x="19" y="21"/>
                      <a:pt x="10" y="25"/>
                      <a:pt x="0" y="28"/>
                    </a:cubicBezTo>
                    <a:cubicBezTo>
                      <a:pt x="21" y="40"/>
                      <a:pt x="21" y="40"/>
                      <a:pt x="21" y="40"/>
                    </a:cubicBezTo>
                    <a:cubicBezTo>
                      <a:pt x="52" y="42"/>
                      <a:pt x="52" y="42"/>
                      <a:pt x="52" y="42"/>
                    </a:cubicBezTo>
                    <a:cubicBezTo>
                      <a:pt x="67" y="51"/>
                      <a:pt x="67" y="51"/>
                      <a:pt x="67" y="51"/>
                    </a:cubicBezTo>
                    <a:cubicBezTo>
                      <a:pt x="61" y="54"/>
                      <a:pt x="61" y="54"/>
                      <a:pt x="61" y="54"/>
                    </a:cubicBezTo>
                    <a:cubicBezTo>
                      <a:pt x="72" y="61"/>
                      <a:pt x="72" y="61"/>
                      <a:pt x="72" y="61"/>
                    </a:cubicBezTo>
                    <a:cubicBezTo>
                      <a:pt x="85" y="54"/>
                      <a:pt x="85" y="54"/>
                      <a:pt x="85" y="54"/>
                    </a:cubicBezTo>
                    <a:cubicBezTo>
                      <a:pt x="105" y="66"/>
                      <a:pt x="105" y="66"/>
                      <a:pt x="105" y="66"/>
                    </a:cubicBezTo>
                    <a:cubicBezTo>
                      <a:pt x="85" y="77"/>
                      <a:pt x="85" y="77"/>
                      <a:pt x="85" y="77"/>
                    </a:cubicBezTo>
                    <a:cubicBezTo>
                      <a:pt x="100" y="86"/>
                      <a:pt x="100" y="86"/>
                      <a:pt x="100" y="86"/>
                    </a:cubicBezTo>
                    <a:cubicBezTo>
                      <a:pt x="115" y="94"/>
                      <a:pt x="115" y="94"/>
                      <a:pt x="115" y="94"/>
                    </a:cubicBezTo>
                    <a:cubicBezTo>
                      <a:pt x="133" y="84"/>
                      <a:pt x="133" y="84"/>
                      <a:pt x="133" y="84"/>
                    </a:cubicBezTo>
                    <a:cubicBezTo>
                      <a:pt x="160" y="100"/>
                      <a:pt x="160" y="100"/>
                      <a:pt x="160" y="100"/>
                    </a:cubicBezTo>
                    <a:cubicBezTo>
                      <a:pt x="149" y="105"/>
                      <a:pt x="149" y="105"/>
                      <a:pt x="149" y="105"/>
                    </a:cubicBezTo>
                    <a:cubicBezTo>
                      <a:pt x="167" y="115"/>
                      <a:pt x="167" y="115"/>
                      <a:pt x="167" y="115"/>
                    </a:cubicBezTo>
                    <a:cubicBezTo>
                      <a:pt x="177" y="110"/>
                      <a:pt x="177" y="110"/>
                      <a:pt x="177" y="110"/>
                    </a:cubicBezTo>
                    <a:cubicBezTo>
                      <a:pt x="185" y="114"/>
                      <a:pt x="185" y="114"/>
                      <a:pt x="185" y="114"/>
                    </a:cubicBezTo>
                    <a:cubicBezTo>
                      <a:pt x="177" y="131"/>
                      <a:pt x="177" y="131"/>
                      <a:pt x="177" y="131"/>
                    </a:cubicBezTo>
                    <a:cubicBezTo>
                      <a:pt x="203" y="146"/>
                      <a:pt x="203" y="146"/>
                      <a:pt x="203" y="146"/>
                    </a:cubicBezTo>
                    <a:cubicBezTo>
                      <a:pt x="300" y="146"/>
                      <a:pt x="300" y="146"/>
                      <a:pt x="300" y="146"/>
                    </a:cubicBezTo>
                    <a:lnTo>
                      <a:pt x="48" y="0"/>
                    </a:lnTo>
                    <a:close/>
                  </a:path>
                </a:pathLst>
              </a:custGeom>
              <a:solidFill>
                <a:srgbClr val="F2B42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6" name="ïšḻíďè"/>
              <p:cNvSpPr/>
              <p:nvPr/>
            </p:nvSpPr>
            <p:spPr bwMode="auto">
              <a:xfrm>
                <a:off x="4732361" y="4908731"/>
                <a:ext cx="1081208" cy="525010"/>
              </a:xfrm>
              <a:custGeom>
                <a:avLst/>
                <a:gdLst>
                  <a:gd name="T0" fmla="*/ 48 w 300"/>
                  <a:gd name="T1" fmla="*/ 0 h 146"/>
                  <a:gd name="T2" fmla="*/ 27 w 300"/>
                  <a:gd name="T3" fmla="*/ 16 h 146"/>
                  <a:gd name="T4" fmla="*/ 0 w 300"/>
                  <a:gd name="T5" fmla="*/ 28 h 146"/>
                  <a:gd name="T6" fmla="*/ 21 w 300"/>
                  <a:gd name="T7" fmla="*/ 40 h 146"/>
                  <a:gd name="T8" fmla="*/ 52 w 300"/>
                  <a:gd name="T9" fmla="*/ 42 h 146"/>
                  <a:gd name="T10" fmla="*/ 67 w 300"/>
                  <a:gd name="T11" fmla="*/ 51 h 146"/>
                  <a:gd name="T12" fmla="*/ 61 w 300"/>
                  <a:gd name="T13" fmla="*/ 54 h 146"/>
                  <a:gd name="T14" fmla="*/ 72 w 300"/>
                  <a:gd name="T15" fmla="*/ 61 h 146"/>
                  <a:gd name="T16" fmla="*/ 85 w 300"/>
                  <a:gd name="T17" fmla="*/ 54 h 146"/>
                  <a:gd name="T18" fmla="*/ 105 w 300"/>
                  <a:gd name="T19" fmla="*/ 65 h 146"/>
                  <a:gd name="T20" fmla="*/ 85 w 300"/>
                  <a:gd name="T21" fmla="*/ 77 h 146"/>
                  <a:gd name="T22" fmla="*/ 100 w 300"/>
                  <a:gd name="T23" fmla="*/ 86 h 146"/>
                  <a:gd name="T24" fmla="*/ 115 w 300"/>
                  <a:gd name="T25" fmla="*/ 94 h 146"/>
                  <a:gd name="T26" fmla="*/ 133 w 300"/>
                  <a:gd name="T27" fmla="*/ 84 h 146"/>
                  <a:gd name="T28" fmla="*/ 160 w 300"/>
                  <a:gd name="T29" fmla="*/ 99 h 146"/>
                  <a:gd name="T30" fmla="*/ 149 w 300"/>
                  <a:gd name="T31" fmla="*/ 105 h 146"/>
                  <a:gd name="T32" fmla="*/ 167 w 300"/>
                  <a:gd name="T33" fmla="*/ 115 h 146"/>
                  <a:gd name="T34" fmla="*/ 177 w 300"/>
                  <a:gd name="T35" fmla="*/ 109 h 146"/>
                  <a:gd name="T36" fmla="*/ 185 w 300"/>
                  <a:gd name="T37" fmla="*/ 114 h 146"/>
                  <a:gd name="T38" fmla="*/ 177 w 300"/>
                  <a:gd name="T39" fmla="*/ 130 h 146"/>
                  <a:gd name="T40" fmla="*/ 203 w 300"/>
                  <a:gd name="T41" fmla="*/ 146 h 146"/>
                  <a:gd name="T42" fmla="*/ 300 w 300"/>
                  <a:gd name="T43" fmla="*/ 146 h 146"/>
                  <a:gd name="T44" fmla="*/ 48 w 300"/>
                  <a:gd name="T45"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0" h="146">
                    <a:moveTo>
                      <a:pt x="48" y="0"/>
                    </a:moveTo>
                    <a:cubicBezTo>
                      <a:pt x="42" y="6"/>
                      <a:pt x="35" y="11"/>
                      <a:pt x="27" y="16"/>
                    </a:cubicBezTo>
                    <a:cubicBezTo>
                      <a:pt x="19" y="21"/>
                      <a:pt x="10" y="25"/>
                      <a:pt x="0" y="28"/>
                    </a:cubicBezTo>
                    <a:cubicBezTo>
                      <a:pt x="21" y="40"/>
                      <a:pt x="21" y="40"/>
                      <a:pt x="21" y="40"/>
                    </a:cubicBezTo>
                    <a:cubicBezTo>
                      <a:pt x="52" y="42"/>
                      <a:pt x="52" y="42"/>
                      <a:pt x="52" y="42"/>
                    </a:cubicBezTo>
                    <a:cubicBezTo>
                      <a:pt x="67" y="51"/>
                      <a:pt x="67" y="51"/>
                      <a:pt x="67" y="51"/>
                    </a:cubicBezTo>
                    <a:cubicBezTo>
                      <a:pt x="61" y="54"/>
                      <a:pt x="61" y="54"/>
                      <a:pt x="61" y="54"/>
                    </a:cubicBezTo>
                    <a:cubicBezTo>
                      <a:pt x="72" y="61"/>
                      <a:pt x="72" y="61"/>
                      <a:pt x="72" y="61"/>
                    </a:cubicBezTo>
                    <a:cubicBezTo>
                      <a:pt x="85" y="54"/>
                      <a:pt x="85" y="54"/>
                      <a:pt x="85" y="54"/>
                    </a:cubicBezTo>
                    <a:cubicBezTo>
                      <a:pt x="105" y="65"/>
                      <a:pt x="105" y="65"/>
                      <a:pt x="105" y="65"/>
                    </a:cubicBezTo>
                    <a:cubicBezTo>
                      <a:pt x="85" y="77"/>
                      <a:pt x="85" y="77"/>
                      <a:pt x="85" y="77"/>
                    </a:cubicBezTo>
                    <a:cubicBezTo>
                      <a:pt x="100" y="86"/>
                      <a:pt x="100" y="86"/>
                      <a:pt x="100" y="86"/>
                    </a:cubicBezTo>
                    <a:cubicBezTo>
                      <a:pt x="115" y="94"/>
                      <a:pt x="115" y="94"/>
                      <a:pt x="115" y="94"/>
                    </a:cubicBezTo>
                    <a:cubicBezTo>
                      <a:pt x="133" y="84"/>
                      <a:pt x="133" y="84"/>
                      <a:pt x="133" y="84"/>
                    </a:cubicBezTo>
                    <a:cubicBezTo>
                      <a:pt x="160" y="99"/>
                      <a:pt x="160" y="99"/>
                      <a:pt x="160" y="99"/>
                    </a:cubicBezTo>
                    <a:cubicBezTo>
                      <a:pt x="149" y="105"/>
                      <a:pt x="149" y="105"/>
                      <a:pt x="149" y="105"/>
                    </a:cubicBezTo>
                    <a:cubicBezTo>
                      <a:pt x="167" y="115"/>
                      <a:pt x="167" y="115"/>
                      <a:pt x="167" y="115"/>
                    </a:cubicBezTo>
                    <a:cubicBezTo>
                      <a:pt x="177" y="109"/>
                      <a:pt x="177" y="109"/>
                      <a:pt x="177" y="109"/>
                    </a:cubicBezTo>
                    <a:cubicBezTo>
                      <a:pt x="185" y="114"/>
                      <a:pt x="185" y="114"/>
                      <a:pt x="185" y="114"/>
                    </a:cubicBezTo>
                    <a:cubicBezTo>
                      <a:pt x="177" y="130"/>
                      <a:pt x="177" y="130"/>
                      <a:pt x="177" y="130"/>
                    </a:cubicBezTo>
                    <a:cubicBezTo>
                      <a:pt x="203" y="146"/>
                      <a:pt x="203" y="146"/>
                      <a:pt x="203" y="146"/>
                    </a:cubicBezTo>
                    <a:cubicBezTo>
                      <a:pt x="300" y="146"/>
                      <a:pt x="300" y="146"/>
                      <a:pt x="300" y="146"/>
                    </a:cubicBezTo>
                    <a:lnTo>
                      <a:pt x="48" y="0"/>
                    </a:lnTo>
                    <a:close/>
                  </a:path>
                </a:pathLst>
              </a:custGeom>
              <a:solidFill>
                <a:srgbClr val="FDD76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7" name="iṩľiḋè"/>
              <p:cNvSpPr/>
              <p:nvPr/>
            </p:nvSpPr>
            <p:spPr bwMode="auto">
              <a:xfrm>
                <a:off x="5463562" y="5433740"/>
                <a:ext cx="350007" cy="74507"/>
              </a:xfrm>
              <a:prstGeom prst="rect">
                <a:avLst/>
              </a:prstGeom>
              <a:solidFill>
                <a:srgbClr val="E8A2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58" name="ïsļíḍe"/>
              <p:cNvSpPr/>
              <p:nvPr/>
            </p:nvSpPr>
            <p:spPr bwMode="auto">
              <a:xfrm>
                <a:off x="5333609" y="5300322"/>
                <a:ext cx="36387" cy="97032"/>
              </a:xfrm>
              <a:custGeom>
                <a:avLst/>
                <a:gdLst>
                  <a:gd name="T0" fmla="*/ 0 w 21"/>
                  <a:gd name="T1" fmla="*/ 56 h 56"/>
                  <a:gd name="T2" fmla="*/ 0 w 21"/>
                  <a:gd name="T3" fmla="*/ 12 h 56"/>
                  <a:gd name="T4" fmla="*/ 21 w 21"/>
                  <a:gd name="T5" fmla="*/ 0 h 56"/>
                  <a:gd name="T6" fmla="*/ 21 w 21"/>
                  <a:gd name="T7" fmla="*/ 46 h 56"/>
                  <a:gd name="T8" fmla="*/ 0 w 21"/>
                  <a:gd name="T9" fmla="*/ 56 h 56"/>
                </a:gdLst>
                <a:ahLst/>
                <a:cxnLst>
                  <a:cxn ang="0">
                    <a:pos x="T0" y="T1"/>
                  </a:cxn>
                  <a:cxn ang="0">
                    <a:pos x="T2" y="T3"/>
                  </a:cxn>
                  <a:cxn ang="0">
                    <a:pos x="T4" y="T5"/>
                  </a:cxn>
                  <a:cxn ang="0">
                    <a:pos x="T6" y="T7"/>
                  </a:cxn>
                  <a:cxn ang="0">
                    <a:pos x="T8" y="T9"/>
                  </a:cxn>
                </a:cxnLst>
                <a:rect l="0" t="0" r="r" b="b"/>
                <a:pathLst>
                  <a:path w="21" h="56">
                    <a:moveTo>
                      <a:pt x="0" y="56"/>
                    </a:moveTo>
                    <a:lnTo>
                      <a:pt x="0" y="12"/>
                    </a:lnTo>
                    <a:lnTo>
                      <a:pt x="21" y="0"/>
                    </a:lnTo>
                    <a:lnTo>
                      <a:pt x="21" y="46"/>
                    </a:lnTo>
                    <a:lnTo>
                      <a:pt x="0" y="56"/>
                    </a:ln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9" name="í$ľíḋé"/>
              <p:cNvSpPr/>
              <p:nvPr/>
            </p:nvSpPr>
            <p:spPr bwMode="auto">
              <a:xfrm>
                <a:off x="5269499" y="5286461"/>
                <a:ext cx="64111" cy="110893"/>
              </a:xfrm>
              <a:custGeom>
                <a:avLst/>
                <a:gdLst>
                  <a:gd name="T0" fmla="*/ 0 w 37"/>
                  <a:gd name="T1" fmla="*/ 0 h 64"/>
                  <a:gd name="T2" fmla="*/ 0 w 37"/>
                  <a:gd name="T3" fmla="*/ 43 h 64"/>
                  <a:gd name="T4" fmla="*/ 37 w 37"/>
                  <a:gd name="T5" fmla="*/ 64 h 64"/>
                  <a:gd name="T6" fmla="*/ 37 w 37"/>
                  <a:gd name="T7" fmla="*/ 20 h 64"/>
                  <a:gd name="T8" fmla="*/ 0 w 37"/>
                  <a:gd name="T9" fmla="*/ 0 h 64"/>
                </a:gdLst>
                <a:ahLst/>
                <a:cxnLst>
                  <a:cxn ang="0">
                    <a:pos x="T0" y="T1"/>
                  </a:cxn>
                  <a:cxn ang="0">
                    <a:pos x="T2" y="T3"/>
                  </a:cxn>
                  <a:cxn ang="0">
                    <a:pos x="T4" y="T5"/>
                  </a:cxn>
                  <a:cxn ang="0">
                    <a:pos x="T6" y="T7"/>
                  </a:cxn>
                  <a:cxn ang="0">
                    <a:pos x="T8" y="T9"/>
                  </a:cxn>
                </a:cxnLst>
                <a:rect l="0" t="0" r="r" b="b"/>
                <a:pathLst>
                  <a:path w="37" h="64">
                    <a:moveTo>
                      <a:pt x="0" y="0"/>
                    </a:moveTo>
                    <a:lnTo>
                      <a:pt x="0" y="43"/>
                    </a:lnTo>
                    <a:lnTo>
                      <a:pt x="37" y="64"/>
                    </a:lnTo>
                    <a:lnTo>
                      <a:pt x="37" y="20"/>
                    </a:lnTo>
                    <a:lnTo>
                      <a:pt x="0" y="0"/>
                    </a:lnTo>
                    <a:close/>
                  </a:path>
                </a:pathLst>
              </a:custGeom>
              <a:solidFill>
                <a:srgbClr val="EEAD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0" name="i$ľiḑé"/>
              <p:cNvSpPr/>
              <p:nvPr/>
            </p:nvSpPr>
            <p:spPr bwMode="auto">
              <a:xfrm>
                <a:off x="5146477" y="5210222"/>
                <a:ext cx="65843" cy="110893"/>
              </a:xfrm>
              <a:custGeom>
                <a:avLst/>
                <a:gdLst>
                  <a:gd name="T0" fmla="*/ 38 w 38"/>
                  <a:gd name="T1" fmla="*/ 0 h 64"/>
                  <a:gd name="T2" fmla="*/ 38 w 38"/>
                  <a:gd name="T3" fmla="*/ 44 h 64"/>
                  <a:gd name="T4" fmla="*/ 0 w 38"/>
                  <a:gd name="T5" fmla="*/ 64 h 64"/>
                  <a:gd name="T6" fmla="*/ 0 w 38"/>
                  <a:gd name="T7" fmla="*/ 21 h 64"/>
                  <a:gd name="T8" fmla="*/ 38 w 38"/>
                  <a:gd name="T9" fmla="*/ 0 h 64"/>
                </a:gdLst>
                <a:ahLst/>
                <a:cxnLst>
                  <a:cxn ang="0">
                    <a:pos x="T0" y="T1"/>
                  </a:cxn>
                  <a:cxn ang="0">
                    <a:pos x="T2" y="T3"/>
                  </a:cxn>
                  <a:cxn ang="0">
                    <a:pos x="T4" y="T5"/>
                  </a:cxn>
                  <a:cxn ang="0">
                    <a:pos x="T6" y="T7"/>
                  </a:cxn>
                  <a:cxn ang="0">
                    <a:pos x="T8" y="T9"/>
                  </a:cxn>
                </a:cxnLst>
                <a:rect l="0" t="0" r="r" b="b"/>
                <a:pathLst>
                  <a:path w="38" h="64">
                    <a:moveTo>
                      <a:pt x="38" y="0"/>
                    </a:moveTo>
                    <a:lnTo>
                      <a:pt x="38" y="44"/>
                    </a:lnTo>
                    <a:lnTo>
                      <a:pt x="0" y="64"/>
                    </a:lnTo>
                    <a:lnTo>
                      <a:pt x="0" y="21"/>
                    </a:lnTo>
                    <a:lnTo>
                      <a:pt x="38" y="0"/>
                    </a:ln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1" name="îśliḋê"/>
              <p:cNvSpPr/>
              <p:nvPr/>
            </p:nvSpPr>
            <p:spPr bwMode="auto">
              <a:xfrm>
                <a:off x="5039049" y="5184231"/>
                <a:ext cx="107428" cy="136884"/>
              </a:xfrm>
              <a:custGeom>
                <a:avLst/>
                <a:gdLst>
                  <a:gd name="T0" fmla="*/ 0 w 62"/>
                  <a:gd name="T1" fmla="*/ 0 h 79"/>
                  <a:gd name="T2" fmla="*/ 0 w 62"/>
                  <a:gd name="T3" fmla="*/ 44 h 79"/>
                  <a:gd name="T4" fmla="*/ 62 w 62"/>
                  <a:gd name="T5" fmla="*/ 79 h 79"/>
                  <a:gd name="T6" fmla="*/ 62 w 62"/>
                  <a:gd name="T7" fmla="*/ 36 h 79"/>
                  <a:gd name="T8" fmla="*/ 0 w 62"/>
                  <a:gd name="T9" fmla="*/ 0 h 79"/>
                </a:gdLst>
                <a:ahLst/>
                <a:cxnLst>
                  <a:cxn ang="0">
                    <a:pos x="T0" y="T1"/>
                  </a:cxn>
                  <a:cxn ang="0">
                    <a:pos x="T2" y="T3"/>
                  </a:cxn>
                  <a:cxn ang="0">
                    <a:pos x="T4" y="T5"/>
                  </a:cxn>
                  <a:cxn ang="0">
                    <a:pos x="T6" y="T7"/>
                  </a:cxn>
                  <a:cxn ang="0">
                    <a:pos x="T8" y="T9"/>
                  </a:cxn>
                </a:cxnLst>
                <a:rect l="0" t="0" r="r" b="b"/>
                <a:pathLst>
                  <a:path w="62" h="79">
                    <a:moveTo>
                      <a:pt x="0" y="0"/>
                    </a:moveTo>
                    <a:lnTo>
                      <a:pt x="0" y="44"/>
                    </a:lnTo>
                    <a:lnTo>
                      <a:pt x="62" y="79"/>
                    </a:lnTo>
                    <a:lnTo>
                      <a:pt x="62" y="36"/>
                    </a:lnTo>
                    <a:lnTo>
                      <a:pt x="0" y="0"/>
                    </a:lnTo>
                    <a:close/>
                  </a:path>
                </a:pathLst>
              </a:custGeom>
              <a:solidFill>
                <a:srgbClr val="EEAD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2" name="íŝḷiḋé"/>
              <p:cNvSpPr/>
              <p:nvPr/>
            </p:nvSpPr>
            <p:spPr bwMode="auto">
              <a:xfrm>
                <a:off x="5369996" y="5380027"/>
                <a:ext cx="93566" cy="128220"/>
              </a:xfrm>
              <a:custGeom>
                <a:avLst/>
                <a:gdLst>
                  <a:gd name="T0" fmla="*/ 0 w 54"/>
                  <a:gd name="T1" fmla="*/ 0 h 74"/>
                  <a:gd name="T2" fmla="*/ 0 w 54"/>
                  <a:gd name="T3" fmla="*/ 43 h 74"/>
                  <a:gd name="T4" fmla="*/ 54 w 54"/>
                  <a:gd name="T5" fmla="*/ 74 h 74"/>
                  <a:gd name="T6" fmla="*/ 54 w 54"/>
                  <a:gd name="T7" fmla="*/ 31 h 74"/>
                  <a:gd name="T8" fmla="*/ 0 w 54"/>
                  <a:gd name="T9" fmla="*/ 0 h 74"/>
                </a:gdLst>
                <a:ahLst/>
                <a:cxnLst>
                  <a:cxn ang="0">
                    <a:pos x="T0" y="T1"/>
                  </a:cxn>
                  <a:cxn ang="0">
                    <a:pos x="T2" y="T3"/>
                  </a:cxn>
                  <a:cxn ang="0">
                    <a:pos x="T4" y="T5"/>
                  </a:cxn>
                  <a:cxn ang="0">
                    <a:pos x="T6" y="T7"/>
                  </a:cxn>
                  <a:cxn ang="0">
                    <a:pos x="T8" y="T9"/>
                  </a:cxn>
                </a:cxnLst>
                <a:rect l="0" t="0" r="r" b="b"/>
                <a:pathLst>
                  <a:path w="54" h="74">
                    <a:moveTo>
                      <a:pt x="0" y="0"/>
                    </a:moveTo>
                    <a:lnTo>
                      <a:pt x="0" y="43"/>
                    </a:lnTo>
                    <a:lnTo>
                      <a:pt x="54" y="74"/>
                    </a:lnTo>
                    <a:lnTo>
                      <a:pt x="54" y="31"/>
                    </a:lnTo>
                    <a:lnTo>
                      <a:pt x="0" y="0"/>
                    </a:lnTo>
                    <a:close/>
                  </a:path>
                </a:pathLst>
              </a:custGeom>
              <a:solidFill>
                <a:srgbClr val="EEAD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3" name="îṧḻiḋe"/>
              <p:cNvSpPr/>
              <p:nvPr/>
            </p:nvSpPr>
            <p:spPr bwMode="auto">
              <a:xfrm>
                <a:off x="4952414" y="5102794"/>
                <a:ext cx="39853" cy="100497"/>
              </a:xfrm>
              <a:custGeom>
                <a:avLst/>
                <a:gdLst>
                  <a:gd name="T0" fmla="*/ 23 w 23"/>
                  <a:gd name="T1" fmla="*/ 14 h 58"/>
                  <a:gd name="T2" fmla="*/ 23 w 23"/>
                  <a:gd name="T3" fmla="*/ 58 h 58"/>
                  <a:gd name="T4" fmla="*/ 0 w 23"/>
                  <a:gd name="T5" fmla="*/ 43 h 58"/>
                  <a:gd name="T6" fmla="*/ 0 w 23"/>
                  <a:gd name="T7" fmla="*/ 0 h 58"/>
                  <a:gd name="T8" fmla="*/ 23 w 23"/>
                  <a:gd name="T9" fmla="*/ 14 h 58"/>
                </a:gdLst>
                <a:ahLst/>
                <a:cxnLst>
                  <a:cxn ang="0">
                    <a:pos x="T0" y="T1"/>
                  </a:cxn>
                  <a:cxn ang="0">
                    <a:pos x="T2" y="T3"/>
                  </a:cxn>
                  <a:cxn ang="0">
                    <a:pos x="T4" y="T5"/>
                  </a:cxn>
                  <a:cxn ang="0">
                    <a:pos x="T6" y="T7"/>
                  </a:cxn>
                  <a:cxn ang="0">
                    <a:pos x="T8" y="T9"/>
                  </a:cxn>
                </a:cxnLst>
                <a:rect l="0" t="0" r="r" b="b"/>
                <a:pathLst>
                  <a:path w="23" h="58">
                    <a:moveTo>
                      <a:pt x="23" y="14"/>
                    </a:moveTo>
                    <a:lnTo>
                      <a:pt x="23" y="58"/>
                    </a:lnTo>
                    <a:lnTo>
                      <a:pt x="0" y="43"/>
                    </a:lnTo>
                    <a:lnTo>
                      <a:pt x="0" y="0"/>
                    </a:lnTo>
                    <a:lnTo>
                      <a:pt x="23" y="14"/>
                    </a:lnTo>
                    <a:close/>
                  </a:path>
                </a:pathLst>
              </a:custGeom>
              <a:solidFill>
                <a:srgbClr val="EEAD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4" name="îSļîḋé"/>
              <p:cNvSpPr/>
              <p:nvPr/>
            </p:nvSpPr>
            <p:spPr bwMode="auto">
              <a:xfrm>
                <a:off x="4808600" y="5052545"/>
                <a:ext cx="110893" cy="81438"/>
              </a:xfrm>
              <a:custGeom>
                <a:avLst/>
                <a:gdLst>
                  <a:gd name="T0" fmla="*/ 0 w 64"/>
                  <a:gd name="T1" fmla="*/ 0 h 47"/>
                  <a:gd name="T2" fmla="*/ 0 w 64"/>
                  <a:gd name="T3" fmla="*/ 43 h 47"/>
                  <a:gd name="T4" fmla="*/ 64 w 64"/>
                  <a:gd name="T5" fmla="*/ 47 h 47"/>
                  <a:gd name="T6" fmla="*/ 64 w 64"/>
                  <a:gd name="T7" fmla="*/ 4 h 47"/>
                  <a:gd name="T8" fmla="*/ 0 w 64"/>
                  <a:gd name="T9" fmla="*/ 0 h 47"/>
                </a:gdLst>
                <a:ahLst/>
                <a:cxnLst>
                  <a:cxn ang="0">
                    <a:pos x="T0" y="T1"/>
                  </a:cxn>
                  <a:cxn ang="0">
                    <a:pos x="T2" y="T3"/>
                  </a:cxn>
                  <a:cxn ang="0">
                    <a:pos x="T4" y="T5"/>
                  </a:cxn>
                  <a:cxn ang="0">
                    <a:pos x="T6" y="T7"/>
                  </a:cxn>
                  <a:cxn ang="0">
                    <a:pos x="T8" y="T9"/>
                  </a:cxn>
                </a:cxnLst>
                <a:rect l="0" t="0" r="r" b="b"/>
                <a:pathLst>
                  <a:path w="64" h="47">
                    <a:moveTo>
                      <a:pt x="0" y="0"/>
                    </a:moveTo>
                    <a:lnTo>
                      <a:pt x="0" y="43"/>
                    </a:lnTo>
                    <a:lnTo>
                      <a:pt x="64" y="47"/>
                    </a:lnTo>
                    <a:lnTo>
                      <a:pt x="64" y="4"/>
                    </a:lnTo>
                    <a:lnTo>
                      <a:pt x="0" y="0"/>
                    </a:ln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5" name="ïṥḷidé"/>
              <p:cNvSpPr/>
              <p:nvPr/>
            </p:nvSpPr>
            <p:spPr bwMode="auto">
              <a:xfrm>
                <a:off x="4912562" y="4972841"/>
                <a:ext cx="734667" cy="407186"/>
              </a:xfrm>
              <a:custGeom>
                <a:avLst/>
                <a:gdLst>
                  <a:gd name="T0" fmla="*/ 383 w 424"/>
                  <a:gd name="T1" fmla="*/ 235 h 235"/>
                  <a:gd name="T2" fmla="*/ 0 w 424"/>
                  <a:gd name="T3" fmla="*/ 12 h 235"/>
                  <a:gd name="T4" fmla="*/ 21 w 424"/>
                  <a:gd name="T5" fmla="*/ 0 h 235"/>
                  <a:gd name="T6" fmla="*/ 424 w 424"/>
                  <a:gd name="T7" fmla="*/ 233 h 235"/>
                  <a:gd name="T8" fmla="*/ 383 w 424"/>
                  <a:gd name="T9" fmla="*/ 235 h 235"/>
                </a:gdLst>
                <a:ahLst/>
                <a:cxnLst>
                  <a:cxn ang="0">
                    <a:pos x="T0" y="T1"/>
                  </a:cxn>
                  <a:cxn ang="0">
                    <a:pos x="T2" y="T3"/>
                  </a:cxn>
                  <a:cxn ang="0">
                    <a:pos x="T4" y="T5"/>
                  </a:cxn>
                  <a:cxn ang="0">
                    <a:pos x="T6" y="T7"/>
                  </a:cxn>
                  <a:cxn ang="0">
                    <a:pos x="T8" y="T9"/>
                  </a:cxn>
                </a:cxnLst>
                <a:rect l="0" t="0" r="r" b="b"/>
                <a:pathLst>
                  <a:path w="424" h="235">
                    <a:moveTo>
                      <a:pt x="383" y="235"/>
                    </a:moveTo>
                    <a:lnTo>
                      <a:pt x="0" y="12"/>
                    </a:lnTo>
                    <a:lnTo>
                      <a:pt x="21" y="0"/>
                    </a:lnTo>
                    <a:lnTo>
                      <a:pt x="424" y="233"/>
                    </a:lnTo>
                    <a:lnTo>
                      <a:pt x="383" y="235"/>
                    </a:ln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6" name="išḻïḍe"/>
              <p:cNvSpPr/>
              <p:nvPr/>
            </p:nvSpPr>
            <p:spPr bwMode="auto">
              <a:xfrm>
                <a:off x="4912562" y="4972841"/>
                <a:ext cx="734667" cy="407186"/>
              </a:xfrm>
              <a:custGeom>
                <a:avLst/>
                <a:gdLst>
                  <a:gd name="T0" fmla="*/ 21 w 424"/>
                  <a:gd name="T1" fmla="*/ 10 h 235"/>
                  <a:gd name="T2" fmla="*/ 406 w 424"/>
                  <a:gd name="T3" fmla="*/ 235 h 235"/>
                  <a:gd name="T4" fmla="*/ 424 w 424"/>
                  <a:gd name="T5" fmla="*/ 233 h 235"/>
                  <a:gd name="T6" fmla="*/ 21 w 424"/>
                  <a:gd name="T7" fmla="*/ 0 h 235"/>
                  <a:gd name="T8" fmla="*/ 0 w 424"/>
                  <a:gd name="T9" fmla="*/ 12 h 235"/>
                  <a:gd name="T10" fmla="*/ 8 w 424"/>
                  <a:gd name="T11" fmla="*/ 19 h 235"/>
                  <a:gd name="T12" fmla="*/ 21 w 424"/>
                  <a:gd name="T13" fmla="*/ 10 h 235"/>
                </a:gdLst>
                <a:ahLst/>
                <a:cxnLst>
                  <a:cxn ang="0">
                    <a:pos x="T0" y="T1"/>
                  </a:cxn>
                  <a:cxn ang="0">
                    <a:pos x="T2" y="T3"/>
                  </a:cxn>
                  <a:cxn ang="0">
                    <a:pos x="T4" y="T5"/>
                  </a:cxn>
                  <a:cxn ang="0">
                    <a:pos x="T6" y="T7"/>
                  </a:cxn>
                  <a:cxn ang="0">
                    <a:pos x="T8" y="T9"/>
                  </a:cxn>
                  <a:cxn ang="0">
                    <a:pos x="T10" y="T11"/>
                  </a:cxn>
                  <a:cxn ang="0">
                    <a:pos x="T12" y="T13"/>
                  </a:cxn>
                </a:cxnLst>
                <a:rect l="0" t="0" r="r" b="b"/>
                <a:pathLst>
                  <a:path w="424" h="235">
                    <a:moveTo>
                      <a:pt x="21" y="10"/>
                    </a:moveTo>
                    <a:lnTo>
                      <a:pt x="406" y="235"/>
                    </a:lnTo>
                    <a:lnTo>
                      <a:pt x="424" y="233"/>
                    </a:lnTo>
                    <a:lnTo>
                      <a:pt x="21" y="0"/>
                    </a:lnTo>
                    <a:lnTo>
                      <a:pt x="0" y="12"/>
                    </a:lnTo>
                    <a:lnTo>
                      <a:pt x="8" y="19"/>
                    </a:lnTo>
                    <a:lnTo>
                      <a:pt x="21" y="10"/>
                    </a:lnTo>
                    <a:close/>
                  </a:path>
                </a:pathLst>
              </a:custGeom>
              <a:solidFill>
                <a:srgbClr val="F2B42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7" name="işḻîďê"/>
              <p:cNvSpPr/>
              <p:nvPr/>
            </p:nvSpPr>
            <p:spPr bwMode="auto">
              <a:xfrm>
                <a:off x="4732361" y="5009228"/>
                <a:ext cx="76239" cy="117824"/>
              </a:xfrm>
              <a:custGeom>
                <a:avLst/>
                <a:gdLst>
                  <a:gd name="T0" fmla="*/ 44 w 44"/>
                  <a:gd name="T1" fmla="*/ 68 h 68"/>
                  <a:gd name="T2" fmla="*/ 44 w 44"/>
                  <a:gd name="T3" fmla="*/ 25 h 68"/>
                  <a:gd name="T4" fmla="*/ 0 w 44"/>
                  <a:gd name="T5" fmla="*/ 0 h 68"/>
                  <a:gd name="T6" fmla="*/ 0 w 44"/>
                  <a:gd name="T7" fmla="*/ 43 h 68"/>
                  <a:gd name="T8" fmla="*/ 44 w 44"/>
                  <a:gd name="T9" fmla="*/ 68 h 68"/>
                </a:gdLst>
                <a:ahLst/>
                <a:cxnLst>
                  <a:cxn ang="0">
                    <a:pos x="T0" y="T1"/>
                  </a:cxn>
                  <a:cxn ang="0">
                    <a:pos x="T2" y="T3"/>
                  </a:cxn>
                  <a:cxn ang="0">
                    <a:pos x="T4" y="T5"/>
                  </a:cxn>
                  <a:cxn ang="0">
                    <a:pos x="T6" y="T7"/>
                  </a:cxn>
                  <a:cxn ang="0">
                    <a:pos x="T8" y="T9"/>
                  </a:cxn>
                </a:cxnLst>
                <a:rect l="0" t="0" r="r" b="b"/>
                <a:pathLst>
                  <a:path w="44" h="68">
                    <a:moveTo>
                      <a:pt x="44" y="68"/>
                    </a:moveTo>
                    <a:lnTo>
                      <a:pt x="44" y="25"/>
                    </a:lnTo>
                    <a:lnTo>
                      <a:pt x="0" y="0"/>
                    </a:lnTo>
                    <a:lnTo>
                      <a:pt x="0" y="43"/>
                    </a:lnTo>
                    <a:lnTo>
                      <a:pt x="44" y="68"/>
                    </a:ln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8" name="íSḻïḓè"/>
              <p:cNvSpPr/>
              <p:nvPr/>
            </p:nvSpPr>
            <p:spPr bwMode="auto">
              <a:xfrm>
                <a:off x="4992267" y="5102794"/>
                <a:ext cx="46784" cy="100497"/>
              </a:xfrm>
              <a:custGeom>
                <a:avLst/>
                <a:gdLst>
                  <a:gd name="T0" fmla="*/ 27 w 27"/>
                  <a:gd name="T1" fmla="*/ 0 h 58"/>
                  <a:gd name="T2" fmla="*/ 27 w 27"/>
                  <a:gd name="T3" fmla="*/ 43 h 58"/>
                  <a:gd name="T4" fmla="*/ 0 w 27"/>
                  <a:gd name="T5" fmla="*/ 58 h 58"/>
                  <a:gd name="T6" fmla="*/ 0 w 27"/>
                  <a:gd name="T7" fmla="*/ 14 h 58"/>
                  <a:gd name="T8" fmla="*/ 27 w 27"/>
                  <a:gd name="T9" fmla="*/ 0 h 58"/>
                </a:gdLst>
                <a:ahLst/>
                <a:cxnLst>
                  <a:cxn ang="0">
                    <a:pos x="T0" y="T1"/>
                  </a:cxn>
                  <a:cxn ang="0">
                    <a:pos x="T2" y="T3"/>
                  </a:cxn>
                  <a:cxn ang="0">
                    <a:pos x="T4" y="T5"/>
                  </a:cxn>
                  <a:cxn ang="0">
                    <a:pos x="T6" y="T7"/>
                  </a:cxn>
                  <a:cxn ang="0">
                    <a:pos x="T8" y="T9"/>
                  </a:cxn>
                </a:cxnLst>
                <a:rect l="0" t="0" r="r" b="b"/>
                <a:pathLst>
                  <a:path w="27" h="58">
                    <a:moveTo>
                      <a:pt x="27" y="0"/>
                    </a:moveTo>
                    <a:lnTo>
                      <a:pt x="27" y="43"/>
                    </a:lnTo>
                    <a:lnTo>
                      <a:pt x="0" y="58"/>
                    </a:lnTo>
                    <a:lnTo>
                      <a:pt x="0" y="14"/>
                    </a:lnTo>
                    <a:lnTo>
                      <a:pt x="27" y="0"/>
                    </a:ln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9" name="ï$1iḑè"/>
              <p:cNvSpPr/>
              <p:nvPr/>
            </p:nvSpPr>
            <p:spPr bwMode="auto">
              <a:xfrm>
                <a:off x="4515772" y="4588180"/>
                <a:ext cx="382928" cy="218321"/>
              </a:xfrm>
              <a:custGeom>
                <a:avLst/>
                <a:gdLst>
                  <a:gd name="T0" fmla="*/ 76 w 106"/>
                  <a:gd name="T1" fmla="*/ 18 h 61"/>
                  <a:gd name="T2" fmla="*/ 0 w 106"/>
                  <a:gd name="T3" fmla="*/ 2 h 61"/>
                  <a:gd name="T4" fmla="*/ 0 w 106"/>
                  <a:gd name="T5" fmla="*/ 10 h 61"/>
                  <a:gd name="T6" fmla="*/ 76 w 106"/>
                  <a:gd name="T7" fmla="*/ 26 h 61"/>
                  <a:gd name="T8" fmla="*/ 104 w 106"/>
                  <a:gd name="T9" fmla="*/ 61 h 61"/>
                  <a:gd name="T10" fmla="*/ 76 w 106"/>
                  <a:gd name="T11" fmla="*/ 18 h 61"/>
                </a:gdLst>
                <a:ahLst/>
                <a:cxnLst>
                  <a:cxn ang="0">
                    <a:pos x="T0" y="T1"/>
                  </a:cxn>
                  <a:cxn ang="0">
                    <a:pos x="T2" y="T3"/>
                  </a:cxn>
                  <a:cxn ang="0">
                    <a:pos x="T4" y="T5"/>
                  </a:cxn>
                  <a:cxn ang="0">
                    <a:pos x="T6" y="T7"/>
                  </a:cxn>
                  <a:cxn ang="0">
                    <a:pos x="T8" y="T9"/>
                  </a:cxn>
                  <a:cxn ang="0">
                    <a:pos x="T10" y="T11"/>
                  </a:cxn>
                </a:cxnLst>
                <a:rect l="0" t="0" r="r" b="b"/>
                <a:pathLst>
                  <a:path w="106" h="61">
                    <a:moveTo>
                      <a:pt x="76" y="18"/>
                    </a:moveTo>
                    <a:cubicBezTo>
                      <a:pt x="55" y="6"/>
                      <a:pt x="27" y="0"/>
                      <a:pt x="0" y="2"/>
                    </a:cubicBezTo>
                    <a:cubicBezTo>
                      <a:pt x="0" y="10"/>
                      <a:pt x="0" y="10"/>
                      <a:pt x="0" y="10"/>
                    </a:cubicBezTo>
                    <a:cubicBezTo>
                      <a:pt x="27" y="9"/>
                      <a:pt x="55" y="14"/>
                      <a:pt x="76" y="26"/>
                    </a:cubicBezTo>
                    <a:cubicBezTo>
                      <a:pt x="93" y="36"/>
                      <a:pt x="102" y="48"/>
                      <a:pt x="104" y="61"/>
                    </a:cubicBezTo>
                    <a:cubicBezTo>
                      <a:pt x="106" y="45"/>
                      <a:pt x="97" y="30"/>
                      <a:pt x="76" y="18"/>
                    </a:cubicBezTo>
                    <a:close/>
                  </a:path>
                </a:pathLst>
              </a:custGeom>
              <a:solidFill>
                <a:srgbClr val="FDD76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grpSp>
      <p:pic>
        <p:nvPicPr>
          <p:cNvPr id="173" name="Picture 4" descr="(2,2)方案"/>
          <p:cNvPicPr>
            <a:picLocks noChangeAspect="1"/>
          </p:cNvPicPr>
          <p:nvPr/>
        </p:nvPicPr>
        <p:blipFill>
          <a:blip r:embed="rId4">
            <a:grayscl/>
          </a:blip>
          <a:stretch>
            <a:fillRect/>
          </a:stretch>
        </p:blipFill>
        <p:spPr>
          <a:xfrm>
            <a:off x="2355932" y="4020770"/>
            <a:ext cx="7480136" cy="1965132"/>
          </a:xfrm>
          <a:prstGeom prst="rect">
            <a:avLst/>
          </a:prstGeom>
          <a:noFill/>
          <a:ln w="9525">
            <a:noFill/>
          </a:ln>
          <a:effectLst>
            <a:outerShdw blurRad="50800" dist="38100" dir="5400000" algn="t" rotWithShape="0">
              <a:prstClr val="black">
                <a:alpha val="40000"/>
              </a:prstClr>
            </a:outerShdw>
          </a:effectLst>
        </p:spPr>
      </p:pic>
      <p:grpSp>
        <p:nvGrpSpPr>
          <p:cNvPr id="176" name="组合 175"/>
          <p:cNvGrpSpPr/>
          <p:nvPr/>
        </p:nvGrpSpPr>
        <p:grpSpPr>
          <a:xfrm>
            <a:off x="1348966" y="1620200"/>
            <a:ext cx="9671062" cy="2087295"/>
            <a:chOff x="1076853" y="5080315"/>
            <a:chExt cx="5054600" cy="2539717"/>
          </a:xfrm>
        </p:grpSpPr>
        <p:cxnSp>
          <p:nvCxnSpPr>
            <p:cNvPr id="177" name="直接连接符 176"/>
            <p:cNvCxnSpPr/>
            <p:nvPr/>
          </p:nvCxnSpPr>
          <p:spPr>
            <a:xfrm>
              <a:off x="1076853" y="5080315"/>
              <a:ext cx="5054600" cy="0"/>
            </a:xfrm>
            <a:prstGeom prst="line">
              <a:avLst/>
            </a:prstGeom>
            <a:ln w="19050">
              <a:solidFill>
                <a:schemeClr val="accent5">
                  <a:lumMod val="50000"/>
                </a:schemeClr>
              </a:solidFill>
              <a:prstDash val="sysDot"/>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178" name="矩形: 圆角 177"/>
            <p:cNvSpPr/>
            <p:nvPr/>
          </p:nvSpPr>
          <p:spPr>
            <a:xfrm>
              <a:off x="1076853" y="5228959"/>
              <a:ext cx="5054600" cy="2391073"/>
            </a:xfrm>
            <a:prstGeom prst="roundRect">
              <a:avLst>
                <a:gd name="adj" fmla="val 6312"/>
              </a:avLst>
            </a:prstGeom>
            <a:solidFill>
              <a:srgbClr val="00B0F0">
                <a:alpha val="14902"/>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grpSp>
      <p:sp>
        <p:nvSpPr>
          <p:cNvPr id="179" name="矩形 178"/>
          <p:cNvSpPr/>
          <p:nvPr/>
        </p:nvSpPr>
        <p:spPr>
          <a:xfrm>
            <a:off x="1621248" y="1857052"/>
            <a:ext cx="9221786" cy="1695016"/>
          </a:xfrm>
          <a:prstGeom prst="rect">
            <a:avLst/>
          </a:prstGeom>
        </p:spPr>
        <p:txBody>
          <a:bodyPr wrap="square">
            <a:spAutoFit/>
          </a:bodyPr>
          <a:lstStyle/>
          <a:p>
            <a:pPr fontAlgn="base">
              <a:lnSpc>
                <a:spcPct val="150000"/>
              </a:lnSpc>
              <a:spcAft>
                <a:spcPct val="0"/>
              </a:spcAft>
              <a:defRPr/>
            </a:pPr>
            <a:r>
              <a:rPr lang="zh-CN" altLang="en-US" sz="2400" dirty="0">
                <a:latin typeface="+mj-lt"/>
              </a:rPr>
              <a:t>        对于一张含有密钥的二值图像，把要隐藏的密钥信息通过算法隐藏到两个或多个子密钥图片中，每一张图片上都有随机分布的黑点和白点，把所有的图片叠加在一起，则能恢复出原有的信息。</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650"/>
                                        <p:tgtEl>
                                          <p:spTgt spid="14"/>
                                        </p:tgtEl>
                                      </p:cBhvr>
                                    </p:animEffect>
                                    <p:anim calcmode="lin" valueType="num">
                                      <p:cBhvr>
                                        <p:cTn id="8" dur="650" fill="hold"/>
                                        <p:tgtEl>
                                          <p:spTgt spid="14"/>
                                        </p:tgtEl>
                                        <p:attrNameLst>
                                          <p:attrName>ppt_x</p:attrName>
                                        </p:attrNameLst>
                                      </p:cBhvr>
                                      <p:tavLst>
                                        <p:tav tm="0">
                                          <p:val>
                                            <p:strVal val="#ppt_x"/>
                                          </p:val>
                                        </p:tav>
                                        <p:tav tm="100000">
                                          <p:val>
                                            <p:strVal val="#ppt_x"/>
                                          </p:val>
                                        </p:tav>
                                      </p:tavLst>
                                    </p:anim>
                                    <p:anim calcmode="lin" valueType="num">
                                      <p:cBhvr>
                                        <p:cTn id="9" dur="650" fill="hold"/>
                                        <p:tgtEl>
                                          <p:spTgt spid="1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7" presetClass="entr" presetSubtype="1" fill="hold" nodeType="afterEffect">
                                  <p:stCondLst>
                                    <p:cond delay="0"/>
                                  </p:stCondLst>
                                  <p:childTnLst>
                                    <p:set>
                                      <p:cBhvr>
                                        <p:cTn id="12" dur="1" fill="hold">
                                          <p:stCondLst>
                                            <p:cond delay="0"/>
                                          </p:stCondLst>
                                        </p:cTn>
                                        <p:tgtEl>
                                          <p:spTgt spid="176"/>
                                        </p:tgtEl>
                                        <p:attrNameLst>
                                          <p:attrName>style.visibility</p:attrName>
                                        </p:attrNameLst>
                                      </p:cBhvr>
                                      <p:to>
                                        <p:strVal val="visible"/>
                                      </p:to>
                                    </p:set>
                                    <p:anim calcmode="lin" valueType="num">
                                      <p:cBhvr>
                                        <p:cTn id="13" dur="500" fill="hold"/>
                                        <p:tgtEl>
                                          <p:spTgt spid="176"/>
                                        </p:tgtEl>
                                        <p:attrNameLst>
                                          <p:attrName>ppt_x</p:attrName>
                                        </p:attrNameLst>
                                      </p:cBhvr>
                                      <p:tavLst>
                                        <p:tav tm="0">
                                          <p:val>
                                            <p:strVal val="#ppt_x"/>
                                          </p:val>
                                        </p:tav>
                                        <p:tav tm="100000">
                                          <p:val>
                                            <p:strVal val="#ppt_x"/>
                                          </p:val>
                                        </p:tav>
                                      </p:tavLst>
                                    </p:anim>
                                    <p:anim calcmode="lin" valueType="num">
                                      <p:cBhvr>
                                        <p:cTn id="14" dur="500" fill="hold"/>
                                        <p:tgtEl>
                                          <p:spTgt spid="176"/>
                                        </p:tgtEl>
                                        <p:attrNameLst>
                                          <p:attrName>ppt_y</p:attrName>
                                        </p:attrNameLst>
                                      </p:cBhvr>
                                      <p:tavLst>
                                        <p:tav tm="0">
                                          <p:val>
                                            <p:strVal val="#ppt_y-#ppt_h/2"/>
                                          </p:val>
                                        </p:tav>
                                        <p:tav tm="100000">
                                          <p:val>
                                            <p:strVal val="#ppt_y"/>
                                          </p:val>
                                        </p:tav>
                                      </p:tavLst>
                                    </p:anim>
                                    <p:anim calcmode="lin" valueType="num">
                                      <p:cBhvr>
                                        <p:cTn id="15" dur="500" fill="hold"/>
                                        <p:tgtEl>
                                          <p:spTgt spid="176"/>
                                        </p:tgtEl>
                                        <p:attrNameLst>
                                          <p:attrName>ppt_w</p:attrName>
                                        </p:attrNameLst>
                                      </p:cBhvr>
                                      <p:tavLst>
                                        <p:tav tm="0">
                                          <p:val>
                                            <p:strVal val="#ppt_w"/>
                                          </p:val>
                                        </p:tav>
                                        <p:tav tm="100000">
                                          <p:val>
                                            <p:strVal val="#ppt_w"/>
                                          </p:val>
                                        </p:tav>
                                      </p:tavLst>
                                    </p:anim>
                                    <p:anim calcmode="lin" valueType="num">
                                      <p:cBhvr>
                                        <p:cTn id="16" dur="500" fill="hold"/>
                                        <p:tgtEl>
                                          <p:spTgt spid="176"/>
                                        </p:tgtEl>
                                        <p:attrNameLst>
                                          <p:attrName>ppt_h</p:attrName>
                                        </p:attrNameLst>
                                      </p:cBhvr>
                                      <p:tavLst>
                                        <p:tav tm="0">
                                          <p:val>
                                            <p:fltVal val="0"/>
                                          </p:val>
                                        </p:tav>
                                        <p:tav tm="100000">
                                          <p:val>
                                            <p:strVal val="#ppt_h"/>
                                          </p:val>
                                        </p:tav>
                                      </p:tavLst>
                                    </p:anim>
                                  </p:childTnLst>
                                </p:cTn>
                              </p:par>
                              <p:par>
                                <p:cTn id="17" presetID="22" presetClass="entr" presetSubtype="4" fill="hold" grpId="0" nodeType="withEffect">
                                  <p:stCondLst>
                                    <p:cond delay="0"/>
                                  </p:stCondLst>
                                  <p:childTnLst>
                                    <p:set>
                                      <p:cBhvr>
                                        <p:cTn id="18" dur="1" fill="hold">
                                          <p:stCondLst>
                                            <p:cond delay="0"/>
                                          </p:stCondLst>
                                        </p:cTn>
                                        <p:tgtEl>
                                          <p:spTgt spid="179"/>
                                        </p:tgtEl>
                                        <p:attrNameLst>
                                          <p:attrName>style.visibility</p:attrName>
                                        </p:attrNameLst>
                                      </p:cBhvr>
                                      <p:to>
                                        <p:strVal val="visible"/>
                                      </p:to>
                                    </p:set>
                                    <p:animEffect transition="in" filter="wipe(down)">
                                      <p:cBhvr>
                                        <p:cTn id="19" dur="650"/>
                                        <p:tgtEl>
                                          <p:spTgt spid="179"/>
                                        </p:tgtEl>
                                      </p:cBhvr>
                                    </p:animEffect>
                                  </p:childTnLst>
                                </p:cTn>
                              </p:par>
                            </p:childTnLst>
                          </p:cTn>
                        </p:par>
                        <p:par>
                          <p:cTn id="20" fill="hold">
                            <p:stCondLst>
                              <p:cond delay="1500"/>
                            </p:stCondLst>
                            <p:childTnLst>
                              <p:par>
                                <p:cTn id="21" presetID="53" presetClass="entr" presetSubtype="16" fill="hold" nodeType="afterEffect">
                                  <p:stCondLst>
                                    <p:cond delay="0"/>
                                  </p:stCondLst>
                                  <p:childTnLst>
                                    <p:set>
                                      <p:cBhvr>
                                        <p:cTn id="22" dur="1" fill="hold">
                                          <p:stCondLst>
                                            <p:cond delay="0"/>
                                          </p:stCondLst>
                                        </p:cTn>
                                        <p:tgtEl>
                                          <p:spTgt spid="173"/>
                                        </p:tgtEl>
                                        <p:attrNameLst>
                                          <p:attrName>style.visibility</p:attrName>
                                        </p:attrNameLst>
                                      </p:cBhvr>
                                      <p:to>
                                        <p:strVal val="visible"/>
                                      </p:to>
                                    </p:set>
                                    <p:anim calcmode="lin" valueType="num">
                                      <p:cBhvr>
                                        <p:cTn id="23" dur="500" fill="hold"/>
                                        <p:tgtEl>
                                          <p:spTgt spid="173"/>
                                        </p:tgtEl>
                                        <p:attrNameLst>
                                          <p:attrName>ppt_w</p:attrName>
                                        </p:attrNameLst>
                                      </p:cBhvr>
                                      <p:tavLst>
                                        <p:tav tm="0">
                                          <p:val>
                                            <p:fltVal val="0"/>
                                          </p:val>
                                        </p:tav>
                                        <p:tav tm="100000">
                                          <p:val>
                                            <p:strVal val="#ppt_w"/>
                                          </p:val>
                                        </p:tav>
                                      </p:tavLst>
                                    </p:anim>
                                    <p:anim calcmode="lin" valueType="num">
                                      <p:cBhvr>
                                        <p:cTn id="24" dur="500" fill="hold"/>
                                        <p:tgtEl>
                                          <p:spTgt spid="173"/>
                                        </p:tgtEl>
                                        <p:attrNameLst>
                                          <p:attrName>ppt_h</p:attrName>
                                        </p:attrNameLst>
                                      </p:cBhvr>
                                      <p:tavLst>
                                        <p:tav tm="0">
                                          <p:val>
                                            <p:fltVal val="0"/>
                                          </p:val>
                                        </p:tav>
                                        <p:tav tm="100000">
                                          <p:val>
                                            <p:strVal val="#ppt_h"/>
                                          </p:val>
                                        </p:tav>
                                      </p:tavLst>
                                    </p:anim>
                                    <p:animEffect transition="in" filter="fade">
                                      <p:cBhvr>
                                        <p:cTn id="25" dur="500"/>
                                        <p:tgtEl>
                                          <p:spTgt spid="1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2" name="组合 181"/>
          <p:cNvGrpSpPr/>
          <p:nvPr/>
        </p:nvGrpSpPr>
        <p:grpSpPr>
          <a:xfrm>
            <a:off x="3011298" y="2509659"/>
            <a:ext cx="7942452" cy="2595741"/>
            <a:chOff x="2449254" y="2284639"/>
            <a:chExt cx="11119626" cy="2595741"/>
          </a:xfrm>
        </p:grpSpPr>
        <p:sp>
          <p:nvSpPr>
            <p:cNvPr id="183" name="矩形: 圆角 182"/>
            <p:cNvSpPr/>
            <p:nvPr/>
          </p:nvSpPr>
          <p:spPr>
            <a:xfrm>
              <a:off x="2449254" y="2284639"/>
              <a:ext cx="11119626" cy="2595741"/>
            </a:xfrm>
            <a:prstGeom prst="roundRect">
              <a:avLst>
                <a:gd name="adj" fmla="val 14803"/>
              </a:avLst>
            </a:prstGeom>
            <a:solidFill>
              <a:schemeClr val="bg1">
                <a:alpha val="50000"/>
              </a:schemeClr>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cs typeface="+mn-ea"/>
                <a:sym typeface="+mn-lt"/>
              </a:endParaRPr>
            </a:p>
          </p:txBody>
        </p:sp>
        <p:sp>
          <p:nvSpPr>
            <p:cNvPr id="184" name="矩形 183"/>
            <p:cNvSpPr/>
            <p:nvPr/>
          </p:nvSpPr>
          <p:spPr>
            <a:xfrm>
              <a:off x="3148908" y="2421959"/>
              <a:ext cx="10073256" cy="2250937"/>
            </a:xfrm>
            <a:prstGeom prst="rect">
              <a:avLst/>
            </a:prstGeom>
          </p:spPr>
          <p:txBody>
            <a:bodyPr wrap="square">
              <a:spAutoFit/>
            </a:bodyPr>
            <a:lstStyle/>
            <a:p>
              <a:pPr fontAlgn="base">
                <a:lnSpc>
                  <a:spcPct val="150000"/>
                </a:lnSpc>
                <a:spcAft>
                  <a:spcPct val="0"/>
                </a:spcAft>
                <a:defRPr/>
              </a:pPr>
              <a:r>
                <a:rPr lang="en-US" altLang="zh-CN" sz="2400" dirty="0" err="1">
                  <a:latin typeface="+mj-lt"/>
                </a:rPr>
                <a:t>Naor</a:t>
              </a:r>
              <a:r>
                <a:rPr lang="zh-CN" altLang="en-US" sz="2400" dirty="0">
                  <a:latin typeface="+mj-lt"/>
                </a:rPr>
                <a:t>和</a:t>
              </a:r>
              <a:r>
                <a:rPr lang="en-US" altLang="zh-CN" sz="2400" dirty="0">
                  <a:latin typeface="+mj-lt"/>
                </a:rPr>
                <a:t>Shamir</a:t>
              </a:r>
              <a:r>
                <a:rPr lang="zh-CN" altLang="en-US" sz="2400" dirty="0">
                  <a:latin typeface="+mj-lt"/>
                </a:rPr>
                <a:t>于</a:t>
              </a:r>
              <a:r>
                <a:rPr lang="en-US" altLang="zh-CN" sz="2400" dirty="0">
                  <a:latin typeface="+mj-lt"/>
                </a:rPr>
                <a:t>1994</a:t>
              </a:r>
              <a:r>
                <a:rPr lang="zh-CN" altLang="en-US" sz="2400" dirty="0">
                  <a:latin typeface="+mj-lt"/>
                </a:rPr>
                <a:t>年首次提出的。按照（</a:t>
              </a:r>
              <a:r>
                <a:rPr lang="en-US" altLang="zh-CN" sz="2400" dirty="0">
                  <a:latin typeface="+mj-lt"/>
                </a:rPr>
                <a:t>k</a:t>
              </a:r>
              <a:r>
                <a:rPr lang="zh-CN" altLang="en-US" sz="2400" dirty="0">
                  <a:latin typeface="+mj-lt"/>
                </a:rPr>
                <a:t>，</a:t>
              </a:r>
              <a:r>
                <a:rPr lang="en-US" altLang="zh-CN" sz="2400" dirty="0">
                  <a:latin typeface="+mj-lt"/>
                </a:rPr>
                <a:t>n</a:t>
              </a:r>
              <a:r>
                <a:rPr lang="zh-CN" altLang="en-US" sz="2400" dirty="0">
                  <a:latin typeface="+mj-lt"/>
                </a:rPr>
                <a:t>）门限方案，产生</a:t>
              </a:r>
              <a:r>
                <a:rPr lang="en-US" altLang="zh-CN" sz="2400" dirty="0">
                  <a:latin typeface="+mj-lt"/>
                </a:rPr>
                <a:t>n</a:t>
              </a:r>
              <a:r>
                <a:rPr lang="zh-CN" altLang="en-US" sz="2400" dirty="0">
                  <a:latin typeface="+mj-lt"/>
                </a:rPr>
                <a:t>张不具有任何意义的胶片，任取其中</a:t>
              </a:r>
              <a:r>
                <a:rPr lang="en-US" altLang="zh-CN" sz="2400" dirty="0">
                  <a:latin typeface="+mj-lt"/>
                </a:rPr>
                <a:t>k</a:t>
              </a:r>
              <a:r>
                <a:rPr lang="zh-CN" altLang="en-US" sz="2400" dirty="0">
                  <a:latin typeface="+mj-lt"/>
                </a:rPr>
                <a:t>张胶片叠合在一起即可还原出隐藏在其中的秘密信息，任意少于</a:t>
              </a:r>
              <a:r>
                <a:rPr lang="en-US" altLang="zh-CN" sz="2400" dirty="0">
                  <a:latin typeface="+mj-lt"/>
                </a:rPr>
                <a:t>k</a:t>
              </a:r>
              <a:r>
                <a:rPr lang="zh-CN" altLang="en-US" sz="2400" dirty="0">
                  <a:latin typeface="+mj-lt"/>
                </a:rPr>
                <a:t>张胶片不能得到秘密信息。</a:t>
              </a:r>
            </a:p>
          </p:txBody>
        </p:sp>
      </p:grpSp>
      <p:grpSp>
        <p:nvGrpSpPr>
          <p:cNvPr id="185" name="组合 184"/>
          <p:cNvGrpSpPr/>
          <p:nvPr/>
        </p:nvGrpSpPr>
        <p:grpSpPr>
          <a:xfrm>
            <a:off x="1745781" y="1918225"/>
            <a:ext cx="1617095" cy="1617095"/>
            <a:chOff x="1882937" y="2051686"/>
            <a:chExt cx="1438016" cy="1438016"/>
          </a:xfrm>
        </p:grpSpPr>
        <p:sp>
          <p:nvSpPr>
            <p:cNvPr id="186" name="椭圆 185"/>
            <p:cNvSpPr/>
            <p:nvPr/>
          </p:nvSpPr>
          <p:spPr>
            <a:xfrm>
              <a:off x="1882937" y="2051686"/>
              <a:ext cx="1438016" cy="1438016"/>
            </a:xfrm>
            <a:prstGeom prst="ellipse">
              <a:avLst/>
            </a:prstGeom>
            <a:solidFill>
              <a:schemeClr val="accent5">
                <a:lumMod val="50000"/>
              </a:schemeClr>
            </a:solidFill>
            <a:ln w="127000">
              <a:solidFill>
                <a:srgbClr val="00B0F0">
                  <a:alpha val="25000"/>
                </a:srgb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solidFill>
                  <a:schemeClr val="bg1"/>
                </a:solidFill>
                <a:cs typeface="+mn-ea"/>
                <a:sym typeface="+mn-lt"/>
              </a:endParaRPr>
            </a:p>
          </p:txBody>
        </p:sp>
        <p:sp>
          <p:nvSpPr>
            <p:cNvPr id="187" name="矩形 186"/>
            <p:cNvSpPr/>
            <p:nvPr/>
          </p:nvSpPr>
          <p:spPr>
            <a:xfrm>
              <a:off x="2142083" y="2451109"/>
              <a:ext cx="1144890" cy="738971"/>
            </a:xfrm>
            <a:prstGeom prst="rect">
              <a:avLst/>
            </a:prstGeom>
          </p:spPr>
          <p:txBody>
            <a:bodyPr wrap="square">
              <a:spAutoFit/>
            </a:bodyPr>
            <a:lstStyle/>
            <a:p>
              <a:r>
                <a:rPr lang="zh-CN" altLang="en-US" sz="2400" dirty="0">
                  <a:solidFill>
                    <a:schemeClr val="bg1"/>
                  </a:solidFill>
                  <a:effectLst>
                    <a:outerShdw blurRad="38100" dist="38100" dir="2700000" algn="tl">
                      <a:srgbClr val="000000">
                        <a:alpha val="43137"/>
                      </a:srgbClr>
                    </a:outerShdw>
                  </a:effectLst>
                  <a:latin typeface="+mn-ea"/>
                </a:rPr>
                <a:t>可视密码技术</a:t>
              </a:r>
              <a:endParaRPr lang="zh-CN" altLang="en-US" sz="2400" dirty="0">
                <a:solidFill>
                  <a:schemeClr val="bg1"/>
                </a:solidFill>
                <a:effectLst>
                  <a:outerShdw blurRad="38100" dist="38100" dir="2700000" algn="tl">
                    <a:srgbClr val="000000">
                      <a:alpha val="43137"/>
                    </a:srgbClr>
                  </a:outerShdw>
                </a:effectLst>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afterEffect">
                                  <p:stCondLst>
                                    <p:cond delay="0"/>
                                  </p:stCondLst>
                                  <p:childTnLst>
                                    <p:set>
                                      <p:cBhvr>
                                        <p:cTn id="6" dur="1" fill="hold">
                                          <p:stCondLst>
                                            <p:cond delay="0"/>
                                          </p:stCondLst>
                                        </p:cTn>
                                        <p:tgtEl>
                                          <p:spTgt spid="185"/>
                                        </p:tgtEl>
                                        <p:attrNameLst>
                                          <p:attrName>style.visibility</p:attrName>
                                        </p:attrNameLst>
                                      </p:cBhvr>
                                      <p:to>
                                        <p:strVal val="visible"/>
                                      </p:to>
                                    </p:set>
                                    <p:animEffect transition="in" filter="wheel(1)">
                                      <p:cBhvr>
                                        <p:cTn id="7" dur="650"/>
                                        <p:tgtEl>
                                          <p:spTgt spid="185"/>
                                        </p:tgtEl>
                                      </p:cBhvr>
                                    </p:animEffect>
                                  </p:childTnLst>
                                </p:cTn>
                              </p:par>
                              <p:par>
                                <p:cTn id="8" presetID="22" presetClass="entr" presetSubtype="8" fill="hold" nodeType="withEffect">
                                  <p:stCondLst>
                                    <p:cond delay="0"/>
                                  </p:stCondLst>
                                  <p:childTnLst>
                                    <p:set>
                                      <p:cBhvr>
                                        <p:cTn id="9" dur="1" fill="hold">
                                          <p:stCondLst>
                                            <p:cond delay="0"/>
                                          </p:stCondLst>
                                        </p:cTn>
                                        <p:tgtEl>
                                          <p:spTgt spid="182"/>
                                        </p:tgtEl>
                                        <p:attrNameLst>
                                          <p:attrName>style.visibility</p:attrName>
                                        </p:attrNameLst>
                                      </p:cBhvr>
                                      <p:to>
                                        <p:strVal val="visible"/>
                                      </p:to>
                                    </p:set>
                                    <p:animEffect transition="in" filter="wipe(left)">
                                      <p:cBhvr>
                                        <p:cTn id="10" dur="500"/>
                                        <p:tgtEl>
                                          <p:spTgt spid="1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26"/>
          <p:cNvGrpSpPr/>
          <p:nvPr/>
        </p:nvGrpSpPr>
        <p:grpSpPr>
          <a:xfrm>
            <a:off x="3104361" y="671653"/>
            <a:ext cx="5983279" cy="840284"/>
            <a:chOff x="3135993" y="1051060"/>
            <a:chExt cx="5983279" cy="840284"/>
          </a:xfrm>
        </p:grpSpPr>
        <p:sp>
          <p:nvSpPr>
            <p:cNvPr id="20" name="矩形: 圆角 19"/>
            <p:cNvSpPr/>
            <p:nvPr/>
          </p:nvSpPr>
          <p:spPr>
            <a:xfrm>
              <a:off x="3839426" y="1280937"/>
              <a:ext cx="5279846" cy="610407"/>
            </a:xfrm>
            <a:prstGeom prst="roundRect">
              <a:avLst>
                <a:gd name="adj" fmla="val 13726"/>
              </a:avLst>
            </a:prstGeom>
            <a:solidFill>
              <a:srgbClr val="0F73EE"/>
            </a:solidFill>
            <a:ln w="19050">
              <a:solidFill>
                <a:schemeClr val="bg1"/>
              </a:solidFill>
              <a:prstDash val="sysDot"/>
              <a:headEnd type="oval" w="lg" len="lg"/>
              <a:tailEnd type="oval" w="lg" len="lg"/>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2" name="矩形 1"/>
            <p:cNvSpPr/>
            <p:nvPr/>
          </p:nvSpPr>
          <p:spPr>
            <a:xfrm>
              <a:off x="3972879" y="1333399"/>
              <a:ext cx="4453463" cy="523220"/>
            </a:xfrm>
            <a:prstGeom prst="rect">
              <a:avLst/>
            </a:prstGeom>
          </p:spPr>
          <p:txBody>
            <a:bodyPr wrap="none">
              <a:spAutoFit/>
            </a:bodyPr>
            <a:lstStyle/>
            <a:p>
              <a:pPr fontAlgn="base">
                <a:spcAft>
                  <a:spcPct val="0"/>
                </a:spcAft>
                <a:defRPr/>
              </a:pPr>
              <a:r>
                <a:rPr lang="en-US" altLang="zh-CN" sz="2800" dirty="0">
                  <a:solidFill>
                    <a:schemeClr val="bg1"/>
                  </a:solidFill>
                  <a:effectLst>
                    <a:outerShdw blurRad="38100" dist="38100" dir="2700000" algn="tl">
                      <a:srgbClr val="000000">
                        <a:alpha val="43137"/>
                      </a:srgbClr>
                    </a:outerShdw>
                  </a:effectLst>
                  <a:latin typeface="+mj-lt"/>
                  <a:ea typeface="思源黑体 CN Heavy" panose="020B0A00000000000000" pitchFamily="34" charset="-122"/>
                </a:rPr>
                <a:t>Shamir</a:t>
              </a:r>
              <a:r>
                <a:rPr lang="zh-CN" altLang="en-US" sz="2800" dirty="0">
                  <a:solidFill>
                    <a:schemeClr val="bg1"/>
                  </a:solidFill>
                  <a:effectLst>
                    <a:outerShdw blurRad="38100" dist="38100" dir="2700000" algn="tl">
                      <a:srgbClr val="000000">
                        <a:alpha val="43137"/>
                      </a:srgbClr>
                    </a:outerShdw>
                  </a:effectLst>
                  <a:latin typeface="+mj-lt"/>
                  <a:ea typeface="思源黑体 CN Heavy" panose="020B0A00000000000000" pitchFamily="34" charset="-122"/>
                </a:rPr>
                <a:t>的二值信息分存方案</a:t>
              </a:r>
            </a:p>
          </p:txBody>
        </p:sp>
        <p:sp>
          <p:nvSpPr>
            <p:cNvPr id="3" name="矩形 2"/>
            <p:cNvSpPr/>
            <p:nvPr/>
          </p:nvSpPr>
          <p:spPr>
            <a:xfrm>
              <a:off x="3295769" y="1051060"/>
              <a:ext cx="492443" cy="830997"/>
            </a:xfrm>
            <a:prstGeom prst="rect">
              <a:avLst/>
            </a:prstGeom>
          </p:spPr>
          <p:txBody>
            <a:bodyPr wrap="none">
              <a:spAutoFit/>
            </a:bodyPr>
            <a:lstStyle/>
            <a:p>
              <a:r>
                <a:rPr lang="en-US" altLang="zh-CN" sz="4800" b="1" i="1" dirty="0">
                  <a:solidFill>
                    <a:schemeClr val="accent5">
                      <a:lumMod val="50000"/>
                    </a:schemeClr>
                  </a:solidFill>
                  <a:latin typeface="+mj-lt"/>
                </a:rPr>
                <a:t>1</a:t>
              </a:r>
              <a:endParaRPr lang="zh-CN" altLang="en-US" sz="4800" b="1" i="1" dirty="0">
                <a:solidFill>
                  <a:schemeClr val="accent5">
                    <a:lumMod val="50000"/>
                  </a:schemeClr>
                </a:solidFill>
                <a:latin typeface="+mj-lt"/>
              </a:endParaRPr>
            </a:p>
          </p:txBody>
        </p:sp>
        <p:cxnSp>
          <p:nvCxnSpPr>
            <p:cNvPr id="22" name="直接连接符 21"/>
            <p:cNvCxnSpPr/>
            <p:nvPr/>
          </p:nvCxnSpPr>
          <p:spPr>
            <a:xfrm>
              <a:off x="3135993" y="1748864"/>
              <a:ext cx="703433" cy="0"/>
            </a:xfrm>
            <a:prstGeom prst="line">
              <a:avLst/>
            </a:prstGeom>
            <a:ln w="19050">
              <a:solidFill>
                <a:schemeClr val="accent5">
                  <a:lumMod val="50000"/>
                </a:schemeClr>
              </a:solidFill>
              <a:prstDash val="sysDot"/>
              <a:headEnd type="oval" w="lg" len="lg"/>
              <a:tailEnd type="oval" w="lg" len="lg"/>
            </a:ln>
          </p:spPr>
          <p:style>
            <a:lnRef idx="1">
              <a:schemeClr val="accent1"/>
            </a:lnRef>
            <a:fillRef idx="0">
              <a:schemeClr val="accent1"/>
            </a:fillRef>
            <a:effectRef idx="0">
              <a:schemeClr val="accent1"/>
            </a:effectRef>
            <a:fontRef idx="minor">
              <a:schemeClr val="tx1"/>
            </a:fontRef>
          </p:style>
        </p:cxnSp>
      </p:grpSp>
      <p:grpSp>
        <p:nvGrpSpPr>
          <p:cNvPr id="56" name="组合 55"/>
          <p:cNvGrpSpPr/>
          <p:nvPr/>
        </p:nvGrpSpPr>
        <p:grpSpPr>
          <a:xfrm>
            <a:off x="1574597" y="1682617"/>
            <a:ext cx="9042806" cy="1916925"/>
            <a:chOff x="1076853" y="5080315"/>
            <a:chExt cx="5054600" cy="2332419"/>
          </a:xfrm>
        </p:grpSpPr>
        <p:cxnSp>
          <p:nvCxnSpPr>
            <p:cNvPr id="57" name="直接连接符 56"/>
            <p:cNvCxnSpPr/>
            <p:nvPr/>
          </p:nvCxnSpPr>
          <p:spPr>
            <a:xfrm>
              <a:off x="1076853" y="5080315"/>
              <a:ext cx="5054600" cy="0"/>
            </a:xfrm>
            <a:prstGeom prst="line">
              <a:avLst/>
            </a:prstGeom>
            <a:ln w="19050">
              <a:solidFill>
                <a:schemeClr val="accent5">
                  <a:lumMod val="50000"/>
                </a:schemeClr>
              </a:solidFill>
              <a:prstDash val="sysDot"/>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58" name="矩形: 圆角 57"/>
            <p:cNvSpPr/>
            <p:nvPr/>
          </p:nvSpPr>
          <p:spPr>
            <a:xfrm>
              <a:off x="1076853" y="5228960"/>
              <a:ext cx="5054600" cy="2183774"/>
            </a:xfrm>
            <a:prstGeom prst="roundRect">
              <a:avLst>
                <a:gd name="adj" fmla="val 6312"/>
              </a:avLst>
            </a:prstGeom>
            <a:solidFill>
              <a:srgbClr val="00B0F0">
                <a:alpha val="14902"/>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grpSp>
      <p:sp>
        <p:nvSpPr>
          <p:cNvPr id="59" name="矩形 58"/>
          <p:cNvSpPr/>
          <p:nvPr/>
        </p:nvSpPr>
        <p:spPr>
          <a:xfrm>
            <a:off x="1722866" y="1904199"/>
            <a:ext cx="8630546" cy="1420495"/>
          </a:xfrm>
          <a:prstGeom prst="rect">
            <a:avLst/>
          </a:prstGeom>
        </p:spPr>
        <p:txBody>
          <a:bodyPr wrap="square">
            <a:spAutoFit/>
          </a:bodyPr>
          <a:lstStyle/>
          <a:p>
            <a:pPr fontAlgn="base">
              <a:lnSpc>
                <a:spcPct val="120000"/>
              </a:lnSpc>
              <a:spcAft>
                <a:spcPct val="0"/>
              </a:spcAft>
              <a:defRPr/>
            </a:pPr>
            <a:r>
              <a:rPr lang="zh-CN" altLang="en-US" sz="2400" dirty="0">
                <a:latin typeface="+mj-lt"/>
              </a:rPr>
              <a:t>        原始图像的每个黑或白像素被</a:t>
            </a:r>
            <a:r>
              <a:rPr lang="en-US" altLang="zh-CN" sz="2400" dirty="0">
                <a:latin typeface="+mj-lt"/>
              </a:rPr>
              <a:t>2</a:t>
            </a:r>
            <a:r>
              <a:rPr lang="zh-CN" altLang="en-US" sz="2400" dirty="0">
                <a:latin typeface="+mj-lt"/>
              </a:rPr>
              <a:t>个子块所替代，其中每个子块由</a:t>
            </a:r>
            <a:r>
              <a:rPr lang="en-US" altLang="zh-CN" sz="2400" dirty="0">
                <a:latin typeface="+mj-lt"/>
              </a:rPr>
              <a:t>2x2</a:t>
            </a:r>
            <a:r>
              <a:rPr lang="zh-CN" altLang="en-US" sz="2400" dirty="0">
                <a:latin typeface="+mj-lt"/>
              </a:rPr>
              <a:t>个黑、白像素构成，这样就生成两幅膨胀了的图形，这两幅图像的叠加得到放大了</a:t>
            </a:r>
            <a:r>
              <a:rPr lang="en-US" altLang="zh-CN" sz="2400" dirty="0">
                <a:latin typeface="+mj-lt"/>
              </a:rPr>
              <a:t>4</a:t>
            </a:r>
            <a:r>
              <a:rPr lang="zh-CN" altLang="en-US" sz="2400" dirty="0">
                <a:latin typeface="+mj-lt"/>
              </a:rPr>
              <a:t>倍且对比度有所降低的原始图像。</a:t>
            </a:r>
          </a:p>
        </p:txBody>
      </p:sp>
      <p:grpSp>
        <p:nvGrpSpPr>
          <p:cNvPr id="7" name="组合 6"/>
          <p:cNvGrpSpPr/>
          <p:nvPr/>
        </p:nvGrpSpPr>
        <p:grpSpPr>
          <a:xfrm>
            <a:off x="1722502" y="3999662"/>
            <a:ext cx="5298609" cy="1685745"/>
            <a:chOff x="1513727" y="5365788"/>
            <a:chExt cx="3088953" cy="982746"/>
          </a:xfrm>
        </p:grpSpPr>
        <p:sp>
          <p:nvSpPr>
            <p:cNvPr id="5" name="矩形 4"/>
            <p:cNvSpPr/>
            <p:nvPr/>
          </p:nvSpPr>
          <p:spPr>
            <a:xfrm>
              <a:off x="3620314" y="5365788"/>
              <a:ext cx="491254" cy="491254"/>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p:cNvGrpSpPr/>
            <p:nvPr/>
          </p:nvGrpSpPr>
          <p:grpSpPr>
            <a:xfrm>
              <a:off x="1513727" y="5366051"/>
              <a:ext cx="3088953" cy="982483"/>
              <a:chOff x="1095157" y="6401734"/>
              <a:chExt cx="2415181" cy="982483"/>
            </a:xfrm>
          </p:grpSpPr>
          <p:sp>
            <p:nvSpPr>
              <p:cNvPr id="21" name="矩形 20"/>
              <p:cNvSpPr/>
              <p:nvPr/>
            </p:nvSpPr>
            <p:spPr>
              <a:xfrm>
                <a:off x="2742158" y="6892977"/>
                <a:ext cx="384090" cy="491240"/>
              </a:xfrm>
              <a:prstGeom prst="rect">
                <a:avLst/>
              </a:prstGeom>
              <a:solidFill>
                <a:schemeClr val="tx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a:off x="3118723" y="6892974"/>
                <a:ext cx="391615" cy="491240"/>
              </a:xfrm>
              <a:prstGeom prst="rect">
                <a:avLst/>
              </a:prstGeom>
              <a:solidFill>
                <a:schemeClr val="tx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3126247" y="6401734"/>
                <a:ext cx="384090" cy="491240"/>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1095157" y="6885597"/>
                <a:ext cx="386984" cy="491240"/>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1" name="组合 10"/>
          <p:cNvGrpSpPr/>
          <p:nvPr/>
        </p:nvGrpSpPr>
        <p:grpSpPr>
          <a:xfrm>
            <a:off x="8245475" y="3999865"/>
            <a:ext cx="1684655" cy="1684655"/>
            <a:chOff x="12985" y="6299"/>
            <a:chExt cx="2653" cy="2653"/>
          </a:xfrm>
        </p:grpSpPr>
        <p:sp>
          <p:nvSpPr>
            <p:cNvPr id="4" name="矩形 3"/>
            <p:cNvSpPr/>
            <p:nvPr/>
          </p:nvSpPr>
          <p:spPr>
            <a:xfrm>
              <a:off x="14312" y="6299"/>
              <a:ext cx="1327" cy="1327"/>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14312" y="7606"/>
              <a:ext cx="1327" cy="1327"/>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2985" y="6299"/>
              <a:ext cx="1327" cy="1327"/>
            </a:xfrm>
            <a:prstGeom prst="rect">
              <a:avLst/>
            </a:prstGeom>
            <a:solidFill>
              <a:schemeClr val="tx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2985" y="7626"/>
              <a:ext cx="1327" cy="1327"/>
            </a:xfrm>
            <a:prstGeom prst="rect">
              <a:avLst/>
            </a:prstGeom>
            <a:solidFill>
              <a:schemeClr val="tx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8"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p:cTn id="7" dur="500" fill="hold"/>
                                        <p:tgtEl>
                                          <p:spTgt spid="27"/>
                                        </p:tgtEl>
                                        <p:attrNameLst>
                                          <p:attrName>ppt_x</p:attrName>
                                        </p:attrNameLst>
                                      </p:cBhvr>
                                      <p:tavLst>
                                        <p:tav tm="0">
                                          <p:val>
                                            <p:strVal val="#ppt_x-#ppt_w/2"/>
                                          </p:val>
                                        </p:tav>
                                        <p:tav tm="100000">
                                          <p:val>
                                            <p:strVal val="#ppt_x"/>
                                          </p:val>
                                        </p:tav>
                                      </p:tavLst>
                                    </p:anim>
                                    <p:anim calcmode="lin" valueType="num">
                                      <p:cBhvr>
                                        <p:cTn id="8" dur="500" fill="hold"/>
                                        <p:tgtEl>
                                          <p:spTgt spid="27"/>
                                        </p:tgtEl>
                                        <p:attrNameLst>
                                          <p:attrName>ppt_y</p:attrName>
                                        </p:attrNameLst>
                                      </p:cBhvr>
                                      <p:tavLst>
                                        <p:tav tm="0">
                                          <p:val>
                                            <p:strVal val="#ppt_y"/>
                                          </p:val>
                                        </p:tav>
                                        <p:tav tm="100000">
                                          <p:val>
                                            <p:strVal val="#ppt_y"/>
                                          </p:val>
                                        </p:tav>
                                      </p:tavLst>
                                    </p:anim>
                                    <p:anim calcmode="lin" valueType="num">
                                      <p:cBhvr>
                                        <p:cTn id="9" dur="500" fill="hold"/>
                                        <p:tgtEl>
                                          <p:spTgt spid="27"/>
                                        </p:tgtEl>
                                        <p:attrNameLst>
                                          <p:attrName>ppt_w</p:attrName>
                                        </p:attrNameLst>
                                      </p:cBhvr>
                                      <p:tavLst>
                                        <p:tav tm="0">
                                          <p:val>
                                            <p:fltVal val="0"/>
                                          </p:val>
                                        </p:tav>
                                        <p:tav tm="100000">
                                          <p:val>
                                            <p:strVal val="#ppt_w"/>
                                          </p:val>
                                        </p:tav>
                                      </p:tavLst>
                                    </p:anim>
                                    <p:anim calcmode="lin" valueType="num">
                                      <p:cBhvr>
                                        <p:cTn id="10" dur="500" fill="hold"/>
                                        <p:tgtEl>
                                          <p:spTgt spid="27"/>
                                        </p:tgtEl>
                                        <p:attrNameLst>
                                          <p:attrName>ppt_h</p:attrName>
                                        </p:attrNameLst>
                                      </p:cBhvr>
                                      <p:tavLst>
                                        <p:tav tm="0">
                                          <p:val>
                                            <p:strVal val="#ppt_h"/>
                                          </p:val>
                                        </p:tav>
                                        <p:tav tm="100000">
                                          <p:val>
                                            <p:strVal val="#ppt_h"/>
                                          </p:val>
                                        </p:tav>
                                      </p:tavLst>
                                    </p:anim>
                                  </p:childTnLst>
                                </p:cTn>
                              </p:par>
                            </p:childTnLst>
                          </p:cTn>
                        </p:par>
                        <p:par>
                          <p:cTn id="11" fill="hold">
                            <p:stCondLst>
                              <p:cond delay="500"/>
                            </p:stCondLst>
                            <p:childTnLst>
                              <p:par>
                                <p:cTn id="12" presetID="17" presetClass="entr" presetSubtype="1" fill="hold" nodeType="afterEffect">
                                  <p:stCondLst>
                                    <p:cond delay="0"/>
                                  </p:stCondLst>
                                  <p:childTnLst>
                                    <p:set>
                                      <p:cBhvr>
                                        <p:cTn id="13" dur="1" fill="hold">
                                          <p:stCondLst>
                                            <p:cond delay="0"/>
                                          </p:stCondLst>
                                        </p:cTn>
                                        <p:tgtEl>
                                          <p:spTgt spid="56"/>
                                        </p:tgtEl>
                                        <p:attrNameLst>
                                          <p:attrName>style.visibility</p:attrName>
                                        </p:attrNameLst>
                                      </p:cBhvr>
                                      <p:to>
                                        <p:strVal val="visible"/>
                                      </p:to>
                                    </p:set>
                                    <p:anim calcmode="lin" valueType="num">
                                      <p:cBhvr>
                                        <p:cTn id="14" dur="500" fill="hold"/>
                                        <p:tgtEl>
                                          <p:spTgt spid="56"/>
                                        </p:tgtEl>
                                        <p:attrNameLst>
                                          <p:attrName>ppt_x</p:attrName>
                                        </p:attrNameLst>
                                      </p:cBhvr>
                                      <p:tavLst>
                                        <p:tav tm="0">
                                          <p:val>
                                            <p:strVal val="#ppt_x"/>
                                          </p:val>
                                        </p:tav>
                                        <p:tav tm="100000">
                                          <p:val>
                                            <p:strVal val="#ppt_x"/>
                                          </p:val>
                                        </p:tav>
                                      </p:tavLst>
                                    </p:anim>
                                    <p:anim calcmode="lin" valueType="num">
                                      <p:cBhvr>
                                        <p:cTn id="15" dur="500" fill="hold"/>
                                        <p:tgtEl>
                                          <p:spTgt spid="56"/>
                                        </p:tgtEl>
                                        <p:attrNameLst>
                                          <p:attrName>ppt_y</p:attrName>
                                        </p:attrNameLst>
                                      </p:cBhvr>
                                      <p:tavLst>
                                        <p:tav tm="0">
                                          <p:val>
                                            <p:strVal val="#ppt_y-#ppt_h/2"/>
                                          </p:val>
                                        </p:tav>
                                        <p:tav tm="100000">
                                          <p:val>
                                            <p:strVal val="#ppt_y"/>
                                          </p:val>
                                        </p:tav>
                                      </p:tavLst>
                                    </p:anim>
                                    <p:anim calcmode="lin" valueType="num">
                                      <p:cBhvr>
                                        <p:cTn id="16" dur="500" fill="hold"/>
                                        <p:tgtEl>
                                          <p:spTgt spid="56"/>
                                        </p:tgtEl>
                                        <p:attrNameLst>
                                          <p:attrName>ppt_w</p:attrName>
                                        </p:attrNameLst>
                                      </p:cBhvr>
                                      <p:tavLst>
                                        <p:tav tm="0">
                                          <p:val>
                                            <p:strVal val="#ppt_w"/>
                                          </p:val>
                                        </p:tav>
                                        <p:tav tm="100000">
                                          <p:val>
                                            <p:strVal val="#ppt_w"/>
                                          </p:val>
                                        </p:tav>
                                      </p:tavLst>
                                    </p:anim>
                                    <p:anim calcmode="lin" valueType="num">
                                      <p:cBhvr>
                                        <p:cTn id="17" dur="500" fill="hold"/>
                                        <p:tgtEl>
                                          <p:spTgt spid="56"/>
                                        </p:tgtEl>
                                        <p:attrNameLst>
                                          <p:attrName>ppt_h</p:attrName>
                                        </p:attrNameLst>
                                      </p:cBhvr>
                                      <p:tavLst>
                                        <p:tav tm="0">
                                          <p:val>
                                            <p:fltVal val="0"/>
                                          </p:val>
                                        </p:tav>
                                        <p:tav tm="100000">
                                          <p:val>
                                            <p:strVal val="#ppt_h"/>
                                          </p:val>
                                        </p:tav>
                                      </p:tavLst>
                                    </p:anim>
                                  </p:childTnLst>
                                </p:cTn>
                              </p:par>
                              <p:par>
                                <p:cTn id="18" presetID="22" presetClass="entr" presetSubtype="4" fill="hold" grpId="0" nodeType="withEffect">
                                  <p:stCondLst>
                                    <p:cond delay="0"/>
                                  </p:stCondLst>
                                  <p:childTnLst>
                                    <p:set>
                                      <p:cBhvr>
                                        <p:cTn id="19" dur="1" fill="hold">
                                          <p:stCondLst>
                                            <p:cond delay="0"/>
                                          </p:stCondLst>
                                        </p:cTn>
                                        <p:tgtEl>
                                          <p:spTgt spid="59"/>
                                        </p:tgtEl>
                                        <p:attrNameLst>
                                          <p:attrName>style.visibility</p:attrName>
                                        </p:attrNameLst>
                                      </p:cBhvr>
                                      <p:to>
                                        <p:strVal val="visible"/>
                                      </p:to>
                                    </p:set>
                                    <p:animEffect transition="in" filter="wipe(down)">
                                      <p:cBhvr>
                                        <p:cTn id="20" dur="650"/>
                                        <p:tgtEl>
                                          <p:spTgt spid="59"/>
                                        </p:tgtEl>
                                      </p:cBhvr>
                                    </p:animEffect>
                                  </p:childTnLst>
                                </p:cTn>
                              </p:par>
                            </p:childTnLst>
                          </p:cTn>
                        </p:par>
                        <p:par>
                          <p:cTn id="21" fill="hold">
                            <p:stCondLst>
                              <p:cond delay="1000"/>
                            </p:stCondLst>
                            <p:childTnLst>
                              <p:par>
                                <p:cTn id="22" presetID="53" presetClass="entr" presetSubtype="16" fill="hold" nodeType="afterEffect">
                                  <p:stCondLst>
                                    <p:cond delay="0"/>
                                  </p:stCondLst>
                                  <p:childTnLst>
                                    <p:set>
                                      <p:cBhvr>
                                        <p:cTn id="23" dur="1" fill="hold">
                                          <p:stCondLst>
                                            <p:cond delay="0"/>
                                          </p:stCondLst>
                                        </p:cTn>
                                        <p:tgtEl>
                                          <p:spTgt spid="7"/>
                                        </p:tgtEl>
                                        <p:attrNameLst>
                                          <p:attrName>style.visibility</p:attrName>
                                        </p:attrNameLst>
                                      </p:cBhvr>
                                      <p:to>
                                        <p:strVal val="visible"/>
                                      </p:to>
                                    </p:set>
                                    <p:anim calcmode="lin" valueType="num">
                                      <p:cBhvr>
                                        <p:cTn id="24" dur="500" fill="hold"/>
                                        <p:tgtEl>
                                          <p:spTgt spid="7"/>
                                        </p:tgtEl>
                                        <p:attrNameLst>
                                          <p:attrName>ppt_w</p:attrName>
                                        </p:attrNameLst>
                                      </p:cBhvr>
                                      <p:tavLst>
                                        <p:tav tm="0">
                                          <p:val>
                                            <p:fltVal val="0"/>
                                          </p:val>
                                        </p:tav>
                                        <p:tav tm="100000">
                                          <p:val>
                                            <p:strVal val="#ppt_w"/>
                                          </p:val>
                                        </p:tav>
                                      </p:tavLst>
                                    </p:anim>
                                    <p:anim calcmode="lin" valueType="num">
                                      <p:cBhvr>
                                        <p:cTn id="25" dur="500" fill="hold"/>
                                        <p:tgtEl>
                                          <p:spTgt spid="7"/>
                                        </p:tgtEl>
                                        <p:attrNameLst>
                                          <p:attrName>ppt_h</p:attrName>
                                        </p:attrNameLst>
                                      </p:cBhvr>
                                      <p:tavLst>
                                        <p:tav tm="0">
                                          <p:val>
                                            <p:fltVal val="0"/>
                                          </p:val>
                                        </p:tav>
                                        <p:tav tm="100000">
                                          <p:val>
                                            <p:strVal val="#ppt_h"/>
                                          </p:val>
                                        </p:tav>
                                      </p:tavLst>
                                    </p:anim>
                                    <p:animEffect transition="in" filter="fade">
                                      <p:cBhvr>
                                        <p:cTn id="26" dur="500"/>
                                        <p:tgtEl>
                                          <p:spTgt spid="7"/>
                                        </p:tgtEl>
                                      </p:cBhvr>
                                    </p:animEffect>
                                  </p:childTnLst>
                                </p:cTn>
                              </p:par>
                              <p:par>
                                <p:cTn id="27" presetID="53" presetClass="entr" presetSubtype="16" fill="hold" nodeType="withEffect">
                                  <p:stCondLst>
                                    <p:cond delay="0"/>
                                  </p:stCondLst>
                                  <p:childTnLst>
                                    <p:set>
                                      <p:cBhvr>
                                        <p:cTn id="28" dur="1" fill="hold">
                                          <p:stCondLst>
                                            <p:cond delay="0"/>
                                          </p:stCondLst>
                                        </p:cTn>
                                        <p:tgtEl>
                                          <p:spTgt spid="11"/>
                                        </p:tgtEl>
                                        <p:attrNameLst>
                                          <p:attrName>style.visibility</p:attrName>
                                        </p:attrNameLst>
                                      </p:cBhvr>
                                      <p:to>
                                        <p:strVal val="visible"/>
                                      </p:to>
                                    </p:set>
                                    <p:anim calcmode="lin" valueType="num">
                                      <p:cBhvr>
                                        <p:cTn id="29" dur="500" fill="hold"/>
                                        <p:tgtEl>
                                          <p:spTgt spid="11"/>
                                        </p:tgtEl>
                                        <p:attrNameLst>
                                          <p:attrName>ppt_w</p:attrName>
                                        </p:attrNameLst>
                                      </p:cBhvr>
                                      <p:tavLst>
                                        <p:tav tm="0">
                                          <p:val>
                                            <p:fltVal val="0"/>
                                          </p:val>
                                        </p:tav>
                                        <p:tav tm="100000">
                                          <p:val>
                                            <p:strVal val="#ppt_w"/>
                                          </p:val>
                                        </p:tav>
                                      </p:tavLst>
                                    </p:anim>
                                    <p:anim calcmode="lin" valueType="num">
                                      <p:cBhvr>
                                        <p:cTn id="30" dur="500" fill="hold"/>
                                        <p:tgtEl>
                                          <p:spTgt spid="11"/>
                                        </p:tgtEl>
                                        <p:attrNameLst>
                                          <p:attrName>ppt_h</p:attrName>
                                        </p:attrNameLst>
                                      </p:cBhvr>
                                      <p:tavLst>
                                        <p:tav tm="0">
                                          <p:val>
                                            <p:fltVal val="0"/>
                                          </p:val>
                                        </p:tav>
                                        <p:tav tm="100000">
                                          <p:val>
                                            <p:strVal val="#ppt_h"/>
                                          </p:val>
                                        </p:tav>
                                      </p:tavLst>
                                    </p:anim>
                                    <p:animEffect transition="in" filter="fade">
                                      <p:cBhvr>
                                        <p:cTn id="3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3729285" y="194380"/>
            <a:ext cx="4733431" cy="1109044"/>
            <a:chOff x="3279913" y="488294"/>
            <a:chExt cx="4733431" cy="1109044"/>
          </a:xfrm>
        </p:grpSpPr>
        <p:grpSp>
          <p:nvGrpSpPr>
            <p:cNvPr id="15" name="组合 14"/>
            <p:cNvGrpSpPr/>
            <p:nvPr/>
          </p:nvGrpSpPr>
          <p:grpSpPr>
            <a:xfrm>
              <a:off x="3279913" y="909457"/>
              <a:ext cx="4733431" cy="687881"/>
              <a:chOff x="3279913" y="909457"/>
              <a:chExt cx="4733431" cy="687881"/>
            </a:xfrm>
          </p:grpSpPr>
          <p:sp>
            <p:nvSpPr>
              <p:cNvPr id="170" name="矩形: 圆角 169"/>
              <p:cNvSpPr/>
              <p:nvPr/>
            </p:nvSpPr>
            <p:spPr>
              <a:xfrm>
                <a:off x="3279913" y="909457"/>
                <a:ext cx="4733431" cy="687881"/>
              </a:xfrm>
              <a:prstGeom prst="roundRect">
                <a:avLst/>
              </a:prstGeom>
              <a:solidFill>
                <a:srgbClr val="0F73EE"/>
              </a:solidFill>
              <a:ln w="127000">
                <a:solidFill>
                  <a:srgbClr val="00B0F0">
                    <a:alpha val="25000"/>
                  </a:srgb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微软雅黑 Light" panose="020B0502040204020203" pitchFamily="34" charset="-122"/>
                  <a:ea typeface="微软雅黑 Light" panose="020B0502040204020203" pitchFamily="34" charset="-122"/>
                  <a:cs typeface="+mn-ea"/>
                </a:endParaRPr>
              </a:p>
            </p:txBody>
          </p:sp>
          <p:sp>
            <p:nvSpPr>
              <p:cNvPr id="171" name="文本框 170"/>
              <p:cNvSpPr txBox="1"/>
              <p:nvPr/>
            </p:nvSpPr>
            <p:spPr>
              <a:xfrm>
                <a:off x="4648956" y="1032190"/>
                <a:ext cx="3057247" cy="535531"/>
              </a:xfrm>
              <a:prstGeom prst="rect">
                <a:avLst/>
              </a:prstGeom>
              <a:noFill/>
            </p:spPr>
            <p:txBody>
              <a:bodyPr wrap="none" rtlCol="0" anchor="t">
                <a:spAutoFit/>
              </a:bodyPr>
              <a:lstStyle/>
              <a:p>
                <a:pPr lvl="0" fontAlgn="base">
                  <a:lnSpc>
                    <a:spcPct val="90000"/>
                  </a:lnSpc>
                  <a:spcBef>
                    <a:spcPts val="1000"/>
                  </a:spcBef>
                  <a:spcAft>
                    <a:spcPct val="0"/>
                  </a:spcAft>
                  <a:defRPr/>
                </a:pPr>
                <a:r>
                  <a:rPr lang="zh-CN" altLang="en-US" sz="3200" dirty="0">
                    <a:solidFill>
                      <a:schemeClr val="bg1"/>
                    </a:solidFill>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sym typeface="+mn-ea"/>
                  </a:rPr>
                  <a:t>可视密码的原理</a:t>
                </a:r>
                <a:endParaRPr lang="zh-CN" altLang="en-US" sz="3200" noProof="0" dirty="0">
                  <a:ln>
                    <a:noFill/>
                  </a:ln>
                  <a:solidFill>
                    <a:srgbClr val="FFFF00"/>
                  </a:solidFill>
                  <a:effectLst>
                    <a:outerShdw blurRad="38100" dist="38100" dir="2700000" algn="tl">
                      <a:srgbClr val="000000">
                        <a:alpha val="43137"/>
                      </a:srgbClr>
                    </a:outerShdw>
                  </a:effectLst>
                  <a:uLnTx/>
                  <a:uFillTx/>
                  <a:latin typeface="思源黑体 CN Heavy" panose="020B0A00000000000000" pitchFamily="34" charset="-122"/>
                  <a:ea typeface="思源黑体 CN Heavy" panose="020B0A00000000000000" pitchFamily="34" charset="-122"/>
                  <a:sym typeface="+mn-ea"/>
                </a:endParaRPr>
              </a:p>
            </p:txBody>
          </p:sp>
        </p:grpSp>
        <p:grpSp>
          <p:nvGrpSpPr>
            <p:cNvPr id="16" name="28b0fd0e-7ece-4f48-881a-83c93b08799b"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3459237" y="488294"/>
              <a:ext cx="1104746" cy="1087791"/>
              <a:chOff x="3950910" y="1316832"/>
              <a:chExt cx="4290179" cy="4224337"/>
            </a:xfrm>
          </p:grpSpPr>
          <p:sp>
            <p:nvSpPr>
              <p:cNvPr id="17" name="ïṥļîḋè"/>
              <p:cNvSpPr/>
              <p:nvPr/>
            </p:nvSpPr>
            <p:spPr bwMode="auto">
              <a:xfrm>
                <a:off x="4051407" y="3713164"/>
                <a:ext cx="727736" cy="421048"/>
              </a:xfrm>
              <a:custGeom>
                <a:avLst/>
                <a:gdLst>
                  <a:gd name="T0" fmla="*/ 166 w 202"/>
                  <a:gd name="T1" fmla="*/ 96 h 117"/>
                  <a:gd name="T2" fmla="*/ 36 w 202"/>
                  <a:gd name="T3" fmla="*/ 96 h 117"/>
                  <a:gd name="T4" fmla="*/ 36 w 202"/>
                  <a:gd name="T5" fmla="*/ 21 h 117"/>
                  <a:gd name="T6" fmla="*/ 166 w 202"/>
                  <a:gd name="T7" fmla="*/ 21 h 117"/>
                  <a:gd name="T8" fmla="*/ 166 w 202"/>
                  <a:gd name="T9" fmla="*/ 96 h 117"/>
                </a:gdLst>
                <a:ahLst/>
                <a:cxnLst>
                  <a:cxn ang="0">
                    <a:pos x="T0" y="T1"/>
                  </a:cxn>
                  <a:cxn ang="0">
                    <a:pos x="T2" y="T3"/>
                  </a:cxn>
                  <a:cxn ang="0">
                    <a:pos x="T4" y="T5"/>
                  </a:cxn>
                  <a:cxn ang="0">
                    <a:pos x="T6" y="T7"/>
                  </a:cxn>
                  <a:cxn ang="0">
                    <a:pos x="T8" y="T9"/>
                  </a:cxn>
                </a:cxnLst>
                <a:rect l="0" t="0" r="r" b="b"/>
                <a:pathLst>
                  <a:path w="202" h="117">
                    <a:moveTo>
                      <a:pt x="166" y="96"/>
                    </a:moveTo>
                    <a:cubicBezTo>
                      <a:pt x="130" y="117"/>
                      <a:pt x="72" y="117"/>
                      <a:pt x="36" y="96"/>
                    </a:cubicBezTo>
                    <a:cubicBezTo>
                      <a:pt x="0" y="76"/>
                      <a:pt x="0" y="42"/>
                      <a:pt x="36" y="21"/>
                    </a:cubicBezTo>
                    <a:cubicBezTo>
                      <a:pt x="72" y="0"/>
                      <a:pt x="130" y="0"/>
                      <a:pt x="166" y="21"/>
                    </a:cubicBezTo>
                    <a:cubicBezTo>
                      <a:pt x="202" y="42"/>
                      <a:pt x="202" y="76"/>
                      <a:pt x="166" y="96"/>
                    </a:cubicBezTo>
                    <a:close/>
                  </a:path>
                </a:pathLst>
              </a:custGeom>
              <a:solidFill>
                <a:srgbClr val="B2D3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9" name="íṣḻíďe"/>
              <p:cNvSpPr/>
              <p:nvPr/>
            </p:nvSpPr>
            <p:spPr bwMode="auto">
              <a:xfrm>
                <a:off x="4170964" y="3766878"/>
                <a:ext cx="481692" cy="270302"/>
              </a:xfrm>
              <a:custGeom>
                <a:avLst/>
                <a:gdLst>
                  <a:gd name="T0" fmla="*/ 110 w 134"/>
                  <a:gd name="T1" fmla="*/ 11 h 75"/>
                  <a:gd name="T2" fmla="*/ 102 w 134"/>
                  <a:gd name="T3" fmla="*/ 7 h 75"/>
                  <a:gd name="T4" fmla="*/ 102 w 134"/>
                  <a:gd name="T5" fmla="*/ 7 h 75"/>
                  <a:gd name="T6" fmla="*/ 86 w 134"/>
                  <a:gd name="T7" fmla="*/ 0 h 75"/>
                  <a:gd name="T8" fmla="*/ 87 w 134"/>
                  <a:gd name="T9" fmla="*/ 3 h 75"/>
                  <a:gd name="T10" fmla="*/ 49 w 134"/>
                  <a:gd name="T11" fmla="*/ 3 h 75"/>
                  <a:gd name="T12" fmla="*/ 50 w 134"/>
                  <a:gd name="T13" fmla="*/ 0 h 75"/>
                  <a:gd name="T14" fmla="*/ 31 w 134"/>
                  <a:gd name="T15" fmla="*/ 8 h 75"/>
                  <a:gd name="T16" fmla="*/ 31 w 134"/>
                  <a:gd name="T17" fmla="*/ 8 h 75"/>
                  <a:gd name="T18" fmla="*/ 24 w 134"/>
                  <a:gd name="T19" fmla="*/ 11 h 75"/>
                  <a:gd name="T20" fmla="*/ 24 w 134"/>
                  <a:gd name="T21" fmla="*/ 61 h 75"/>
                  <a:gd name="T22" fmla="*/ 110 w 134"/>
                  <a:gd name="T23" fmla="*/ 61 h 75"/>
                  <a:gd name="T24" fmla="*/ 110 w 134"/>
                  <a:gd name="T25" fmla="*/ 11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4" h="75">
                    <a:moveTo>
                      <a:pt x="110" y="11"/>
                    </a:moveTo>
                    <a:cubicBezTo>
                      <a:pt x="108" y="10"/>
                      <a:pt x="105" y="9"/>
                      <a:pt x="102" y="7"/>
                    </a:cubicBezTo>
                    <a:cubicBezTo>
                      <a:pt x="102" y="7"/>
                      <a:pt x="102" y="7"/>
                      <a:pt x="102" y="7"/>
                    </a:cubicBezTo>
                    <a:cubicBezTo>
                      <a:pt x="86" y="0"/>
                      <a:pt x="86" y="0"/>
                      <a:pt x="86" y="0"/>
                    </a:cubicBezTo>
                    <a:cubicBezTo>
                      <a:pt x="87" y="3"/>
                      <a:pt x="87" y="3"/>
                      <a:pt x="87" y="3"/>
                    </a:cubicBezTo>
                    <a:cubicBezTo>
                      <a:pt x="75" y="1"/>
                      <a:pt x="62" y="1"/>
                      <a:pt x="49" y="3"/>
                    </a:cubicBezTo>
                    <a:cubicBezTo>
                      <a:pt x="50" y="0"/>
                      <a:pt x="50" y="0"/>
                      <a:pt x="50" y="0"/>
                    </a:cubicBezTo>
                    <a:cubicBezTo>
                      <a:pt x="31" y="8"/>
                      <a:pt x="31" y="8"/>
                      <a:pt x="31" y="8"/>
                    </a:cubicBezTo>
                    <a:cubicBezTo>
                      <a:pt x="31" y="8"/>
                      <a:pt x="31" y="8"/>
                      <a:pt x="31" y="8"/>
                    </a:cubicBezTo>
                    <a:cubicBezTo>
                      <a:pt x="29" y="9"/>
                      <a:pt x="26" y="10"/>
                      <a:pt x="24" y="11"/>
                    </a:cubicBezTo>
                    <a:cubicBezTo>
                      <a:pt x="0" y="25"/>
                      <a:pt x="0" y="47"/>
                      <a:pt x="24" y="61"/>
                    </a:cubicBezTo>
                    <a:cubicBezTo>
                      <a:pt x="48" y="75"/>
                      <a:pt x="86" y="75"/>
                      <a:pt x="110" y="61"/>
                    </a:cubicBezTo>
                    <a:cubicBezTo>
                      <a:pt x="134" y="47"/>
                      <a:pt x="134" y="25"/>
                      <a:pt x="110" y="11"/>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0" name="íś1îḍê"/>
              <p:cNvSpPr/>
              <p:nvPr/>
            </p:nvSpPr>
            <p:spPr bwMode="auto">
              <a:xfrm>
                <a:off x="4300917" y="3749550"/>
                <a:ext cx="221786" cy="129953"/>
              </a:xfrm>
              <a:custGeom>
                <a:avLst/>
                <a:gdLst>
                  <a:gd name="T0" fmla="*/ 51 w 62"/>
                  <a:gd name="T1" fmla="*/ 29 h 36"/>
                  <a:gd name="T2" fmla="*/ 11 w 62"/>
                  <a:gd name="T3" fmla="*/ 29 h 36"/>
                  <a:gd name="T4" fmla="*/ 11 w 62"/>
                  <a:gd name="T5" fmla="*/ 6 h 36"/>
                  <a:gd name="T6" fmla="*/ 51 w 62"/>
                  <a:gd name="T7" fmla="*/ 6 h 36"/>
                  <a:gd name="T8" fmla="*/ 51 w 62"/>
                  <a:gd name="T9" fmla="*/ 29 h 36"/>
                </a:gdLst>
                <a:ahLst/>
                <a:cxnLst>
                  <a:cxn ang="0">
                    <a:pos x="T0" y="T1"/>
                  </a:cxn>
                  <a:cxn ang="0">
                    <a:pos x="T2" y="T3"/>
                  </a:cxn>
                  <a:cxn ang="0">
                    <a:pos x="T4" y="T5"/>
                  </a:cxn>
                  <a:cxn ang="0">
                    <a:pos x="T6" y="T7"/>
                  </a:cxn>
                  <a:cxn ang="0">
                    <a:pos x="T8" y="T9"/>
                  </a:cxn>
                </a:cxnLst>
                <a:rect l="0" t="0" r="r" b="b"/>
                <a:pathLst>
                  <a:path w="62" h="36">
                    <a:moveTo>
                      <a:pt x="51" y="29"/>
                    </a:moveTo>
                    <a:cubicBezTo>
                      <a:pt x="40" y="36"/>
                      <a:pt x="22" y="36"/>
                      <a:pt x="11" y="29"/>
                    </a:cubicBezTo>
                    <a:cubicBezTo>
                      <a:pt x="0" y="23"/>
                      <a:pt x="0" y="13"/>
                      <a:pt x="11" y="6"/>
                    </a:cubicBezTo>
                    <a:cubicBezTo>
                      <a:pt x="22" y="0"/>
                      <a:pt x="40" y="0"/>
                      <a:pt x="51" y="6"/>
                    </a:cubicBezTo>
                    <a:cubicBezTo>
                      <a:pt x="62" y="13"/>
                      <a:pt x="62" y="23"/>
                      <a:pt x="51" y="29"/>
                    </a:cubicBezTo>
                    <a:close/>
                  </a:path>
                </a:pathLst>
              </a:custGeom>
              <a:solidFill>
                <a:srgbClr val="8A2AE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1" name="iš1ïḍe"/>
              <p:cNvSpPr/>
              <p:nvPr/>
            </p:nvSpPr>
            <p:spPr bwMode="auto">
              <a:xfrm>
                <a:off x="4375423" y="3352761"/>
                <a:ext cx="72774" cy="474761"/>
              </a:xfrm>
              <a:custGeom>
                <a:avLst/>
                <a:gdLst>
                  <a:gd name="T0" fmla="*/ 10 w 20"/>
                  <a:gd name="T1" fmla="*/ 132 h 132"/>
                  <a:gd name="T2" fmla="*/ 10 w 20"/>
                  <a:gd name="T3" fmla="*/ 132 h 132"/>
                  <a:gd name="T4" fmla="*/ 0 w 20"/>
                  <a:gd name="T5" fmla="*/ 122 h 132"/>
                  <a:gd name="T6" fmla="*/ 0 w 20"/>
                  <a:gd name="T7" fmla="*/ 0 h 132"/>
                  <a:gd name="T8" fmla="*/ 20 w 20"/>
                  <a:gd name="T9" fmla="*/ 0 h 132"/>
                  <a:gd name="T10" fmla="*/ 20 w 20"/>
                  <a:gd name="T11" fmla="*/ 122 h 132"/>
                  <a:gd name="T12" fmla="*/ 10 w 20"/>
                  <a:gd name="T13" fmla="*/ 132 h 132"/>
                </a:gdLst>
                <a:ahLst/>
                <a:cxnLst>
                  <a:cxn ang="0">
                    <a:pos x="T0" y="T1"/>
                  </a:cxn>
                  <a:cxn ang="0">
                    <a:pos x="T2" y="T3"/>
                  </a:cxn>
                  <a:cxn ang="0">
                    <a:pos x="T4" y="T5"/>
                  </a:cxn>
                  <a:cxn ang="0">
                    <a:pos x="T6" y="T7"/>
                  </a:cxn>
                  <a:cxn ang="0">
                    <a:pos x="T8" y="T9"/>
                  </a:cxn>
                  <a:cxn ang="0">
                    <a:pos x="T10" y="T11"/>
                  </a:cxn>
                  <a:cxn ang="0">
                    <a:pos x="T12" y="T13"/>
                  </a:cxn>
                </a:cxnLst>
                <a:rect l="0" t="0" r="r" b="b"/>
                <a:pathLst>
                  <a:path w="20" h="132">
                    <a:moveTo>
                      <a:pt x="10" y="132"/>
                    </a:moveTo>
                    <a:cubicBezTo>
                      <a:pt x="10" y="132"/>
                      <a:pt x="10" y="132"/>
                      <a:pt x="10" y="132"/>
                    </a:cubicBezTo>
                    <a:cubicBezTo>
                      <a:pt x="5" y="132"/>
                      <a:pt x="0" y="128"/>
                      <a:pt x="0" y="122"/>
                    </a:cubicBezTo>
                    <a:cubicBezTo>
                      <a:pt x="0" y="0"/>
                      <a:pt x="0" y="0"/>
                      <a:pt x="0" y="0"/>
                    </a:cubicBezTo>
                    <a:cubicBezTo>
                      <a:pt x="20" y="0"/>
                      <a:pt x="20" y="0"/>
                      <a:pt x="20" y="0"/>
                    </a:cubicBezTo>
                    <a:cubicBezTo>
                      <a:pt x="20" y="122"/>
                      <a:pt x="20" y="122"/>
                      <a:pt x="20" y="122"/>
                    </a:cubicBezTo>
                    <a:cubicBezTo>
                      <a:pt x="20" y="128"/>
                      <a:pt x="15" y="132"/>
                      <a:pt x="10" y="132"/>
                    </a:cubicBezTo>
                    <a:close/>
                  </a:path>
                </a:pathLst>
              </a:custGeom>
              <a:solidFill>
                <a:srgbClr val="8A2AE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2" name="ísḻiḍè"/>
              <p:cNvSpPr/>
              <p:nvPr/>
            </p:nvSpPr>
            <p:spPr bwMode="auto">
              <a:xfrm>
                <a:off x="4371958" y="3331969"/>
                <a:ext cx="79704" cy="43318"/>
              </a:xfrm>
              <a:custGeom>
                <a:avLst/>
                <a:gdLst>
                  <a:gd name="T0" fmla="*/ 18 w 22"/>
                  <a:gd name="T1" fmla="*/ 10 h 12"/>
                  <a:gd name="T2" fmla="*/ 4 w 22"/>
                  <a:gd name="T3" fmla="*/ 10 h 12"/>
                  <a:gd name="T4" fmla="*/ 4 w 22"/>
                  <a:gd name="T5" fmla="*/ 2 h 12"/>
                  <a:gd name="T6" fmla="*/ 18 w 22"/>
                  <a:gd name="T7" fmla="*/ 2 h 12"/>
                  <a:gd name="T8" fmla="*/ 18 w 22"/>
                  <a:gd name="T9" fmla="*/ 10 h 12"/>
                </a:gdLst>
                <a:ahLst/>
                <a:cxnLst>
                  <a:cxn ang="0">
                    <a:pos x="T0" y="T1"/>
                  </a:cxn>
                  <a:cxn ang="0">
                    <a:pos x="T2" y="T3"/>
                  </a:cxn>
                  <a:cxn ang="0">
                    <a:pos x="T4" y="T5"/>
                  </a:cxn>
                  <a:cxn ang="0">
                    <a:pos x="T6" y="T7"/>
                  </a:cxn>
                  <a:cxn ang="0">
                    <a:pos x="T8" y="T9"/>
                  </a:cxn>
                </a:cxnLst>
                <a:rect l="0" t="0" r="r" b="b"/>
                <a:pathLst>
                  <a:path w="22" h="12">
                    <a:moveTo>
                      <a:pt x="18" y="10"/>
                    </a:moveTo>
                    <a:cubicBezTo>
                      <a:pt x="14" y="12"/>
                      <a:pt x="8" y="12"/>
                      <a:pt x="4" y="10"/>
                    </a:cubicBezTo>
                    <a:cubicBezTo>
                      <a:pt x="0" y="8"/>
                      <a:pt x="0" y="4"/>
                      <a:pt x="4" y="2"/>
                    </a:cubicBezTo>
                    <a:cubicBezTo>
                      <a:pt x="8" y="0"/>
                      <a:pt x="14" y="0"/>
                      <a:pt x="18" y="2"/>
                    </a:cubicBezTo>
                    <a:cubicBezTo>
                      <a:pt x="22" y="4"/>
                      <a:pt x="22" y="8"/>
                      <a:pt x="18" y="10"/>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3" name="iSlïḓe"/>
              <p:cNvSpPr/>
              <p:nvPr/>
            </p:nvSpPr>
            <p:spPr bwMode="auto">
              <a:xfrm>
                <a:off x="4382354" y="2924783"/>
                <a:ext cx="58912" cy="443573"/>
              </a:xfrm>
              <a:custGeom>
                <a:avLst/>
                <a:gdLst>
                  <a:gd name="T0" fmla="*/ 8 w 16"/>
                  <a:gd name="T1" fmla="*/ 123 h 123"/>
                  <a:gd name="T2" fmla="*/ 8 w 16"/>
                  <a:gd name="T3" fmla="*/ 123 h 123"/>
                  <a:gd name="T4" fmla="*/ 0 w 16"/>
                  <a:gd name="T5" fmla="*/ 115 h 123"/>
                  <a:gd name="T6" fmla="*/ 0 w 16"/>
                  <a:gd name="T7" fmla="*/ 0 h 123"/>
                  <a:gd name="T8" fmla="*/ 16 w 16"/>
                  <a:gd name="T9" fmla="*/ 0 h 123"/>
                  <a:gd name="T10" fmla="*/ 16 w 16"/>
                  <a:gd name="T11" fmla="*/ 115 h 123"/>
                  <a:gd name="T12" fmla="*/ 8 w 16"/>
                  <a:gd name="T13" fmla="*/ 123 h 123"/>
                </a:gdLst>
                <a:ahLst/>
                <a:cxnLst>
                  <a:cxn ang="0">
                    <a:pos x="T0" y="T1"/>
                  </a:cxn>
                  <a:cxn ang="0">
                    <a:pos x="T2" y="T3"/>
                  </a:cxn>
                  <a:cxn ang="0">
                    <a:pos x="T4" y="T5"/>
                  </a:cxn>
                  <a:cxn ang="0">
                    <a:pos x="T6" y="T7"/>
                  </a:cxn>
                  <a:cxn ang="0">
                    <a:pos x="T8" y="T9"/>
                  </a:cxn>
                  <a:cxn ang="0">
                    <a:pos x="T10" y="T11"/>
                  </a:cxn>
                  <a:cxn ang="0">
                    <a:pos x="T12" y="T13"/>
                  </a:cxn>
                </a:cxnLst>
                <a:rect l="0" t="0" r="r" b="b"/>
                <a:pathLst>
                  <a:path w="16" h="123">
                    <a:moveTo>
                      <a:pt x="8" y="123"/>
                    </a:moveTo>
                    <a:cubicBezTo>
                      <a:pt x="8" y="123"/>
                      <a:pt x="8" y="123"/>
                      <a:pt x="8" y="123"/>
                    </a:cubicBezTo>
                    <a:cubicBezTo>
                      <a:pt x="4" y="123"/>
                      <a:pt x="0" y="119"/>
                      <a:pt x="0" y="115"/>
                    </a:cubicBezTo>
                    <a:cubicBezTo>
                      <a:pt x="0" y="0"/>
                      <a:pt x="0" y="0"/>
                      <a:pt x="0" y="0"/>
                    </a:cubicBezTo>
                    <a:cubicBezTo>
                      <a:pt x="16" y="0"/>
                      <a:pt x="16" y="0"/>
                      <a:pt x="16" y="0"/>
                    </a:cubicBezTo>
                    <a:cubicBezTo>
                      <a:pt x="16" y="115"/>
                      <a:pt x="16" y="115"/>
                      <a:pt x="16" y="115"/>
                    </a:cubicBezTo>
                    <a:cubicBezTo>
                      <a:pt x="16" y="119"/>
                      <a:pt x="12" y="123"/>
                      <a:pt x="8" y="123"/>
                    </a:cubicBezTo>
                    <a:close/>
                  </a:path>
                </a:pathLst>
              </a:custGeom>
              <a:solidFill>
                <a:srgbClr val="8A2AE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4" name="iṣļidé"/>
              <p:cNvSpPr/>
              <p:nvPr/>
            </p:nvSpPr>
            <p:spPr bwMode="auto">
              <a:xfrm>
                <a:off x="4818996" y="3098053"/>
                <a:ext cx="103962" cy="60645"/>
              </a:xfrm>
              <a:custGeom>
                <a:avLst/>
                <a:gdLst>
                  <a:gd name="T0" fmla="*/ 0 w 29"/>
                  <a:gd name="T1" fmla="*/ 12 h 17"/>
                  <a:gd name="T2" fmla="*/ 0 w 29"/>
                  <a:gd name="T3" fmla="*/ 8 h 17"/>
                  <a:gd name="T4" fmla="*/ 7 w 29"/>
                  <a:gd name="T5" fmla="*/ 7 h 17"/>
                  <a:gd name="T6" fmla="*/ 14 w 29"/>
                  <a:gd name="T7" fmla="*/ 1 h 17"/>
                  <a:gd name="T8" fmla="*/ 19 w 29"/>
                  <a:gd name="T9" fmla="*/ 1 h 17"/>
                  <a:gd name="T10" fmla="*/ 24 w 29"/>
                  <a:gd name="T11" fmla="*/ 4 h 17"/>
                  <a:gd name="T12" fmla="*/ 29 w 29"/>
                  <a:gd name="T13" fmla="*/ 3 h 17"/>
                  <a:gd name="T14" fmla="*/ 29 w 29"/>
                  <a:gd name="T15" fmla="*/ 8 h 17"/>
                  <a:gd name="T16" fmla="*/ 29 w 29"/>
                  <a:gd name="T17" fmla="*/ 8 h 17"/>
                  <a:gd name="T18" fmla="*/ 28 w 29"/>
                  <a:gd name="T19" fmla="*/ 9 h 17"/>
                  <a:gd name="T20" fmla="*/ 11 w 29"/>
                  <a:gd name="T21" fmla="*/ 17 h 17"/>
                  <a:gd name="T22" fmla="*/ 7 w 29"/>
                  <a:gd name="T23" fmla="*/ 17 h 17"/>
                  <a:gd name="T24" fmla="*/ 1 w 29"/>
                  <a:gd name="T25" fmla="*/ 13 h 17"/>
                  <a:gd name="T26" fmla="*/ 0 w 29"/>
                  <a:gd name="T27" fmla="*/ 12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17">
                    <a:moveTo>
                      <a:pt x="0" y="12"/>
                    </a:moveTo>
                    <a:cubicBezTo>
                      <a:pt x="0" y="8"/>
                      <a:pt x="0" y="8"/>
                      <a:pt x="0" y="8"/>
                    </a:cubicBezTo>
                    <a:cubicBezTo>
                      <a:pt x="7" y="7"/>
                      <a:pt x="7" y="7"/>
                      <a:pt x="7" y="7"/>
                    </a:cubicBezTo>
                    <a:cubicBezTo>
                      <a:pt x="14" y="1"/>
                      <a:pt x="14" y="1"/>
                      <a:pt x="14" y="1"/>
                    </a:cubicBezTo>
                    <a:cubicBezTo>
                      <a:pt x="15" y="0"/>
                      <a:pt x="17" y="0"/>
                      <a:pt x="19" y="1"/>
                    </a:cubicBezTo>
                    <a:cubicBezTo>
                      <a:pt x="24" y="4"/>
                      <a:pt x="24" y="4"/>
                      <a:pt x="24" y="4"/>
                    </a:cubicBezTo>
                    <a:cubicBezTo>
                      <a:pt x="29" y="3"/>
                      <a:pt x="29" y="3"/>
                      <a:pt x="29" y="3"/>
                    </a:cubicBezTo>
                    <a:cubicBezTo>
                      <a:pt x="29" y="8"/>
                      <a:pt x="29" y="8"/>
                      <a:pt x="29" y="8"/>
                    </a:cubicBezTo>
                    <a:cubicBezTo>
                      <a:pt x="29" y="8"/>
                      <a:pt x="29" y="8"/>
                      <a:pt x="29" y="8"/>
                    </a:cubicBezTo>
                    <a:cubicBezTo>
                      <a:pt x="29" y="9"/>
                      <a:pt x="29" y="9"/>
                      <a:pt x="28" y="9"/>
                    </a:cubicBezTo>
                    <a:cubicBezTo>
                      <a:pt x="11" y="17"/>
                      <a:pt x="11" y="17"/>
                      <a:pt x="11" y="17"/>
                    </a:cubicBezTo>
                    <a:cubicBezTo>
                      <a:pt x="10" y="17"/>
                      <a:pt x="8" y="17"/>
                      <a:pt x="7" y="17"/>
                    </a:cubicBezTo>
                    <a:cubicBezTo>
                      <a:pt x="1" y="13"/>
                      <a:pt x="1" y="13"/>
                      <a:pt x="1" y="13"/>
                    </a:cubicBezTo>
                    <a:cubicBezTo>
                      <a:pt x="1" y="13"/>
                      <a:pt x="0" y="13"/>
                      <a:pt x="0" y="12"/>
                    </a:cubicBezTo>
                    <a:close/>
                  </a:path>
                </a:pathLst>
              </a:custGeom>
              <a:solidFill>
                <a:srgbClr val="B45E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5" name="iSliḋe"/>
              <p:cNvSpPr/>
              <p:nvPr/>
            </p:nvSpPr>
            <p:spPr bwMode="auto">
              <a:xfrm>
                <a:off x="4818996" y="3084192"/>
                <a:ext cx="103962" cy="60645"/>
              </a:xfrm>
              <a:custGeom>
                <a:avLst/>
                <a:gdLst>
                  <a:gd name="T0" fmla="*/ 1 w 29"/>
                  <a:gd name="T1" fmla="*/ 10 h 17"/>
                  <a:gd name="T2" fmla="*/ 14 w 29"/>
                  <a:gd name="T3" fmla="*/ 1 h 17"/>
                  <a:gd name="T4" fmla="*/ 19 w 29"/>
                  <a:gd name="T5" fmla="*/ 1 h 17"/>
                  <a:gd name="T6" fmla="*/ 28 w 29"/>
                  <a:gd name="T7" fmla="*/ 6 h 17"/>
                  <a:gd name="T8" fmla="*/ 28 w 29"/>
                  <a:gd name="T9" fmla="*/ 9 h 17"/>
                  <a:gd name="T10" fmla="*/ 11 w 29"/>
                  <a:gd name="T11" fmla="*/ 16 h 17"/>
                  <a:gd name="T12" fmla="*/ 7 w 29"/>
                  <a:gd name="T13" fmla="*/ 16 h 17"/>
                  <a:gd name="T14" fmla="*/ 1 w 29"/>
                  <a:gd name="T15" fmla="*/ 13 h 17"/>
                  <a:gd name="T16" fmla="*/ 1 w 29"/>
                  <a:gd name="T17" fmla="*/ 1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17">
                    <a:moveTo>
                      <a:pt x="1" y="10"/>
                    </a:moveTo>
                    <a:cubicBezTo>
                      <a:pt x="14" y="1"/>
                      <a:pt x="14" y="1"/>
                      <a:pt x="14" y="1"/>
                    </a:cubicBezTo>
                    <a:cubicBezTo>
                      <a:pt x="15" y="0"/>
                      <a:pt x="17" y="0"/>
                      <a:pt x="19" y="1"/>
                    </a:cubicBezTo>
                    <a:cubicBezTo>
                      <a:pt x="28" y="6"/>
                      <a:pt x="28" y="6"/>
                      <a:pt x="28" y="6"/>
                    </a:cubicBezTo>
                    <a:cubicBezTo>
                      <a:pt x="29" y="7"/>
                      <a:pt x="29" y="8"/>
                      <a:pt x="28" y="9"/>
                    </a:cubicBezTo>
                    <a:cubicBezTo>
                      <a:pt x="11" y="16"/>
                      <a:pt x="11" y="16"/>
                      <a:pt x="11" y="16"/>
                    </a:cubicBezTo>
                    <a:cubicBezTo>
                      <a:pt x="10" y="17"/>
                      <a:pt x="8" y="17"/>
                      <a:pt x="7" y="16"/>
                    </a:cubicBezTo>
                    <a:cubicBezTo>
                      <a:pt x="1" y="13"/>
                      <a:pt x="1" y="13"/>
                      <a:pt x="1" y="13"/>
                    </a:cubicBezTo>
                    <a:cubicBezTo>
                      <a:pt x="0" y="12"/>
                      <a:pt x="0" y="11"/>
                      <a:pt x="1" y="10"/>
                    </a:cubicBezTo>
                    <a:close/>
                  </a:path>
                </a:pathLst>
              </a:custGeom>
              <a:solidFill>
                <a:srgbClr val="8A2AE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6" name="îśḷíḓé"/>
              <p:cNvSpPr/>
              <p:nvPr/>
            </p:nvSpPr>
            <p:spPr bwMode="auto">
              <a:xfrm>
                <a:off x="4602407" y="3108449"/>
                <a:ext cx="237381" cy="90101"/>
              </a:xfrm>
              <a:custGeom>
                <a:avLst/>
                <a:gdLst>
                  <a:gd name="T0" fmla="*/ 39 w 66"/>
                  <a:gd name="T1" fmla="*/ 25 h 25"/>
                  <a:gd name="T2" fmla="*/ 44 w 66"/>
                  <a:gd name="T3" fmla="*/ 24 h 25"/>
                  <a:gd name="T4" fmla="*/ 64 w 66"/>
                  <a:gd name="T5" fmla="*/ 12 h 25"/>
                  <a:gd name="T6" fmla="*/ 65 w 66"/>
                  <a:gd name="T7" fmla="*/ 9 h 25"/>
                  <a:gd name="T8" fmla="*/ 62 w 66"/>
                  <a:gd name="T9" fmla="*/ 8 h 25"/>
                  <a:gd name="T10" fmla="*/ 42 w 66"/>
                  <a:gd name="T11" fmla="*/ 20 h 25"/>
                  <a:gd name="T12" fmla="*/ 36 w 66"/>
                  <a:gd name="T13" fmla="*/ 20 h 25"/>
                  <a:gd name="T14" fmla="*/ 3 w 66"/>
                  <a:gd name="T15" fmla="*/ 1 h 25"/>
                  <a:gd name="T16" fmla="*/ 0 w 66"/>
                  <a:gd name="T17" fmla="*/ 2 h 25"/>
                  <a:gd name="T18" fmla="*/ 1 w 66"/>
                  <a:gd name="T19" fmla="*/ 5 h 25"/>
                  <a:gd name="T20" fmla="*/ 34 w 66"/>
                  <a:gd name="T21" fmla="*/ 24 h 25"/>
                  <a:gd name="T22" fmla="*/ 39 w 66"/>
                  <a:gd name="T23"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6" h="25">
                    <a:moveTo>
                      <a:pt x="39" y="25"/>
                    </a:moveTo>
                    <a:cubicBezTo>
                      <a:pt x="41" y="25"/>
                      <a:pt x="43" y="25"/>
                      <a:pt x="44" y="24"/>
                    </a:cubicBezTo>
                    <a:cubicBezTo>
                      <a:pt x="64" y="12"/>
                      <a:pt x="64" y="12"/>
                      <a:pt x="64" y="12"/>
                    </a:cubicBezTo>
                    <a:cubicBezTo>
                      <a:pt x="66" y="12"/>
                      <a:pt x="66" y="10"/>
                      <a:pt x="65" y="9"/>
                    </a:cubicBezTo>
                    <a:cubicBezTo>
                      <a:pt x="65" y="8"/>
                      <a:pt x="63" y="8"/>
                      <a:pt x="62" y="8"/>
                    </a:cubicBezTo>
                    <a:cubicBezTo>
                      <a:pt x="42" y="20"/>
                      <a:pt x="42" y="20"/>
                      <a:pt x="42" y="20"/>
                    </a:cubicBezTo>
                    <a:cubicBezTo>
                      <a:pt x="41" y="21"/>
                      <a:pt x="38" y="21"/>
                      <a:pt x="36" y="20"/>
                    </a:cubicBezTo>
                    <a:cubicBezTo>
                      <a:pt x="3" y="1"/>
                      <a:pt x="3" y="1"/>
                      <a:pt x="3" y="1"/>
                    </a:cubicBezTo>
                    <a:cubicBezTo>
                      <a:pt x="2" y="0"/>
                      <a:pt x="1" y="0"/>
                      <a:pt x="0" y="2"/>
                    </a:cubicBezTo>
                    <a:cubicBezTo>
                      <a:pt x="0" y="3"/>
                      <a:pt x="0" y="4"/>
                      <a:pt x="1" y="5"/>
                    </a:cubicBezTo>
                    <a:cubicBezTo>
                      <a:pt x="34" y="24"/>
                      <a:pt x="34" y="24"/>
                      <a:pt x="34" y="24"/>
                    </a:cubicBezTo>
                    <a:cubicBezTo>
                      <a:pt x="36" y="25"/>
                      <a:pt x="37" y="25"/>
                      <a:pt x="39" y="25"/>
                    </a:cubicBezTo>
                    <a:close/>
                  </a:path>
                </a:pathLst>
              </a:custGeom>
              <a:solidFill>
                <a:srgbClr val="B45E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7" name="îS1îḋe"/>
              <p:cNvSpPr/>
              <p:nvPr/>
            </p:nvSpPr>
            <p:spPr bwMode="auto">
              <a:xfrm>
                <a:off x="4061803" y="2716858"/>
                <a:ext cx="731202" cy="464365"/>
              </a:xfrm>
              <a:custGeom>
                <a:avLst/>
                <a:gdLst>
                  <a:gd name="T0" fmla="*/ 203 w 203"/>
                  <a:gd name="T1" fmla="*/ 64 h 129"/>
                  <a:gd name="T2" fmla="*/ 198 w 203"/>
                  <a:gd name="T3" fmla="*/ 61 h 129"/>
                  <a:gd name="T4" fmla="*/ 130 w 203"/>
                  <a:gd name="T5" fmla="*/ 11 h 129"/>
                  <a:gd name="T6" fmla="*/ 95 w 203"/>
                  <a:gd name="T7" fmla="*/ 5 h 129"/>
                  <a:gd name="T8" fmla="*/ 94 w 203"/>
                  <a:gd name="T9" fmla="*/ 5 h 129"/>
                  <a:gd name="T10" fmla="*/ 94 w 203"/>
                  <a:gd name="T11" fmla="*/ 5 h 129"/>
                  <a:gd name="T12" fmla="*/ 0 w 203"/>
                  <a:gd name="T13" fmla="*/ 60 h 129"/>
                  <a:gd name="T14" fmla="*/ 8 w 203"/>
                  <a:gd name="T15" fmla="*/ 63 h 129"/>
                  <a:gd name="T16" fmla="*/ 41 w 203"/>
                  <a:gd name="T17" fmla="*/ 77 h 129"/>
                  <a:gd name="T18" fmla="*/ 86 w 203"/>
                  <a:gd name="T19" fmla="*/ 109 h 129"/>
                  <a:gd name="T20" fmla="*/ 121 w 203"/>
                  <a:gd name="T21" fmla="*/ 128 h 129"/>
                  <a:gd name="T22" fmla="*/ 123 w 203"/>
                  <a:gd name="T23" fmla="*/ 129 h 129"/>
                  <a:gd name="T24" fmla="*/ 146 w 203"/>
                  <a:gd name="T25" fmla="*/ 105 h 129"/>
                  <a:gd name="T26" fmla="*/ 193 w 203"/>
                  <a:gd name="T27" fmla="*/ 73 h 129"/>
                  <a:gd name="T28" fmla="*/ 198 w 203"/>
                  <a:gd name="T29" fmla="*/ 76 h 129"/>
                  <a:gd name="T30" fmla="*/ 203 w 203"/>
                  <a:gd name="T31" fmla="*/ 64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3" h="129">
                    <a:moveTo>
                      <a:pt x="203" y="64"/>
                    </a:moveTo>
                    <a:cubicBezTo>
                      <a:pt x="201" y="63"/>
                      <a:pt x="200" y="62"/>
                      <a:pt x="198" y="61"/>
                    </a:cubicBezTo>
                    <a:cubicBezTo>
                      <a:pt x="130" y="11"/>
                      <a:pt x="130" y="11"/>
                      <a:pt x="130" y="11"/>
                    </a:cubicBezTo>
                    <a:cubicBezTo>
                      <a:pt x="117" y="2"/>
                      <a:pt x="105" y="0"/>
                      <a:pt x="95" y="5"/>
                    </a:cubicBezTo>
                    <a:cubicBezTo>
                      <a:pt x="94" y="5"/>
                      <a:pt x="94" y="5"/>
                      <a:pt x="94" y="5"/>
                    </a:cubicBezTo>
                    <a:cubicBezTo>
                      <a:pt x="94" y="5"/>
                      <a:pt x="94" y="5"/>
                      <a:pt x="94" y="5"/>
                    </a:cubicBezTo>
                    <a:cubicBezTo>
                      <a:pt x="0" y="60"/>
                      <a:pt x="0" y="60"/>
                      <a:pt x="0" y="60"/>
                    </a:cubicBezTo>
                    <a:cubicBezTo>
                      <a:pt x="8" y="63"/>
                      <a:pt x="8" y="63"/>
                      <a:pt x="8" y="63"/>
                    </a:cubicBezTo>
                    <a:cubicBezTo>
                      <a:pt x="41" y="77"/>
                      <a:pt x="41" y="77"/>
                      <a:pt x="41" y="77"/>
                    </a:cubicBezTo>
                    <a:cubicBezTo>
                      <a:pt x="86" y="109"/>
                      <a:pt x="86" y="109"/>
                      <a:pt x="86" y="109"/>
                    </a:cubicBezTo>
                    <a:cubicBezTo>
                      <a:pt x="121" y="128"/>
                      <a:pt x="121" y="128"/>
                      <a:pt x="121" y="128"/>
                    </a:cubicBezTo>
                    <a:cubicBezTo>
                      <a:pt x="123" y="129"/>
                      <a:pt x="123" y="129"/>
                      <a:pt x="123" y="129"/>
                    </a:cubicBezTo>
                    <a:cubicBezTo>
                      <a:pt x="131" y="122"/>
                      <a:pt x="141" y="116"/>
                      <a:pt x="146" y="105"/>
                    </a:cubicBezTo>
                    <a:cubicBezTo>
                      <a:pt x="154" y="90"/>
                      <a:pt x="179" y="86"/>
                      <a:pt x="193" y="73"/>
                    </a:cubicBezTo>
                    <a:cubicBezTo>
                      <a:pt x="195" y="74"/>
                      <a:pt x="196" y="75"/>
                      <a:pt x="198" y="76"/>
                    </a:cubicBezTo>
                    <a:cubicBezTo>
                      <a:pt x="201" y="73"/>
                      <a:pt x="201" y="69"/>
                      <a:pt x="203" y="64"/>
                    </a:cubicBezTo>
                    <a:close/>
                  </a:path>
                </a:pathLst>
              </a:custGeom>
              <a:solidFill>
                <a:srgbClr val="8A2AE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8" name="îś1íḍê"/>
              <p:cNvSpPr/>
              <p:nvPr/>
            </p:nvSpPr>
            <p:spPr bwMode="auto">
              <a:xfrm>
                <a:off x="4505376" y="2867604"/>
                <a:ext cx="421048" cy="320551"/>
              </a:xfrm>
              <a:custGeom>
                <a:avLst/>
                <a:gdLst>
                  <a:gd name="T0" fmla="*/ 110 w 117"/>
                  <a:gd name="T1" fmla="*/ 0 h 89"/>
                  <a:gd name="T2" fmla="*/ 106 w 117"/>
                  <a:gd name="T3" fmla="*/ 1 h 89"/>
                  <a:gd name="T4" fmla="*/ 106 w 117"/>
                  <a:gd name="T5" fmla="*/ 1 h 89"/>
                  <a:gd name="T6" fmla="*/ 14 w 117"/>
                  <a:gd name="T7" fmla="*/ 55 h 89"/>
                  <a:gd name="T8" fmla="*/ 17 w 117"/>
                  <a:gd name="T9" fmla="*/ 68 h 89"/>
                  <a:gd name="T10" fmla="*/ 21 w 117"/>
                  <a:gd name="T11" fmla="*/ 67 h 89"/>
                  <a:gd name="T12" fmla="*/ 0 w 117"/>
                  <a:gd name="T13" fmla="*/ 87 h 89"/>
                  <a:gd name="T14" fmla="*/ 11 w 117"/>
                  <a:gd name="T15" fmla="*/ 89 h 89"/>
                  <a:gd name="T16" fmla="*/ 101 w 117"/>
                  <a:gd name="T17" fmla="*/ 36 h 89"/>
                  <a:gd name="T18" fmla="*/ 102 w 117"/>
                  <a:gd name="T19" fmla="*/ 36 h 89"/>
                  <a:gd name="T20" fmla="*/ 106 w 117"/>
                  <a:gd name="T21" fmla="*/ 33 h 89"/>
                  <a:gd name="T22" fmla="*/ 106 w 117"/>
                  <a:gd name="T23" fmla="*/ 33 h 89"/>
                  <a:gd name="T24" fmla="*/ 106 w 117"/>
                  <a:gd name="T25" fmla="*/ 33 h 89"/>
                  <a:gd name="T26" fmla="*/ 117 w 117"/>
                  <a:gd name="T27" fmla="*/ 7 h 89"/>
                  <a:gd name="T28" fmla="*/ 117 w 117"/>
                  <a:gd name="T29" fmla="*/ 6 h 89"/>
                  <a:gd name="T30" fmla="*/ 110 w 117"/>
                  <a:gd name="T31"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7" h="89">
                    <a:moveTo>
                      <a:pt x="110" y="0"/>
                    </a:moveTo>
                    <a:cubicBezTo>
                      <a:pt x="109" y="0"/>
                      <a:pt x="107" y="0"/>
                      <a:pt x="106" y="1"/>
                    </a:cubicBezTo>
                    <a:cubicBezTo>
                      <a:pt x="106" y="1"/>
                      <a:pt x="106" y="1"/>
                      <a:pt x="106" y="1"/>
                    </a:cubicBezTo>
                    <a:cubicBezTo>
                      <a:pt x="14" y="55"/>
                      <a:pt x="14" y="55"/>
                      <a:pt x="14" y="55"/>
                    </a:cubicBezTo>
                    <a:cubicBezTo>
                      <a:pt x="17" y="68"/>
                      <a:pt x="17" y="68"/>
                      <a:pt x="17" y="68"/>
                    </a:cubicBezTo>
                    <a:cubicBezTo>
                      <a:pt x="21" y="67"/>
                      <a:pt x="21" y="67"/>
                      <a:pt x="21" y="67"/>
                    </a:cubicBezTo>
                    <a:cubicBezTo>
                      <a:pt x="16" y="75"/>
                      <a:pt x="7" y="80"/>
                      <a:pt x="0" y="87"/>
                    </a:cubicBezTo>
                    <a:cubicBezTo>
                      <a:pt x="11" y="89"/>
                      <a:pt x="11" y="89"/>
                      <a:pt x="11" y="89"/>
                    </a:cubicBezTo>
                    <a:cubicBezTo>
                      <a:pt x="101" y="36"/>
                      <a:pt x="101" y="36"/>
                      <a:pt x="101" y="36"/>
                    </a:cubicBezTo>
                    <a:cubicBezTo>
                      <a:pt x="101" y="36"/>
                      <a:pt x="102" y="36"/>
                      <a:pt x="102" y="36"/>
                    </a:cubicBezTo>
                    <a:cubicBezTo>
                      <a:pt x="103" y="35"/>
                      <a:pt x="105" y="34"/>
                      <a:pt x="106" y="33"/>
                    </a:cubicBezTo>
                    <a:cubicBezTo>
                      <a:pt x="106" y="33"/>
                      <a:pt x="106" y="33"/>
                      <a:pt x="106" y="33"/>
                    </a:cubicBezTo>
                    <a:cubicBezTo>
                      <a:pt x="106" y="33"/>
                      <a:pt x="106" y="33"/>
                      <a:pt x="106" y="33"/>
                    </a:cubicBezTo>
                    <a:cubicBezTo>
                      <a:pt x="113" y="28"/>
                      <a:pt x="117" y="19"/>
                      <a:pt x="117" y="7"/>
                    </a:cubicBezTo>
                    <a:cubicBezTo>
                      <a:pt x="117" y="6"/>
                      <a:pt x="117" y="6"/>
                      <a:pt x="117" y="6"/>
                    </a:cubicBezTo>
                    <a:cubicBezTo>
                      <a:pt x="117" y="3"/>
                      <a:pt x="114" y="0"/>
                      <a:pt x="110" y="0"/>
                    </a:cubicBezTo>
                    <a:close/>
                  </a:path>
                </a:pathLst>
              </a:custGeom>
              <a:solidFill>
                <a:srgbClr val="721BD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9" name="ïṡļïḋé"/>
              <p:cNvSpPr/>
              <p:nvPr/>
            </p:nvSpPr>
            <p:spPr bwMode="auto">
              <a:xfrm>
                <a:off x="4448197" y="2723789"/>
                <a:ext cx="64111" cy="20792"/>
              </a:xfrm>
              <a:custGeom>
                <a:avLst/>
                <a:gdLst>
                  <a:gd name="T0" fmla="*/ 0 w 18"/>
                  <a:gd name="T1" fmla="*/ 0 h 6"/>
                  <a:gd name="T2" fmla="*/ 18 w 18"/>
                  <a:gd name="T3" fmla="*/ 6 h 6"/>
                  <a:gd name="T4" fmla="*/ 0 w 18"/>
                  <a:gd name="T5" fmla="*/ 0 h 6"/>
                </a:gdLst>
                <a:ahLst/>
                <a:cxnLst>
                  <a:cxn ang="0">
                    <a:pos x="T0" y="T1"/>
                  </a:cxn>
                  <a:cxn ang="0">
                    <a:pos x="T2" y="T3"/>
                  </a:cxn>
                  <a:cxn ang="0">
                    <a:pos x="T4" y="T5"/>
                  </a:cxn>
                </a:cxnLst>
                <a:rect l="0" t="0" r="r" b="b"/>
                <a:pathLst>
                  <a:path w="18" h="6">
                    <a:moveTo>
                      <a:pt x="0" y="0"/>
                    </a:moveTo>
                    <a:cubicBezTo>
                      <a:pt x="6" y="0"/>
                      <a:pt x="12" y="2"/>
                      <a:pt x="18" y="6"/>
                    </a:cubicBezTo>
                    <a:cubicBezTo>
                      <a:pt x="12" y="2"/>
                      <a:pt x="6" y="0"/>
                      <a:pt x="0" y="0"/>
                    </a:cubicBezTo>
                    <a:close/>
                  </a:path>
                </a:pathLst>
              </a:cu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0" name="iSḷîḓè"/>
              <p:cNvSpPr/>
              <p:nvPr/>
            </p:nvSpPr>
            <p:spPr bwMode="auto">
              <a:xfrm>
                <a:off x="4061803" y="2794830"/>
                <a:ext cx="537139" cy="386394"/>
              </a:xfrm>
              <a:custGeom>
                <a:avLst/>
                <a:gdLst>
                  <a:gd name="T0" fmla="*/ 149 w 149"/>
                  <a:gd name="T1" fmla="*/ 79 h 107"/>
                  <a:gd name="T2" fmla="*/ 149 w 149"/>
                  <a:gd name="T3" fmla="*/ 78 h 107"/>
                  <a:gd name="T4" fmla="*/ 142 w 149"/>
                  <a:gd name="T5" fmla="*/ 71 h 107"/>
                  <a:gd name="T6" fmla="*/ 136 w 149"/>
                  <a:gd name="T7" fmla="*/ 78 h 107"/>
                  <a:gd name="T8" fmla="*/ 136 w 149"/>
                  <a:gd name="T9" fmla="*/ 79 h 107"/>
                  <a:gd name="T10" fmla="*/ 129 w 149"/>
                  <a:gd name="T11" fmla="*/ 96 h 107"/>
                  <a:gd name="T12" fmla="*/ 107 w 149"/>
                  <a:gd name="T13" fmla="*/ 91 h 107"/>
                  <a:gd name="T14" fmla="*/ 39 w 149"/>
                  <a:gd name="T15" fmla="*/ 41 h 107"/>
                  <a:gd name="T16" fmla="*/ 9 w 149"/>
                  <a:gd name="T17" fmla="*/ 32 h 107"/>
                  <a:gd name="T18" fmla="*/ 65 w 149"/>
                  <a:gd name="T19" fmla="*/ 0 h 107"/>
                  <a:gd name="T20" fmla="*/ 0 w 149"/>
                  <a:gd name="T21" fmla="*/ 38 h 107"/>
                  <a:gd name="T22" fmla="*/ 8 w 149"/>
                  <a:gd name="T23" fmla="*/ 41 h 107"/>
                  <a:gd name="T24" fmla="*/ 41 w 149"/>
                  <a:gd name="T25" fmla="*/ 55 h 107"/>
                  <a:gd name="T26" fmla="*/ 86 w 149"/>
                  <a:gd name="T27" fmla="*/ 87 h 107"/>
                  <a:gd name="T28" fmla="*/ 121 w 149"/>
                  <a:gd name="T29" fmla="*/ 106 h 107"/>
                  <a:gd name="T30" fmla="*/ 123 w 149"/>
                  <a:gd name="T31" fmla="*/ 107 h 107"/>
                  <a:gd name="T32" fmla="*/ 146 w 149"/>
                  <a:gd name="T33" fmla="*/ 83 h 107"/>
                  <a:gd name="T34" fmla="*/ 149 w 149"/>
                  <a:gd name="T35" fmla="*/ 79 h 107"/>
                  <a:gd name="T36" fmla="*/ 149 w 149"/>
                  <a:gd name="T37" fmla="*/ 79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9" h="107">
                    <a:moveTo>
                      <a:pt x="149" y="79"/>
                    </a:moveTo>
                    <a:cubicBezTo>
                      <a:pt x="149" y="78"/>
                      <a:pt x="149" y="78"/>
                      <a:pt x="149" y="78"/>
                    </a:cubicBezTo>
                    <a:cubicBezTo>
                      <a:pt x="149" y="74"/>
                      <a:pt x="146" y="71"/>
                      <a:pt x="142" y="71"/>
                    </a:cubicBezTo>
                    <a:cubicBezTo>
                      <a:pt x="139" y="71"/>
                      <a:pt x="136" y="74"/>
                      <a:pt x="136" y="78"/>
                    </a:cubicBezTo>
                    <a:cubicBezTo>
                      <a:pt x="136" y="79"/>
                      <a:pt x="136" y="79"/>
                      <a:pt x="136" y="79"/>
                    </a:cubicBezTo>
                    <a:cubicBezTo>
                      <a:pt x="136" y="87"/>
                      <a:pt x="133" y="94"/>
                      <a:pt x="129" y="96"/>
                    </a:cubicBezTo>
                    <a:cubicBezTo>
                      <a:pt x="123" y="99"/>
                      <a:pt x="115" y="97"/>
                      <a:pt x="107" y="91"/>
                    </a:cubicBezTo>
                    <a:cubicBezTo>
                      <a:pt x="39" y="41"/>
                      <a:pt x="39" y="41"/>
                      <a:pt x="39" y="41"/>
                    </a:cubicBezTo>
                    <a:cubicBezTo>
                      <a:pt x="28" y="33"/>
                      <a:pt x="18" y="30"/>
                      <a:pt x="9" y="32"/>
                    </a:cubicBezTo>
                    <a:cubicBezTo>
                      <a:pt x="65" y="0"/>
                      <a:pt x="65" y="0"/>
                      <a:pt x="65" y="0"/>
                    </a:cubicBezTo>
                    <a:cubicBezTo>
                      <a:pt x="0" y="38"/>
                      <a:pt x="0" y="38"/>
                      <a:pt x="0" y="38"/>
                    </a:cubicBezTo>
                    <a:cubicBezTo>
                      <a:pt x="8" y="41"/>
                      <a:pt x="8" y="41"/>
                      <a:pt x="8" y="41"/>
                    </a:cubicBezTo>
                    <a:cubicBezTo>
                      <a:pt x="41" y="55"/>
                      <a:pt x="41" y="55"/>
                      <a:pt x="41" y="55"/>
                    </a:cubicBezTo>
                    <a:cubicBezTo>
                      <a:pt x="86" y="87"/>
                      <a:pt x="86" y="87"/>
                      <a:pt x="86" y="87"/>
                    </a:cubicBezTo>
                    <a:cubicBezTo>
                      <a:pt x="121" y="106"/>
                      <a:pt x="121" y="106"/>
                      <a:pt x="121" y="106"/>
                    </a:cubicBezTo>
                    <a:cubicBezTo>
                      <a:pt x="123" y="107"/>
                      <a:pt x="123" y="107"/>
                      <a:pt x="123" y="107"/>
                    </a:cubicBezTo>
                    <a:cubicBezTo>
                      <a:pt x="131" y="100"/>
                      <a:pt x="141" y="94"/>
                      <a:pt x="146" y="83"/>
                    </a:cubicBezTo>
                    <a:cubicBezTo>
                      <a:pt x="147" y="82"/>
                      <a:pt x="148" y="81"/>
                      <a:pt x="149" y="79"/>
                    </a:cubicBezTo>
                    <a:cubicBezTo>
                      <a:pt x="149" y="79"/>
                      <a:pt x="149" y="79"/>
                      <a:pt x="149" y="79"/>
                    </a:cubicBezTo>
                    <a:close/>
                  </a:path>
                </a:pathLst>
              </a:custGeom>
              <a:solidFill>
                <a:srgbClr val="B45E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1" name="ï$ḷïḑe"/>
              <p:cNvSpPr/>
              <p:nvPr/>
            </p:nvSpPr>
            <p:spPr bwMode="auto">
              <a:xfrm>
                <a:off x="4018486" y="2907456"/>
                <a:ext cx="573526" cy="291095"/>
              </a:xfrm>
              <a:custGeom>
                <a:avLst/>
                <a:gdLst>
                  <a:gd name="T0" fmla="*/ 133 w 159"/>
                  <a:gd name="T1" fmla="*/ 81 h 81"/>
                  <a:gd name="T2" fmla="*/ 110 w 159"/>
                  <a:gd name="T3" fmla="*/ 72 h 81"/>
                  <a:gd name="T4" fmla="*/ 41 w 159"/>
                  <a:gd name="T5" fmla="*/ 22 h 81"/>
                  <a:gd name="T6" fmla="*/ 20 w 159"/>
                  <a:gd name="T7" fmla="*/ 17 h 81"/>
                  <a:gd name="T8" fmla="*/ 12 w 159"/>
                  <a:gd name="T9" fmla="*/ 34 h 81"/>
                  <a:gd name="T10" fmla="*/ 6 w 159"/>
                  <a:gd name="T11" fmla="*/ 40 h 81"/>
                  <a:gd name="T12" fmla="*/ 0 w 159"/>
                  <a:gd name="T13" fmla="*/ 34 h 81"/>
                  <a:gd name="T14" fmla="*/ 14 w 159"/>
                  <a:gd name="T15" fmla="*/ 5 h 81"/>
                  <a:gd name="T16" fmla="*/ 49 w 159"/>
                  <a:gd name="T17" fmla="*/ 12 h 81"/>
                  <a:gd name="T18" fmla="*/ 117 w 159"/>
                  <a:gd name="T19" fmla="*/ 62 h 81"/>
                  <a:gd name="T20" fmla="*/ 139 w 159"/>
                  <a:gd name="T21" fmla="*/ 67 h 81"/>
                  <a:gd name="T22" fmla="*/ 146 w 159"/>
                  <a:gd name="T23" fmla="*/ 50 h 81"/>
                  <a:gd name="T24" fmla="*/ 146 w 159"/>
                  <a:gd name="T25" fmla="*/ 49 h 81"/>
                  <a:gd name="T26" fmla="*/ 153 w 159"/>
                  <a:gd name="T27" fmla="*/ 42 h 81"/>
                  <a:gd name="T28" fmla="*/ 159 w 159"/>
                  <a:gd name="T29" fmla="*/ 49 h 81"/>
                  <a:gd name="T30" fmla="*/ 159 w 159"/>
                  <a:gd name="T31" fmla="*/ 50 h 81"/>
                  <a:gd name="T32" fmla="*/ 145 w 159"/>
                  <a:gd name="T33" fmla="*/ 78 h 81"/>
                  <a:gd name="T34" fmla="*/ 133 w 159"/>
                  <a:gd name="T35"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9" h="81">
                    <a:moveTo>
                      <a:pt x="133" y="81"/>
                    </a:moveTo>
                    <a:cubicBezTo>
                      <a:pt x="126" y="81"/>
                      <a:pt x="118" y="78"/>
                      <a:pt x="110" y="72"/>
                    </a:cubicBezTo>
                    <a:cubicBezTo>
                      <a:pt x="41" y="22"/>
                      <a:pt x="41" y="22"/>
                      <a:pt x="41" y="22"/>
                    </a:cubicBezTo>
                    <a:cubicBezTo>
                      <a:pt x="33" y="16"/>
                      <a:pt x="25" y="14"/>
                      <a:pt x="20" y="17"/>
                    </a:cubicBezTo>
                    <a:cubicBezTo>
                      <a:pt x="15" y="19"/>
                      <a:pt x="12" y="25"/>
                      <a:pt x="12" y="34"/>
                    </a:cubicBezTo>
                    <a:cubicBezTo>
                      <a:pt x="12" y="37"/>
                      <a:pt x="10" y="40"/>
                      <a:pt x="6" y="40"/>
                    </a:cubicBezTo>
                    <a:cubicBezTo>
                      <a:pt x="3" y="40"/>
                      <a:pt x="0" y="37"/>
                      <a:pt x="0" y="34"/>
                    </a:cubicBezTo>
                    <a:cubicBezTo>
                      <a:pt x="0" y="20"/>
                      <a:pt x="5" y="10"/>
                      <a:pt x="14" y="5"/>
                    </a:cubicBezTo>
                    <a:cubicBezTo>
                      <a:pt x="24" y="0"/>
                      <a:pt x="37" y="3"/>
                      <a:pt x="49" y="12"/>
                    </a:cubicBezTo>
                    <a:cubicBezTo>
                      <a:pt x="117" y="62"/>
                      <a:pt x="117" y="62"/>
                      <a:pt x="117" y="62"/>
                    </a:cubicBezTo>
                    <a:cubicBezTo>
                      <a:pt x="125" y="68"/>
                      <a:pt x="133" y="70"/>
                      <a:pt x="139" y="67"/>
                    </a:cubicBezTo>
                    <a:cubicBezTo>
                      <a:pt x="143" y="65"/>
                      <a:pt x="146" y="58"/>
                      <a:pt x="146" y="50"/>
                    </a:cubicBezTo>
                    <a:cubicBezTo>
                      <a:pt x="146" y="49"/>
                      <a:pt x="146" y="49"/>
                      <a:pt x="146" y="49"/>
                    </a:cubicBezTo>
                    <a:cubicBezTo>
                      <a:pt x="146" y="45"/>
                      <a:pt x="149" y="42"/>
                      <a:pt x="153" y="42"/>
                    </a:cubicBezTo>
                    <a:cubicBezTo>
                      <a:pt x="156" y="42"/>
                      <a:pt x="159" y="45"/>
                      <a:pt x="159" y="49"/>
                    </a:cubicBezTo>
                    <a:cubicBezTo>
                      <a:pt x="159" y="50"/>
                      <a:pt x="159" y="50"/>
                      <a:pt x="159" y="50"/>
                    </a:cubicBezTo>
                    <a:cubicBezTo>
                      <a:pt x="159" y="63"/>
                      <a:pt x="154" y="74"/>
                      <a:pt x="145" y="78"/>
                    </a:cubicBezTo>
                    <a:cubicBezTo>
                      <a:pt x="141" y="80"/>
                      <a:pt x="137" y="81"/>
                      <a:pt x="133" y="81"/>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2" name="îŝlïḋé"/>
              <p:cNvSpPr/>
              <p:nvPr/>
            </p:nvSpPr>
            <p:spPr bwMode="auto">
              <a:xfrm>
                <a:off x="4158835" y="3576280"/>
                <a:ext cx="188865" cy="263371"/>
              </a:xfrm>
              <a:custGeom>
                <a:avLst/>
                <a:gdLst>
                  <a:gd name="T0" fmla="*/ 41 w 52"/>
                  <a:gd name="T1" fmla="*/ 7 h 73"/>
                  <a:gd name="T2" fmla="*/ 20 w 52"/>
                  <a:gd name="T3" fmla="*/ 10 h 73"/>
                  <a:gd name="T4" fmla="*/ 0 w 52"/>
                  <a:gd name="T5" fmla="*/ 58 h 73"/>
                  <a:gd name="T6" fmla="*/ 20 w 52"/>
                  <a:gd name="T7" fmla="*/ 68 h 73"/>
                  <a:gd name="T8" fmla="*/ 51 w 52"/>
                  <a:gd name="T9" fmla="*/ 27 h 73"/>
                  <a:gd name="T10" fmla="*/ 47 w 52"/>
                  <a:gd name="T11" fmla="*/ 11 h 73"/>
                  <a:gd name="T12" fmla="*/ 41 w 52"/>
                  <a:gd name="T13" fmla="*/ 7 h 73"/>
                </a:gdLst>
                <a:ahLst/>
                <a:cxnLst>
                  <a:cxn ang="0">
                    <a:pos x="T0" y="T1"/>
                  </a:cxn>
                  <a:cxn ang="0">
                    <a:pos x="T2" y="T3"/>
                  </a:cxn>
                  <a:cxn ang="0">
                    <a:pos x="T4" y="T5"/>
                  </a:cxn>
                  <a:cxn ang="0">
                    <a:pos x="T6" y="T7"/>
                  </a:cxn>
                  <a:cxn ang="0">
                    <a:pos x="T8" y="T9"/>
                  </a:cxn>
                  <a:cxn ang="0">
                    <a:pos x="T10" y="T11"/>
                  </a:cxn>
                  <a:cxn ang="0">
                    <a:pos x="T12" y="T13"/>
                  </a:cxn>
                </a:cxnLst>
                <a:rect l="0" t="0" r="r" b="b"/>
                <a:pathLst>
                  <a:path w="52" h="73">
                    <a:moveTo>
                      <a:pt x="41" y="7"/>
                    </a:moveTo>
                    <a:cubicBezTo>
                      <a:pt x="41" y="7"/>
                      <a:pt x="28" y="0"/>
                      <a:pt x="20" y="10"/>
                    </a:cubicBezTo>
                    <a:cubicBezTo>
                      <a:pt x="12" y="20"/>
                      <a:pt x="1" y="42"/>
                      <a:pt x="0" y="58"/>
                    </a:cubicBezTo>
                    <a:cubicBezTo>
                      <a:pt x="0" y="73"/>
                      <a:pt x="13" y="72"/>
                      <a:pt x="20" y="68"/>
                    </a:cubicBezTo>
                    <a:cubicBezTo>
                      <a:pt x="28" y="65"/>
                      <a:pt x="49" y="33"/>
                      <a:pt x="51" y="27"/>
                    </a:cubicBezTo>
                    <a:cubicBezTo>
                      <a:pt x="52" y="21"/>
                      <a:pt x="49" y="12"/>
                      <a:pt x="47" y="11"/>
                    </a:cubicBezTo>
                    <a:cubicBezTo>
                      <a:pt x="45" y="9"/>
                      <a:pt x="41" y="7"/>
                      <a:pt x="41" y="7"/>
                    </a:cubicBezTo>
                    <a:close/>
                  </a:path>
                </a:pathLst>
              </a:custGeom>
              <a:solidFill>
                <a:srgbClr val="173D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3" name="iŝlîḍê"/>
              <p:cNvSpPr/>
              <p:nvPr/>
            </p:nvSpPr>
            <p:spPr bwMode="auto">
              <a:xfrm>
                <a:off x="4228143" y="3555487"/>
                <a:ext cx="90101" cy="114359"/>
              </a:xfrm>
              <a:custGeom>
                <a:avLst/>
                <a:gdLst>
                  <a:gd name="T0" fmla="*/ 25 w 25"/>
                  <a:gd name="T1" fmla="*/ 10 h 32"/>
                  <a:gd name="T2" fmla="*/ 25 w 25"/>
                  <a:gd name="T3" fmla="*/ 23 h 32"/>
                  <a:gd name="T4" fmla="*/ 21 w 25"/>
                  <a:gd name="T5" fmla="*/ 30 h 32"/>
                  <a:gd name="T6" fmla="*/ 12 w 25"/>
                  <a:gd name="T7" fmla="*/ 31 h 32"/>
                  <a:gd name="T8" fmla="*/ 0 w 25"/>
                  <a:gd name="T9" fmla="*/ 14 h 32"/>
                  <a:gd name="T10" fmla="*/ 25 w 25"/>
                  <a:gd name="T11" fmla="*/ 10 h 32"/>
                </a:gdLst>
                <a:ahLst/>
                <a:cxnLst>
                  <a:cxn ang="0">
                    <a:pos x="T0" y="T1"/>
                  </a:cxn>
                  <a:cxn ang="0">
                    <a:pos x="T2" y="T3"/>
                  </a:cxn>
                  <a:cxn ang="0">
                    <a:pos x="T4" y="T5"/>
                  </a:cxn>
                  <a:cxn ang="0">
                    <a:pos x="T6" y="T7"/>
                  </a:cxn>
                  <a:cxn ang="0">
                    <a:pos x="T8" y="T9"/>
                  </a:cxn>
                  <a:cxn ang="0">
                    <a:pos x="T10" y="T11"/>
                  </a:cxn>
                </a:cxnLst>
                <a:rect l="0" t="0" r="r" b="b"/>
                <a:pathLst>
                  <a:path w="25" h="32">
                    <a:moveTo>
                      <a:pt x="25" y="10"/>
                    </a:moveTo>
                    <a:cubicBezTo>
                      <a:pt x="25" y="23"/>
                      <a:pt x="25" y="23"/>
                      <a:pt x="25" y="23"/>
                    </a:cubicBezTo>
                    <a:cubicBezTo>
                      <a:pt x="25" y="26"/>
                      <a:pt x="24" y="28"/>
                      <a:pt x="21" y="30"/>
                    </a:cubicBezTo>
                    <a:cubicBezTo>
                      <a:pt x="19" y="31"/>
                      <a:pt x="16" y="32"/>
                      <a:pt x="12" y="31"/>
                    </a:cubicBezTo>
                    <a:cubicBezTo>
                      <a:pt x="2" y="30"/>
                      <a:pt x="1" y="27"/>
                      <a:pt x="0" y="14"/>
                    </a:cubicBezTo>
                    <a:cubicBezTo>
                      <a:pt x="0" y="0"/>
                      <a:pt x="25" y="10"/>
                      <a:pt x="25" y="10"/>
                    </a:cubicBez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4" name="îŝḷíḋê"/>
              <p:cNvSpPr/>
              <p:nvPr/>
            </p:nvSpPr>
            <p:spPr bwMode="auto">
              <a:xfrm>
                <a:off x="3990763" y="3486179"/>
                <a:ext cx="187132" cy="263371"/>
              </a:xfrm>
              <a:custGeom>
                <a:avLst/>
                <a:gdLst>
                  <a:gd name="T0" fmla="*/ 41 w 52"/>
                  <a:gd name="T1" fmla="*/ 6 h 73"/>
                  <a:gd name="T2" fmla="*/ 20 w 52"/>
                  <a:gd name="T3" fmla="*/ 9 h 73"/>
                  <a:gd name="T4" fmla="*/ 0 w 52"/>
                  <a:gd name="T5" fmla="*/ 57 h 73"/>
                  <a:gd name="T6" fmla="*/ 20 w 52"/>
                  <a:gd name="T7" fmla="*/ 68 h 73"/>
                  <a:gd name="T8" fmla="*/ 51 w 52"/>
                  <a:gd name="T9" fmla="*/ 26 h 73"/>
                  <a:gd name="T10" fmla="*/ 47 w 52"/>
                  <a:gd name="T11" fmla="*/ 10 h 73"/>
                  <a:gd name="T12" fmla="*/ 41 w 52"/>
                  <a:gd name="T13" fmla="*/ 6 h 73"/>
                </a:gdLst>
                <a:ahLst/>
                <a:cxnLst>
                  <a:cxn ang="0">
                    <a:pos x="T0" y="T1"/>
                  </a:cxn>
                  <a:cxn ang="0">
                    <a:pos x="T2" y="T3"/>
                  </a:cxn>
                  <a:cxn ang="0">
                    <a:pos x="T4" y="T5"/>
                  </a:cxn>
                  <a:cxn ang="0">
                    <a:pos x="T6" y="T7"/>
                  </a:cxn>
                  <a:cxn ang="0">
                    <a:pos x="T8" y="T9"/>
                  </a:cxn>
                  <a:cxn ang="0">
                    <a:pos x="T10" y="T11"/>
                  </a:cxn>
                  <a:cxn ang="0">
                    <a:pos x="T12" y="T13"/>
                  </a:cxn>
                </a:cxnLst>
                <a:rect l="0" t="0" r="r" b="b"/>
                <a:pathLst>
                  <a:path w="52" h="73">
                    <a:moveTo>
                      <a:pt x="41" y="6"/>
                    </a:moveTo>
                    <a:cubicBezTo>
                      <a:pt x="41" y="6"/>
                      <a:pt x="28" y="0"/>
                      <a:pt x="20" y="9"/>
                    </a:cubicBezTo>
                    <a:cubicBezTo>
                      <a:pt x="12" y="19"/>
                      <a:pt x="1" y="42"/>
                      <a:pt x="0" y="57"/>
                    </a:cubicBezTo>
                    <a:cubicBezTo>
                      <a:pt x="0" y="73"/>
                      <a:pt x="13" y="71"/>
                      <a:pt x="20" y="68"/>
                    </a:cubicBezTo>
                    <a:cubicBezTo>
                      <a:pt x="28" y="64"/>
                      <a:pt x="49" y="33"/>
                      <a:pt x="51" y="26"/>
                    </a:cubicBezTo>
                    <a:cubicBezTo>
                      <a:pt x="52" y="20"/>
                      <a:pt x="49" y="12"/>
                      <a:pt x="47" y="10"/>
                    </a:cubicBezTo>
                    <a:cubicBezTo>
                      <a:pt x="45" y="9"/>
                      <a:pt x="41" y="6"/>
                      <a:pt x="41" y="6"/>
                    </a:cubicBezTo>
                    <a:close/>
                  </a:path>
                </a:pathLst>
              </a:custGeom>
              <a:solidFill>
                <a:srgbClr val="173D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5" name="îŝḻidê"/>
              <p:cNvSpPr/>
              <p:nvPr/>
            </p:nvSpPr>
            <p:spPr bwMode="auto">
              <a:xfrm>
                <a:off x="4054872" y="3465387"/>
                <a:ext cx="93566" cy="110893"/>
              </a:xfrm>
              <a:custGeom>
                <a:avLst/>
                <a:gdLst>
                  <a:gd name="T0" fmla="*/ 26 w 26"/>
                  <a:gd name="T1" fmla="*/ 9 h 31"/>
                  <a:gd name="T2" fmla="*/ 26 w 26"/>
                  <a:gd name="T3" fmla="*/ 22 h 31"/>
                  <a:gd name="T4" fmla="*/ 22 w 26"/>
                  <a:gd name="T5" fmla="*/ 29 h 31"/>
                  <a:gd name="T6" fmla="*/ 12 w 26"/>
                  <a:gd name="T7" fmla="*/ 31 h 31"/>
                  <a:gd name="T8" fmla="*/ 1 w 26"/>
                  <a:gd name="T9" fmla="*/ 13 h 31"/>
                  <a:gd name="T10" fmla="*/ 26 w 26"/>
                  <a:gd name="T11" fmla="*/ 9 h 31"/>
                </a:gdLst>
                <a:ahLst/>
                <a:cxnLst>
                  <a:cxn ang="0">
                    <a:pos x="T0" y="T1"/>
                  </a:cxn>
                  <a:cxn ang="0">
                    <a:pos x="T2" y="T3"/>
                  </a:cxn>
                  <a:cxn ang="0">
                    <a:pos x="T4" y="T5"/>
                  </a:cxn>
                  <a:cxn ang="0">
                    <a:pos x="T6" y="T7"/>
                  </a:cxn>
                  <a:cxn ang="0">
                    <a:pos x="T8" y="T9"/>
                  </a:cxn>
                  <a:cxn ang="0">
                    <a:pos x="T10" y="T11"/>
                  </a:cxn>
                </a:cxnLst>
                <a:rect l="0" t="0" r="r" b="b"/>
                <a:pathLst>
                  <a:path w="26" h="31">
                    <a:moveTo>
                      <a:pt x="26" y="9"/>
                    </a:moveTo>
                    <a:cubicBezTo>
                      <a:pt x="26" y="22"/>
                      <a:pt x="26" y="22"/>
                      <a:pt x="26" y="22"/>
                    </a:cubicBezTo>
                    <a:cubicBezTo>
                      <a:pt x="26" y="25"/>
                      <a:pt x="25" y="28"/>
                      <a:pt x="22" y="29"/>
                    </a:cubicBezTo>
                    <a:cubicBezTo>
                      <a:pt x="20" y="31"/>
                      <a:pt x="17" y="31"/>
                      <a:pt x="12" y="31"/>
                    </a:cubicBezTo>
                    <a:cubicBezTo>
                      <a:pt x="3" y="29"/>
                      <a:pt x="2" y="26"/>
                      <a:pt x="1" y="13"/>
                    </a:cubicBezTo>
                    <a:cubicBezTo>
                      <a:pt x="0" y="0"/>
                      <a:pt x="26" y="9"/>
                      <a:pt x="26" y="9"/>
                    </a:cubicBez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6" name="î$lîḑe"/>
              <p:cNvSpPr/>
              <p:nvPr/>
            </p:nvSpPr>
            <p:spPr bwMode="auto">
              <a:xfrm>
                <a:off x="3983832" y="2392843"/>
                <a:ext cx="590853" cy="1143586"/>
              </a:xfrm>
              <a:custGeom>
                <a:avLst/>
                <a:gdLst>
                  <a:gd name="T0" fmla="*/ 160 w 164"/>
                  <a:gd name="T1" fmla="*/ 62 h 318"/>
                  <a:gd name="T2" fmla="*/ 93 w 164"/>
                  <a:gd name="T3" fmla="*/ 71 h 318"/>
                  <a:gd name="T4" fmla="*/ 50 w 164"/>
                  <a:gd name="T5" fmla="*/ 114 h 318"/>
                  <a:gd name="T6" fmla="*/ 11 w 164"/>
                  <a:gd name="T7" fmla="*/ 157 h 318"/>
                  <a:gd name="T8" fmla="*/ 1 w 164"/>
                  <a:gd name="T9" fmla="*/ 188 h 318"/>
                  <a:gd name="T10" fmla="*/ 17 w 164"/>
                  <a:gd name="T11" fmla="*/ 308 h 318"/>
                  <a:gd name="T12" fmla="*/ 29 w 164"/>
                  <a:gd name="T13" fmla="*/ 318 h 318"/>
                  <a:gd name="T14" fmla="*/ 35 w 164"/>
                  <a:gd name="T15" fmla="*/ 317 h 318"/>
                  <a:gd name="T16" fmla="*/ 48 w 164"/>
                  <a:gd name="T17" fmla="*/ 302 h 318"/>
                  <a:gd name="T18" fmla="*/ 45 w 164"/>
                  <a:gd name="T19" fmla="*/ 190 h 318"/>
                  <a:gd name="T20" fmla="*/ 127 w 164"/>
                  <a:gd name="T21" fmla="*/ 140 h 318"/>
                  <a:gd name="T22" fmla="*/ 160 w 164"/>
                  <a:gd name="T23" fmla="*/ 62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318">
                    <a:moveTo>
                      <a:pt x="160" y="62"/>
                    </a:moveTo>
                    <a:cubicBezTo>
                      <a:pt x="156" y="0"/>
                      <a:pt x="93" y="71"/>
                      <a:pt x="93" y="71"/>
                    </a:cubicBezTo>
                    <a:cubicBezTo>
                      <a:pt x="50" y="114"/>
                      <a:pt x="50" y="114"/>
                      <a:pt x="50" y="114"/>
                    </a:cubicBezTo>
                    <a:cubicBezTo>
                      <a:pt x="11" y="157"/>
                      <a:pt x="11" y="157"/>
                      <a:pt x="11" y="157"/>
                    </a:cubicBezTo>
                    <a:cubicBezTo>
                      <a:pt x="3" y="165"/>
                      <a:pt x="0" y="176"/>
                      <a:pt x="1" y="188"/>
                    </a:cubicBezTo>
                    <a:cubicBezTo>
                      <a:pt x="17" y="308"/>
                      <a:pt x="17" y="308"/>
                      <a:pt x="17" y="308"/>
                    </a:cubicBezTo>
                    <a:cubicBezTo>
                      <a:pt x="18" y="314"/>
                      <a:pt x="23" y="318"/>
                      <a:pt x="29" y="318"/>
                    </a:cubicBezTo>
                    <a:cubicBezTo>
                      <a:pt x="31" y="318"/>
                      <a:pt x="32" y="318"/>
                      <a:pt x="35" y="317"/>
                    </a:cubicBezTo>
                    <a:cubicBezTo>
                      <a:pt x="49" y="315"/>
                      <a:pt x="48" y="302"/>
                      <a:pt x="48" y="302"/>
                    </a:cubicBezTo>
                    <a:cubicBezTo>
                      <a:pt x="45" y="190"/>
                      <a:pt x="45" y="190"/>
                      <a:pt x="45" y="190"/>
                    </a:cubicBezTo>
                    <a:cubicBezTo>
                      <a:pt x="127" y="140"/>
                      <a:pt x="127" y="140"/>
                      <a:pt x="127" y="140"/>
                    </a:cubicBezTo>
                    <a:cubicBezTo>
                      <a:pt x="127" y="140"/>
                      <a:pt x="164" y="124"/>
                      <a:pt x="160" y="62"/>
                    </a:cubicBezTo>
                    <a:close/>
                  </a:path>
                </a:pathLst>
              </a:custGeom>
              <a:solidFill>
                <a:srgbClr val="FDD76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7" name="íṧļïḓé"/>
              <p:cNvSpPr/>
              <p:nvPr/>
            </p:nvSpPr>
            <p:spPr bwMode="auto">
              <a:xfrm>
                <a:off x="4151904" y="2479478"/>
                <a:ext cx="590853" cy="1143586"/>
              </a:xfrm>
              <a:custGeom>
                <a:avLst/>
                <a:gdLst>
                  <a:gd name="T0" fmla="*/ 160 w 164"/>
                  <a:gd name="T1" fmla="*/ 62 h 318"/>
                  <a:gd name="T2" fmla="*/ 93 w 164"/>
                  <a:gd name="T3" fmla="*/ 71 h 318"/>
                  <a:gd name="T4" fmla="*/ 50 w 164"/>
                  <a:gd name="T5" fmla="*/ 114 h 318"/>
                  <a:gd name="T6" fmla="*/ 11 w 164"/>
                  <a:gd name="T7" fmla="*/ 156 h 318"/>
                  <a:gd name="T8" fmla="*/ 1 w 164"/>
                  <a:gd name="T9" fmla="*/ 187 h 318"/>
                  <a:gd name="T10" fmla="*/ 17 w 164"/>
                  <a:gd name="T11" fmla="*/ 307 h 318"/>
                  <a:gd name="T12" fmla="*/ 29 w 164"/>
                  <a:gd name="T13" fmla="*/ 318 h 318"/>
                  <a:gd name="T14" fmla="*/ 35 w 164"/>
                  <a:gd name="T15" fmla="*/ 317 h 318"/>
                  <a:gd name="T16" fmla="*/ 48 w 164"/>
                  <a:gd name="T17" fmla="*/ 302 h 318"/>
                  <a:gd name="T18" fmla="*/ 45 w 164"/>
                  <a:gd name="T19" fmla="*/ 189 h 318"/>
                  <a:gd name="T20" fmla="*/ 127 w 164"/>
                  <a:gd name="T21" fmla="*/ 140 h 318"/>
                  <a:gd name="T22" fmla="*/ 160 w 164"/>
                  <a:gd name="T23" fmla="*/ 62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318">
                    <a:moveTo>
                      <a:pt x="160" y="62"/>
                    </a:moveTo>
                    <a:cubicBezTo>
                      <a:pt x="157" y="0"/>
                      <a:pt x="93" y="71"/>
                      <a:pt x="93" y="71"/>
                    </a:cubicBezTo>
                    <a:cubicBezTo>
                      <a:pt x="50" y="114"/>
                      <a:pt x="50" y="114"/>
                      <a:pt x="50" y="114"/>
                    </a:cubicBezTo>
                    <a:cubicBezTo>
                      <a:pt x="11" y="156"/>
                      <a:pt x="11" y="156"/>
                      <a:pt x="11" y="156"/>
                    </a:cubicBezTo>
                    <a:cubicBezTo>
                      <a:pt x="3" y="165"/>
                      <a:pt x="0" y="176"/>
                      <a:pt x="1" y="187"/>
                    </a:cubicBezTo>
                    <a:cubicBezTo>
                      <a:pt x="17" y="307"/>
                      <a:pt x="17" y="307"/>
                      <a:pt x="17" y="307"/>
                    </a:cubicBezTo>
                    <a:cubicBezTo>
                      <a:pt x="18" y="313"/>
                      <a:pt x="23" y="318"/>
                      <a:pt x="29" y="318"/>
                    </a:cubicBezTo>
                    <a:cubicBezTo>
                      <a:pt x="31" y="318"/>
                      <a:pt x="33" y="317"/>
                      <a:pt x="35" y="317"/>
                    </a:cubicBezTo>
                    <a:cubicBezTo>
                      <a:pt x="49" y="315"/>
                      <a:pt x="48" y="302"/>
                      <a:pt x="48" y="302"/>
                    </a:cubicBezTo>
                    <a:cubicBezTo>
                      <a:pt x="45" y="189"/>
                      <a:pt x="45" y="189"/>
                      <a:pt x="45" y="189"/>
                    </a:cubicBezTo>
                    <a:cubicBezTo>
                      <a:pt x="127" y="140"/>
                      <a:pt x="127" y="140"/>
                      <a:pt x="127" y="140"/>
                    </a:cubicBezTo>
                    <a:cubicBezTo>
                      <a:pt x="127" y="140"/>
                      <a:pt x="164" y="124"/>
                      <a:pt x="160" y="62"/>
                    </a:cubicBezTo>
                    <a:close/>
                  </a:path>
                </a:pathLst>
              </a:custGeom>
              <a:solidFill>
                <a:srgbClr val="FDD76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8" name="ïs1ïḓé"/>
              <p:cNvSpPr/>
              <p:nvPr/>
            </p:nvSpPr>
            <p:spPr bwMode="auto">
              <a:xfrm>
                <a:off x="4188291" y="1942339"/>
                <a:ext cx="580457" cy="954721"/>
              </a:xfrm>
              <a:custGeom>
                <a:avLst/>
                <a:gdLst>
                  <a:gd name="T0" fmla="*/ 113 w 161"/>
                  <a:gd name="T1" fmla="*/ 12 h 265"/>
                  <a:gd name="T2" fmla="*/ 160 w 161"/>
                  <a:gd name="T3" fmla="*/ 60 h 265"/>
                  <a:gd name="T4" fmla="*/ 154 w 161"/>
                  <a:gd name="T5" fmla="*/ 234 h 265"/>
                  <a:gd name="T6" fmla="*/ 23 w 161"/>
                  <a:gd name="T7" fmla="*/ 188 h 265"/>
                  <a:gd name="T8" fmla="*/ 53 w 161"/>
                  <a:gd name="T9" fmla="*/ 11 h 265"/>
                  <a:gd name="T10" fmla="*/ 113 w 161"/>
                  <a:gd name="T11" fmla="*/ 12 h 265"/>
                </a:gdLst>
                <a:ahLst/>
                <a:cxnLst>
                  <a:cxn ang="0">
                    <a:pos x="T0" y="T1"/>
                  </a:cxn>
                  <a:cxn ang="0">
                    <a:pos x="T2" y="T3"/>
                  </a:cxn>
                  <a:cxn ang="0">
                    <a:pos x="T4" y="T5"/>
                  </a:cxn>
                  <a:cxn ang="0">
                    <a:pos x="T6" y="T7"/>
                  </a:cxn>
                  <a:cxn ang="0">
                    <a:pos x="T8" y="T9"/>
                  </a:cxn>
                  <a:cxn ang="0">
                    <a:pos x="T10" y="T11"/>
                  </a:cxn>
                </a:cxnLst>
                <a:rect l="0" t="0" r="r" b="b"/>
                <a:pathLst>
                  <a:path w="161" h="265">
                    <a:moveTo>
                      <a:pt x="113" y="12"/>
                    </a:moveTo>
                    <a:cubicBezTo>
                      <a:pt x="161" y="32"/>
                      <a:pt x="160" y="60"/>
                      <a:pt x="160" y="60"/>
                    </a:cubicBezTo>
                    <a:cubicBezTo>
                      <a:pt x="160" y="60"/>
                      <a:pt x="151" y="164"/>
                      <a:pt x="154" y="234"/>
                    </a:cubicBezTo>
                    <a:cubicBezTo>
                      <a:pt x="155" y="263"/>
                      <a:pt x="0" y="265"/>
                      <a:pt x="23" y="188"/>
                    </a:cubicBezTo>
                    <a:cubicBezTo>
                      <a:pt x="50" y="96"/>
                      <a:pt x="40" y="22"/>
                      <a:pt x="53" y="11"/>
                    </a:cubicBezTo>
                    <a:cubicBezTo>
                      <a:pt x="65" y="0"/>
                      <a:pt x="101" y="7"/>
                      <a:pt x="113" y="12"/>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9" name="íṣļide"/>
              <p:cNvSpPr/>
              <p:nvPr/>
            </p:nvSpPr>
            <p:spPr bwMode="auto">
              <a:xfrm>
                <a:off x="4468990" y="1978725"/>
                <a:ext cx="192331" cy="150746"/>
              </a:xfrm>
              <a:custGeom>
                <a:avLst/>
                <a:gdLst>
                  <a:gd name="T0" fmla="*/ 50 w 53"/>
                  <a:gd name="T1" fmla="*/ 27 h 42"/>
                  <a:gd name="T2" fmla="*/ 22 w 53"/>
                  <a:gd name="T3" fmla="*/ 39 h 42"/>
                  <a:gd name="T4" fmla="*/ 2 w 53"/>
                  <a:gd name="T5" fmla="*/ 15 h 42"/>
                  <a:gd name="T6" fmla="*/ 31 w 53"/>
                  <a:gd name="T7" fmla="*/ 3 h 42"/>
                  <a:gd name="T8" fmla="*/ 50 w 53"/>
                  <a:gd name="T9" fmla="*/ 27 h 42"/>
                </a:gdLst>
                <a:ahLst/>
                <a:cxnLst>
                  <a:cxn ang="0">
                    <a:pos x="T0" y="T1"/>
                  </a:cxn>
                  <a:cxn ang="0">
                    <a:pos x="T2" y="T3"/>
                  </a:cxn>
                  <a:cxn ang="0">
                    <a:pos x="T4" y="T5"/>
                  </a:cxn>
                  <a:cxn ang="0">
                    <a:pos x="T6" y="T7"/>
                  </a:cxn>
                  <a:cxn ang="0">
                    <a:pos x="T8" y="T9"/>
                  </a:cxn>
                </a:cxnLst>
                <a:rect l="0" t="0" r="r" b="b"/>
                <a:pathLst>
                  <a:path w="53" h="42">
                    <a:moveTo>
                      <a:pt x="50" y="27"/>
                    </a:moveTo>
                    <a:cubicBezTo>
                      <a:pt x="48" y="37"/>
                      <a:pt x="35" y="42"/>
                      <a:pt x="22" y="39"/>
                    </a:cubicBezTo>
                    <a:cubicBezTo>
                      <a:pt x="9" y="35"/>
                      <a:pt x="0" y="25"/>
                      <a:pt x="2" y="15"/>
                    </a:cubicBezTo>
                    <a:cubicBezTo>
                      <a:pt x="5" y="5"/>
                      <a:pt x="18" y="0"/>
                      <a:pt x="31" y="3"/>
                    </a:cubicBezTo>
                    <a:cubicBezTo>
                      <a:pt x="44" y="7"/>
                      <a:pt x="53" y="18"/>
                      <a:pt x="50" y="27"/>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0" name="îṣ1ïḋê"/>
              <p:cNvSpPr/>
              <p:nvPr/>
            </p:nvSpPr>
            <p:spPr bwMode="auto">
              <a:xfrm>
                <a:off x="4458593" y="1971795"/>
                <a:ext cx="209658" cy="157677"/>
              </a:xfrm>
              <a:custGeom>
                <a:avLst/>
                <a:gdLst>
                  <a:gd name="T0" fmla="*/ 33 w 58"/>
                  <a:gd name="T1" fmla="*/ 44 h 44"/>
                  <a:gd name="T2" fmla="*/ 24 w 58"/>
                  <a:gd name="T3" fmla="*/ 43 h 44"/>
                  <a:gd name="T4" fmla="*/ 3 w 58"/>
                  <a:gd name="T5" fmla="*/ 16 h 44"/>
                  <a:gd name="T6" fmla="*/ 35 w 58"/>
                  <a:gd name="T7" fmla="*/ 3 h 44"/>
                  <a:gd name="T8" fmla="*/ 56 w 58"/>
                  <a:gd name="T9" fmla="*/ 30 h 44"/>
                  <a:gd name="T10" fmla="*/ 44 w 58"/>
                  <a:gd name="T11" fmla="*/ 42 h 44"/>
                  <a:gd name="T12" fmla="*/ 33 w 58"/>
                  <a:gd name="T13" fmla="*/ 44 h 44"/>
                  <a:gd name="T14" fmla="*/ 26 w 58"/>
                  <a:gd name="T15" fmla="*/ 7 h 44"/>
                  <a:gd name="T16" fmla="*/ 8 w 58"/>
                  <a:gd name="T17" fmla="*/ 18 h 44"/>
                  <a:gd name="T18" fmla="*/ 25 w 58"/>
                  <a:gd name="T19" fmla="*/ 39 h 44"/>
                  <a:gd name="T20" fmla="*/ 42 w 58"/>
                  <a:gd name="T21" fmla="*/ 38 h 44"/>
                  <a:gd name="T22" fmla="*/ 51 w 58"/>
                  <a:gd name="T23" fmla="*/ 29 h 44"/>
                  <a:gd name="T24" fmla="*/ 33 w 58"/>
                  <a:gd name="T25" fmla="*/ 8 h 44"/>
                  <a:gd name="T26" fmla="*/ 26 w 58"/>
                  <a:gd name="T27" fmla="*/ 7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 h="44">
                    <a:moveTo>
                      <a:pt x="33" y="44"/>
                    </a:moveTo>
                    <a:cubicBezTo>
                      <a:pt x="30" y="44"/>
                      <a:pt x="27" y="44"/>
                      <a:pt x="24" y="43"/>
                    </a:cubicBezTo>
                    <a:cubicBezTo>
                      <a:pt x="10" y="39"/>
                      <a:pt x="0" y="27"/>
                      <a:pt x="3" y="16"/>
                    </a:cubicBezTo>
                    <a:cubicBezTo>
                      <a:pt x="6" y="5"/>
                      <a:pt x="20" y="0"/>
                      <a:pt x="35" y="3"/>
                    </a:cubicBezTo>
                    <a:cubicBezTo>
                      <a:pt x="49" y="7"/>
                      <a:pt x="58" y="19"/>
                      <a:pt x="56" y="30"/>
                    </a:cubicBezTo>
                    <a:cubicBezTo>
                      <a:pt x="54" y="35"/>
                      <a:pt x="50" y="40"/>
                      <a:pt x="44" y="42"/>
                    </a:cubicBezTo>
                    <a:cubicBezTo>
                      <a:pt x="41" y="43"/>
                      <a:pt x="37" y="44"/>
                      <a:pt x="33" y="44"/>
                    </a:cubicBezTo>
                    <a:close/>
                    <a:moveTo>
                      <a:pt x="26" y="7"/>
                    </a:moveTo>
                    <a:cubicBezTo>
                      <a:pt x="17" y="7"/>
                      <a:pt x="9" y="11"/>
                      <a:pt x="8" y="18"/>
                    </a:cubicBezTo>
                    <a:cubicBezTo>
                      <a:pt x="5" y="26"/>
                      <a:pt x="13" y="35"/>
                      <a:pt x="25" y="39"/>
                    </a:cubicBezTo>
                    <a:cubicBezTo>
                      <a:pt x="31" y="40"/>
                      <a:pt x="37" y="40"/>
                      <a:pt x="42" y="38"/>
                    </a:cubicBezTo>
                    <a:cubicBezTo>
                      <a:pt x="47" y="36"/>
                      <a:pt x="50" y="33"/>
                      <a:pt x="51" y="29"/>
                    </a:cubicBezTo>
                    <a:cubicBezTo>
                      <a:pt x="53" y="20"/>
                      <a:pt x="45" y="11"/>
                      <a:pt x="33" y="8"/>
                    </a:cubicBezTo>
                    <a:cubicBezTo>
                      <a:pt x="31" y="7"/>
                      <a:pt x="28" y="7"/>
                      <a:pt x="26" y="7"/>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1" name="iṣļíde"/>
              <p:cNvSpPr/>
              <p:nvPr/>
            </p:nvSpPr>
            <p:spPr bwMode="auto">
              <a:xfrm>
                <a:off x="4522703" y="1909417"/>
                <a:ext cx="95299" cy="162874"/>
              </a:xfrm>
              <a:custGeom>
                <a:avLst/>
                <a:gdLst>
                  <a:gd name="T0" fmla="*/ 1 w 26"/>
                  <a:gd name="T1" fmla="*/ 19 h 45"/>
                  <a:gd name="T2" fmla="*/ 0 w 26"/>
                  <a:gd name="T3" fmla="*/ 36 h 45"/>
                  <a:gd name="T4" fmla="*/ 21 w 26"/>
                  <a:gd name="T5" fmla="*/ 41 h 45"/>
                  <a:gd name="T6" fmla="*/ 25 w 26"/>
                  <a:gd name="T7" fmla="*/ 16 h 45"/>
                  <a:gd name="T8" fmla="*/ 1 w 26"/>
                  <a:gd name="T9" fmla="*/ 19 h 45"/>
                </a:gdLst>
                <a:ahLst/>
                <a:cxnLst>
                  <a:cxn ang="0">
                    <a:pos x="T0" y="T1"/>
                  </a:cxn>
                  <a:cxn ang="0">
                    <a:pos x="T2" y="T3"/>
                  </a:cxn>
                  <a:cxn ang="0">
                    <a:pos x="T4" y="T5"/>
                  </a:cxn>
                  <a:cxn ang="0">
                    <a:pos x="T6" y="T7"/>
                  </a:cxn>
                  <a:cxn ang="0">
                    <a:pos x="T8" y="T9"/>
                  </a:cxn>
                </a:cxnLst>
                <a:rect l="0" t="0" r="r" b="b"/>
                <a:pathLst>
                  <a:path w="26" h="45">
                    <a:moveTo>
                      <a:pt x="1" y="19"/>
                    </a:moveTo>
                    <a:cubicBezTo>
                      <a:pt x="1" y="19"/>
                      <a:pt x="1" y="21"/>
                      <a:pt x="0" y="36"/>
                    </a:cubicBezTo>
                    <a:cubicBezTo>
                      <a:pt x="0" y="41"/>
                      <a:pt x="17" y="45"/>
                      <a:pt x="21" y="41"/>
                    </a:cubicBezTo>
                    <a:cubicBezTo>
                      <a:pt x="25" y="37"/>
                      <a:pt x="24" y="32"/>
                      <a:pt x="25" y="16"/>
                    </a:cubicBezTo>
                    <a:cubicBezTo>
                      <a:pt x="26" y="0"/>
                      <a:pt x="1" y="19"/>
                      <a:pt x="1" y="19"/>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2" name="íṩ1íḋé"/>
              <p:cNvSpPr/>
              <p:nvPr/>
            </p:nvSpPr>
            <p:spPr bwMode="auto">
              <a:xfrm>
                <a:off x="4522703" y="1968329"/>
                <a:ext cx="90101" cy="74507"/>
              </a:xfrm>
              <a:custGeom>
                <a:avLst/>
                <a:gdLst>
                  <a:gd name="T0" fmla="*/ 25 w 25"/>
                  <a:gd name="T1" fmla="*/ 0 h 21"/>
                  <a:gd name="T2" fmla="*/ 0 w 25"/>
                  <a:gd name="T3" fmla="*/ 21 h 21"/>
                  <a:gd name="T4" fmla="*/ 1 w 25"/>
                  <a:gd name="T5" fmla="*/ 7 h 21"/>
                  <a:gd name="T6" fmla="*/ 25 w 25"/>
                  <a:gd name="T7" fmla="*/ 0 h 21"/>
                </a:gdLst>
                <a:ahLst/>
                <a:cxnLst>
                  <a:cxn ang="0">
                    <a:pos x="T0" y="T1"/>
                  </a:cxn>
                  <a:cxn ang="0">
                    <a:pos x="T2" y="T3"/>
                  </a:cxn>
                  <a:cxn ang="0">
                    <a:pos x="T4" y="T5"/>
                  </a:cxn>
                  <a:cxn ang="0">
                    <a:pos x="T6" y="T7"/>
                  </a:cxn>
                </a:cxnLst>
                <a:rect l="0" t="0" r="r" b="b"/>
                <a:pathLst>
                  <a:path w="25" h="21">
                    <a:moveTo>
                      <a:pt x="25" y="0"/>
                    </a:moveTo>
                    <a:cubicBezTo>
                      <a:pt x="25" y="0"/>
                      <a:pt x="21" y="15"/>
                      <a:pt x="0" y="21"/>
                    </a:cubicBezTo>
                    <a:cubicBezTo>
                      <a:pt x="1" y="7"/>
                      <a:pt x="1" y="7"/>
                      <a:pt x="1" y="7"/>
                    </a:cubicBezTo>
                    <a:lnTo>
                      <a:pt x="25" y="0"/>
                    </a:lnTo>
                    <a:close/>
                  </a:path>
                </a:pathLst>
              </a:custGeom>
              <a:solidFill>
                <a:srgbClr val="EA9C9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3" name="iṥḻiḍe"/>
              <p:cNvSpPr/>
              <p:nvPr/>
            </p:nvSpPr>
            <p:spPr bwMode="auto">
              <a:xfrm>
                <a:off x="4382354" y="1715354"/>
                <a:ext cx="296293" cy="296293"/>
              </a:xfrm>
              <a:custGeom>
                <a:avLst/>
                <a:gdLst>
                  <a:gd name="T0" fmla="*/ 77 w 82"/>
                  <a:gd name="T1" fmla="*/ 32 h 82"/>
                  <a:gd name="T2" fmla="*/ 50 w 82"/>
                  <a:gd name="T3" fmla="*/ 77 h 82"/>
                  <a:gd name="T4" fmla="*/ 5 w 82"/>
                  <a:gd name="T5" fmla="*/ 50 h 82"/>
                  <a:gd name="T6" fmla="*/ 32 w 82"/>
                  <a:gd name="T7" fmla="*/ 5 h 82"/>
                  <a:gd name="T8" fmla="*/ 77 w 82"/>
                  <a:gd name="T9" fmla="*/ 32 h 82"/>
                </a:gdLst>
                <a:ahLst/>
                <a:cxnLst>
                  <a:cxn ang="0">
                    <a:pos x="T0" y="T1"/>
                  </a:cxn>
                  <a:cxn ang="0">
                    <a:pos x="T2" y="T3"/>
                  </a:cxn>
                  <a:cxn ang="0">
                    <a:pos x="T4" y="T5"/>
                  </a:cxn>
                  <a:cxn ang="0">
                    <a:pos x="T6" y="T7"/>
                  </a:cxn>
                  <a:cxn ang="0">
                    <a:pos x="T8" y="T9"/>
                  </a:cxn>
                </a:cxnLst>
                <a:rect l="0" t="0" r="r" b="b"/>
                <a:pathLst>
                  <a:path w="82" h="82">
                    <a:moveTo>
                      <a:pt x="77" y="32"/>
                    </a:moveTo>
                    <a:cubicBezTo>
                      <a:pt x="82" y="51"/>
                      <a:pt x="70" y="72"/>
                      <a:pt x="50" y="77"/>
                    </a:cubicBezTo>
                    <a:cubicBezTo>
                      <a:pt x="30" y="82"/>
                      <a:pt x="10" y="70"/>
                      <a:pt x="5" y="50"/>
                    </a:cubicBezTo>
                    <a:cubicBezTo>
                      <a:pt x="0" y="30"/>
                      <a:pt x="12" y="10"/>
                      <a:pt x="32" y="5"/>
                    </a:cubicBezTo>
                    <a:cubicBezTo>
                      <a:pt x="51" y="0"/>
                      <a:pt x="71" y="12"/>
                      <a:pt x="77" y="32"/>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4" name="ïŝ1íḓè"/>
              <p:cNvSpPr/>
              <p:nvPr/>
            </p:nvSpPr>
            <p:spPr bwMode="auto">
              <a:xfrm>
                <a:off x="4385820" y="1834911"/>
                <a:ext cx="173271" cy="64111"/>
              </a:xfrm>
              <a:custGeom>
                <a:avLst/>
                <a:gdLst>
                  <a:gd name="T0" fmla="*/ 48 w 48"/>
                  <a:gd name="T1" fmla="*/ 9 h 18"/>
                  <a:gd name="T2" fmla="*/ 14 w 48"/>
                  <a:gd name="T3" fmla="*/ 18 h 18"/>
                  <a:gd name="T4" fmla="*/ 3 w 48"/>
                  <a:gd name="T5" fmla="*/ 6 h 18"/>
                  <a:gd name="T6" fmla="*/ 45 w 48"/>
                  <a:gd name="T7" fmla="*/ 0 h 18"/>
                  <a:gd name="T8" fmla="*/ 48 w 48"/>
                  <a:gd name="T9" fmla="*/ 9 h 18"/>
                </a:gdLst>
                <a:ahLst/>
                <a:cxnLst>
                  <a:cxn ang="0">
                    <a:pos x="T0" y="T1"/>
                  </a:cxn>
                  <a:cxn ang="0">
                    <a:pos x="T2" y="T3"/>
                  </a:cxn>
                  <a:cxn ang="0">
                    <a:pos x="T4" y="T5"/>
                  </a:cxn>
                  <a:cxn ang="0">
                    <a:pos x="T6" y="T7"/>
                  </a:cxn>
                  <a:cxn ang="0">
                    <a:pos x="T8" y="T9"/>
                  </a:cxn>
                </a:cxnLst>
                <a:rect l="0" t="0" r="r" b="b"/>
                <a:pathLst>
                  <a:path w="48" h="18">
                    <a:moveTo>
                      <a:pt x="48" y="9"/>
                    </a:moveTo>
                    <a:cubicBezTo>
                      <a:pt x="48" y="9"/>
                      <a:pt x="28" y="18"/>
                      <a:pt x="14" y="18"/>
                    </a:cubicBezTo>
                    <a:cubicBezTo>
                      <a:pt x="0" y="18"/>
                      <a:pt x="3" y="6"/>
                      <a:pt x="3" y="6"/>
                    </a:cubicBezTo>
                    <a:cubicBezTo>
                      <a:pt x="45" y="0"/>
                      <a:pt x="45" y="0"/>
                      <a:pt x="45" y="0"/>
                    </a:cubicBezTo>
                    <a:lnTo>
                      <a:pt x="48" y="9"/>
                    </a:lnTo>
                    <a:close/>
                  </a:path>
                </a:pathLst>
              </a:custGeom>
              <a:solidFill>
                <a:srgbClr val="EA9C9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5" name="íŝlíďe"/>
              <p:cNvSpPr/>
              <p:nvPr/>
            </p:nvSpPr>
            <p:spPr bwMode="auto">
              <a:xfrm>
                <a:off x="4314778" y="1618323"/>
                <a:ext cx="414117" cy="327482"/>
              </a:xfrm>
              <a:custGeom>
                <a:avLst/>
                <a:gdLst>
                  <a:gd name="T0" fmla="*/ 30 w 115"/>
                  <a:gd name="T1" fmla="*/ 72 h 91"/>
                  <a:gd name="T2" fmla="*/ 63 w 115"/>
                  <a:gd name="T3" fmla="*/ 67 h 91"/>
                  <a:gd name="T4" fmla="*/ 72 w 115"/>
                  <a:gd name="T5" fmla="*/ 73 h 91"/>
                  <a:gd name="T6" fmla="*/ 75 w 115"/>
                  <a:gd name="T7" fmla="*/ 75 h 91"/>
                  <a:gd name="T8" fmla="*/ 88 w 115"/>
                  <a:gd name="T9" fmla="*/ 64 h 91"/>
                  <a:gd name="T10" fmla="*/ 92 w 115"/>
                  <a:gd name="T11" fmla="*/ 74 h 91"/>
                  <a:gd name="T12" fmla="*/ 91 w 115"/>
                  <a:gd name="T13" fmla="*/ 90 h 91"/>
                  <a:gd name="T14" fmla="*/ 96 w 115"/>
                  <a:gd name="T15" fmla="*/ 38 h 91"/>
                  <a:gd name="T16" fmla="*/ 22 w 115"/>
                  <a:gd name="T17" fmla="*/ 28 h 91"/>
                  <a:gd name="T18" fmla="*/ 7 w 115"/>
                  <a:gd name="T19" fmla="*/ 29 h 91"/>
                  <a:gd name="T20" fmla="*/ 30 w 115"/>
                  <a:gd name="T21" fmla="*/ 72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5" h="91">
                    <a:moveTo>
                      <a:pt x="30" y="72"/>
                    </a:moveTo>
                    <a:cubicBezTo>
                      <a:pt x="30" y="72"/>
                      <a:pt x="47" y="64"/>
                      <a:pt x="63" y="67"/>
                    </a:cubicBezTo>
                    <a:cubicBezTo>
                      <a:pt x="67" y="68"/>
                      <a:pt x="70" y="70"/>
                      <a:pt x="72" y="73"/>
                    </a:cubicBezTo>
                    <a:cubicBezTo>
                      <a:pt x="73" y="74"/>
                      <a:pt x="74" y="75"/>
                      <a:pt x="75" y="75"/>
                    </a:cubicBezTo>
                    <a:cubicBezTo>
                      <a:pt x="78" y="75"/>
                      <a:pt x="82" y="64"/>
                      <a:pt x="88" y="64"/>
                    </a:cubicBezTo>
                    <a:cubicBezTo>
                      <a:pt x="93" y="63"/>
                      <a:pt x="97" y="67"/>
                      <a:pt x="92" y="74"/>
                    </a:cubicBezTo>
                    <a:cubicBezTo>
                      <a:pt x="88" y="81"/>
                      <a:pt x="89" y="89"/>
                      <a:pt x="91" y="90"/>
                    </a:cubicBezTo>
                    <a:cubicBezTo>
                      <a:pt x="93" y="91"/>
                      <a:pt x="115" y="75"/>
                      <a:pt x="96" y="38"/>
                    </a:cubicBezTo>
                    <a:cubicBezTo>
                      <a:pt x="77" y="0"/>
                      <a:pt x="29" y="20"/>
                      <a:pt x="22" y="28"/>
                    </a:cubicBezTo>
                    <a:cubicBezTo>
                      <a:pt x="22" y="28"/>
                      <a:pt x="14" y="35"/>
                      <a:pt x="7" y="29"/>
                    </a:cubicBezTo>
                    <a:cubicBezTo>
                      <a:pt x="7" y="29"/>
                      <a:pt x="0" y="82"/>
                      <a:pt x="30" y="72"/>
                    </a:cubicBezTo>
                    <a:close/>
                  </a:path>
                </a:pathLst>
              </a:custGeom>
              <a:solidFill>
                <a:srgbClr val="FF2C9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6" name="iṡľïḓe"/>
              <p:cNvSpPr/>
              <p:nvPr/>
            </p:nvSpPr>
            <p:spPr bwMode="auto">
              <a:xfrm>
                <a:off x="4448197" y="2373782"/>
                <a:ext cx="337878" cy="417583"/>
              </a:xfrm>
              <a:custGeom>
                <a:avLst/>
                <a:gdLst>
                  <a:gd name="T0" fmla="*/ 61 w 94"/>
                  <a:gd name="T1" fmla="*/ 16 h 116"/>
                  <a:gd name="T2" fmla="*/ 61 w 94"/>
                  <a:gd name="T3" fmla="*/ 44 h 116"/>
                  <a:gd name="T4" fmla="*/ 57 w 94"/>
                  <a:gd name="T5" fmla="*/ 53 h 116"/>
                  <a:gd name="T6" fmla="*/ 0 w 94"/>
                  <a:gd name="T7" fmla="*/ 105 h 116"/>
                  <a:gd name="T8" fmla="*/ 6 w 94"/>
                  <a:gd name="T9" fmla="*/ 116 h 116"/>
                  <a:gd name="T10" fmla="*/ 82 w 94"/>
                  <a:gd name="T11" fmla="*/ 60 h 116"/>
                  <a:gd name="T12" fmla="*/ 89 w 94"/>
                  <a:gd name="T13" fmla="*/ 49 h 116"/>
                  <a:gd name="T14" fmla="*/ 94 w 94"/>
                  <a:gd name="T15" fmla="*/ 0 h 116"/>
                  <a:gd name="T16" fmla="*/ 61 w 94"/>
                  <a:gd name="T17" fmla="*/ 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 h="116">
                    <a:moveTo>
                      <a:pt x="61" y="16"/>
                    </a:moveTo>
                    <a:cubicBezTo>
                      <a:pt x="61" y="44"/>
                      <a:pt x="61" y="44"/>
                      <a:pt x="61" y="44"/>
                    </a:cubicBezTo>
                    <a:cubicBezTo>
                      <a:pt x="61" y="48"/>
                      <a:pt x="60" y="51"/>
                      <a:pt x="57" y="53"/>
                    </a:cubicBezTo>
                    <a:cubicBezTo>
                      <a:pt x="0" y="105"/>
                      <a:pt x="0" y="105"/>
                      <a:pt x="0" y="105"/>
                    </a:cubicBezTo>
                    <a:cubicBezTo>
                      <a:pt x="6" y="116"/>
                      <a:pt x="6" y="116"/>
                      <a:pt x="6" y="116"/>
                    </a:cubicBezTo>
                    <a:cubicBezTo>
                      <a:pt x="82" y="60"/>
                      <a:pt x="82" y="60"/>
                      <a:pt x="82" y="60"/>
                    </a:cubicBezTo>
                    <a:cubicBezTo>
                      <a:pt x="86" y="58"/>
                      <a:pt x="88" y="54"/>
                      <a:pt x="89" y="49"/>
                    </a:cubicBezTo>
                    <a:cubicBezTo>
                      <a:pt x="94" y="0"/>
                      <a:pt x="94" y="0"/>
                      <a:pt x="94" y="0"/>
                    </a:cubicBezTo>
                    <a:lnTo>
                      <a:pt x="61" y="16"/>
                    </a:ln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7" name="iṡ1ïḍè"/>
              <p:cNvSpPr/>
              <p:nvPr/>
            </p:nvSpPr>
            <p:spPr bwMode="auto">
              <a:xfrm>
                <a:off x="4605873" y="2108679"/>
                <a:ext cx="230450" cy="381195"/>
              </a:xfrm>
              <a:custGeom>
                <a:avLst/>
                <a:gdLst>
                  <a:gd name="T0" fmla="*/ 40 w 64"/>
                  <a:gd name="T1" fmla="*/ 0 h 106"/>
                  <a:gd name="T2" fmla="*/ 64 w 64"/>
                  <a:gd name="T3" fmla="*/ 96 h 106"/>
                  <a:gd name="T4" fmla="*/ 17 w 64"/>
                  <a:gd name="T5" fmla="*/ 100 h 106"/>
                  <a:gd name="T6" fmla="*/ 40 w 64"/>
                  <a:gd name="T7" fmla="*/ 0 h 106"/>
                </a:gdLst>
                <a:ahLst/>
                <a:cxnLst>
                  <a:cxn ang="0">
                    <a:pos x="T0" y="T1"/>
                  </a:cxn>
                  <a:cxn ang="0">
                    <a:pos x="T2" y="T3"/>
                  </a:cxn>
                  <a:cxn ang="0">
                    <a:pos x="T4" y="T5"/>
                  </a:cxn>
                  <a:cxn ang="0">
                    <a:pos x="T6" y="T7"/>
                  </a:cxn>
                </a:cxnLst>
                <a:rect l="0" t="0" r="r" b="b"/>
                <a:pathLst>
                  <a:path w="64" h="106">
                    <a:moveTo>
                      <a:pt x="40" y="0"/>
                    </a:moveTo>
                    <a:cubicBezTo>
                      <a:pt x="40" y="0"/>
                      <a:pt x="57" y="27"/>
                      <a:pt x="64" y="96"/>
                    </a:cubicBezTo>
                    <a:cubicBezTo>
                      <a:pt x="64" y="96"/>
                      <a:pt x="34" y="106"/>
                      <a:pt x="17" y="100"/>
                    </a:cubicBezTo>
                    <a:cubicBezTo>
                      <a:pt x="0" y="95"/>
                      <a:pt x="40" y="0"/>
                      <a:pt x="40" y="0"/>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8" name="îsľïďè"/>
              <p:cNvSpPr/>
              <p:nvPr/>
            </p:nvSpPr>
            <p:spPr bwMode="auto">
              <a:xfrm>
                <a:off x="4628398" y="2229968"/>
                <a:ext cx="27723" cy="230450"/>
              </a:xfrm>
              <a:custGeom>
                <a:avLst/>
                <a:gdLst>
                  <a:gd name="T0" fmla="*/ 8 w 8"/>
                  <a:gd name="T1" fmla="*/ 0 h 64"/>
                  <a:gd name="T2" fmla="*/ 1 w 8"/>
                  <a:gd name="T3" fmla="*/ 54 h 64"/>
                  <a:gd name="T4" fmla="*/ 8 w 8"/>
                  <a:gd name="T5" fmla="*/ 64 h 64"/>
                  <a:gd name="T6" fmla="*/ 8 w 8"/>
                  <a:gd name="T7" fmla="*/ 64 h 64"/>
                  <a:gd name="T8" fmla="*/ 8 w 8"/>
                  <a:gd name="T9" fmla="*/ 0 h 64"/>
                </a:gdLst>
                <a:ahLst/>
                <a:cxnLst>
                  <a:cxn ang="0">
                    <a:pos x="T0" y="T1"/>
                  </a:cxn>
                  <a:cxn ang="0">
                    <a:pos x="T2" y="T3"/>
                  </a:cxn>
                  <a:cxn ang="0">
                    <a:pos x="T4" y="T5"/>
                  </a:cxn>
                  <a:cxn ang="0">
                    <a:pos x="T6" y="T7"/>
                  </a:cxn>
                  <a:cxn ang="0">
                    <a:pos x="T8" y="T9"/>
                  </a:cxn>
                </a:cxnLst>
                <a:rect l="0" t="0" r="r" b="b"/>
                <a:pathLst>
                  <a:path w="8" h="64">
                    <a:moveTo>
                      <a:pt x="8" y="0"/>
                    </a:moveTo>
                    <a:cubicBezTo>
                      <a:pt x="8" y="0"/>
                      <a:pt x="1" y="36"/>
                      <a:pt x="1" y="54"/>
                    </a:cubicBezTo>
                    <a:cubicBezTo>
                      <a:pt x="0" y="58"/>
                      <a:pt x="3" y="63"/>
                      <a:pt x="8" y="64"/>
                    </a:cubicBezTo>
                    <a:cubicBezTo>
                      <a:pt x="8" y="64"/>
                      <a:pt x="8" y="64"/>
                      <a:pt x="8" y="64"/>
                    </a:cubicBezTo>
                    <a:lnTo>
                      <a:pt x="8" y="0"/>
                    </a:lnTo>
                    <a:close/>
                  </a:path>
                </a:pathLst>
              </a:custGeom>
              <a:solidFill>
                <a:srgbClr val="6614C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9" name="iŝ1ïďé"/>
              <p:cNvSpPr/>
              <p:nvPr/>
            </p:nvSpPr>
            <p:spPr bwMode="auto">
              <a:xfrm>
                <a:off x="3983832" y="2701264"/>
                <a:ext cx="618576" cy="363868"/>
              </a:xfrm>
              <a:custGeom>
                <a:avLst/>
                <a:gdLst>
                  <a:gd name="T0" fmla="*/ 172 w 172"/>
                  <a:gd name="T1" fmla="*/ 51 h 101"/>
                  <a:gd name="T2" fmla="*/ 159 w 172"/>
                  <a:gd name="T3" fmla="*/ 49 h 101"/>
                  <a:gd name="T4" fmla="*/ 77 w 172"/>
                  <a:gd name="T5" fmla="*/ 2 h 101"/>
                  <a:gd name="T6" fmla="*/ 66 w 172"/>
                  <a:gd name="T7" fmla="*/ 2 h 101"/>
                  <a:gd name="T8" fmla="*/ 8 w 172"/>
                  <a:gd name="T9" fmla="*/ 36 h 101"/>
                  <a:gd name="T10" fmla="*/ 0 w 172"/>
                  <a:gd name="T11" fmla="*/ 35 h 101"/>
                  <a:gd name="T12" fmla="*/ 0 w 172"/>
                  <a:gd name="T13" fmla="*/ 43 h 101"/>
                  <a:gd name="T14" fmla="*/ 0 w 172"/>
                  <a:gd name="T15" fmla="*/ 43 h 101"/>
                  <a:gd name="T16" fmla="*/ 2 w 172"/>
                  <a:gd name="T17" fmla="*/ 45 h 101"/>
                  <a:gd name="T18" fmla="*/ 96 w 172"/>
                  <a:gd name="T19" fmla="*/ 99 h 101"/>
                  <a:gd name="T20" fmla="*/ 106 w 172"/>
                  <a:gd name="T21" fmla="*/ 99 h 101"/>
                  <a:gd name="T22" fmla="*/ 169 w 172"/>
                  <a:gd name="T23" fmla="*/ 62 h 101"/>
                  <a:gd name="T24" fmla="*/ 172 w 172"/>
                  <a:gd name="T25" fmla="*/ 59 h 101"/>
                  <a:gd name="T26" fmla="*/ 172 w 172"/>
                  <a:gd name="T27" fmla="*/ 59 h 101"/>
                  <a:gd name="T28" fmla="*/ 172 w 172"/>
                  <a:gd name="T29" fmla="*/ 5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2" h="101">
                    <a:moveTo>
                      <a:pt x="172" y="51"/>
                    </a:moveTo>
                    <a:cubicBezTo>
                      <a:pt x="159" y="49"/>
                      <a:pt x="159" y="49"/>
                      <a:pt x="159" y="49"/>
                    </a:cubicBezTo>
                    <a:cubicBezTo>
                      <a:pt x="77" y="2"/>
                      <a:pt x="77" y="2"/>
                      <a:pt x="77" y="2"/>
                    </a:cubicBezTo>
                    <a:cubicBezTo>
                      <a:pt x="74" y="0"/>
                      <a:pt x="70" y="0"/>
                      <a:pt x="66" y="2"/>
                    </a:cubicBezTo>
                    <a:cubicBezTo>
                      <a:pt x="8" y="36"/>
                      <a:pt x="8" y="36"/>
                      <a:pt x="8" y="36"/>
                    </a:cubicBezTo>
                    <a:cubicBezTo>
                      <a:pt x="0" y="35"/>
                      <a:pt x="0" y="35"/>
                      <a:pt x="0" y="35"/>
                    </a:cubicBezTo>
                    <a:cubicBezTo>
                      <a:pt x="0" y="43"/>
                      <a:pt x="0" y="43"/>
                      <a:pt x="0" y="43"/>
                    </a:cubicBezTo>
                    <a:cubicBezTo>
                      <a:pt x="0" y="43"/>
                      <a:pt x="0" y="43"/>
                      <a:pt x="0" y="43"/>
                    </a:cubicBezTo>
                    <a:cubicBezTo>
                      <a:pt x="0" y="44"/>
                      <a:pt x="1" y="45"/>
                      <a:pt x="2" y="45"/>
                    </a:cubicBezTo>
                    <a:cubicBezTo>
                      <a:pt x="96" y="99"/>
                      <a:pt x="96" y="99"/>
                      <a:pt x="96" y="99"/>
                    </a:cubicBezTo>
                    <a:cubicBezTo>
                      <a:pt x="98" y="101"/>
                      <a:pt x="103" y="100"/>
                      <a:pt x="106" y="99"/>
                    </a:cubicBezTo>
                    <a:cubicBezTo>
                      <a:pt x="169" y="62"/>
                      <a:pt x="169" y="62"/>
                      <a:pt x="169" y="62"/>
                    </a:cubicBezTo>
                    <a:cubicBezTo>
                      <a:pt x="171" y="61"/>
                      <a:pt x="172" y="60"/>
                      <a:pt x="172" y="59"/>
                    </a:cubicBezTo>
                    <a:cubicBezTo>
                      <a:pt x="172" y="59"/>
                      <a:pt x="172" y="59"/>
                      <a:pt x="172" y="59"/>
                    </a:cubicBezTo>
                    <a:lnTo>
                      <a:pt x="172" y="51"/>
                    </a:lnTo>
                    <a:close/>
                  </a:path>
                </a:pathLst>
              </a:custGeom>
              <a:solidFill>
                <a:srgbClr val="173D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0" name="ïṧḻidè"/>
              <p:cNvSpPr/>
              <p:nvPr/>
            </p:nvSpPr>
            <p:spPr bwMode="auto">
              <a:xfrm>
                <a:off x="3983832" y="2767107"/>
                <a:ext cx="395057" cy="294560"/>
              </a:xfrm>
              <a:custGeom>
                <a:avLst/>
                <a:gdLst>
                  <a:gd name="T0" fmla="*/ 110 w 110"/>
                  <a:gd name="T1" fmla="*/ 3 h 82"/>
                  <a:gd name="T2" fmla="*/ 104 w 110"/>
                  <a:gd name="T3" fmla="*/ 0 h 82"/>
                  <a:gd name="T4" fmla="*/ 40 w 110"/>
                  <a:gd name="T5" fmla="*/ 0 h 82"/>
                  <a:gd name="T6" fmla="*/ 8 w 110"/>
                  <a:gd name="T7" fmla="*/ 18 h 82"/>
                  <a:gd name="T8" fmla="*/ 0 w 110"/>
                  <a:gd name="T9" fmla="*/ 17 h 82"/>
                  <a:gd name="T10" fmla="*/ 0 w 110"/>
                  <a:gd name="T11" fmla="*/ 25 h 82"/>
                  <a:gd name="T12" fmla="*/ 0 w 110"/>
                  <a:gd name="T13" fmla="*/ 25 h 82"/>
                  <a:gd name="T14" fmla="*/ 2 w 110"/>
                  <a:gd name="T15" fmla="*/ 27 h 82"/>
                  <a:gd name="T16" fmla="*/ 96 w 110"/>
                  <a:gd name="T17" fmla="*/ 81 h 82"/>
                  <a:gd name="T18" fmla="*/ 101 w 110"/>
                  <a:gd name="T19" fmla="*/ 82 h 82"/>
                  <a:gd name="T20" fmla="*/ 110 w 110"/>
                  <a:gd name="T21" fmla="*/ 3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82">
                    <a:moveTo>
                      <a:pt x="110" y="3"/>
                    </a:moveTo>
                    <a:cubicBezTo>
                      <a:pt x="104" y="0"/>
                      <a:pt x="104" y="0"/>
                      <a:pt x="104" y="0"/>
                    </a:cubicBezTo>
                    <a:cubicBezTo>
                      <a:pt x="40" y="0"/>
                      <a:pt x="40" y="0"/>
                      <a:pt x="40" y="0"/>
                    </a:cubicBezTo>
                    <a:cubicBezTo>
                      <a:pt x="8" y="18"/>
                      <a:pt x="8" y="18"/>
                      <a:pt x="8" y="18"/>
                    </a:cubicBezTo>
                    <a:cubicBezTo>
                      <a:pt x="0" y="17"/>
                      <a:pt x="0" y="17"/>
                      <a:pt x="0" y="17"/>
                    </a:cubicBezTo>
                    <a:cubicBezTo>
                      <a:pt x="0" y="25"/>
                      <a:pt x="0" y="25"/>
                      <a:pt x="0" y="25"/>
                    </a:cubicBezTo>
                    <a:cubicBezTo>
                      <a:pt x="0" y="25"/>
                      <a:pt x="0" y="25"/>
                      <a:pt x="0" y="25"/>
                    </a:cubicBezTo>
                    <a:cubicBezTo>
                      <a:pt x="0" y="26"/>
                      <a:pt x="1" y="27"/>
                      <a:pt x="2" y="27"/>
                    </a:cubicBezTo>
                    <a:cubicBezTo>
                      <a:pt x="96" y="81"/>
                      <a:pt x="96" y="81"/>
                      <a:pt x="96" y="81"/>
                    </a:cubicBezTo>
                    <a:cubicBezTo>
                      <a:pt x="97" y="82"/>
                      <a:pt x="99" y="82"/>
                      <a:pt x="101" y="82"/>
                    </a:cubicBezTo>
                    <a:lnTo>
                      <a:pt x="110" y="3"/>
                    </a:lnTo>
                    <a:close/>
                  </a:path>
                </a:pathLst>
              </a:custGeom>
              <a:solidFill>
                <a:srgbClr val="396CA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1" name="ïsļiḋê"/>
              <p:cNvSpPr/>
              <p:nvPr/>
            </p:nvSpPr>
            <p:spPr bwMode="auto">
              <a:xfrm>
                <a:off x="3983832" y="2827751"/>
                <a:ext cx="13862" cy="39853"/>
              </a:xfrm>
              <a:custGeom>
                <a:avLst/>
                <a:gdLst>
                  <a:gd name="T0" fmla="*/ 4 w 4"/>
                  <a:gd name="T1" fmla="*/ 0 h 11"/>
                  <a:gd name="T2" fmla="*/ 0 w 4"/>
                  <a:gd name="T3" fmla="*/ 0 h 11"/>
                  <a:gd name="T4" fmla="*/ 0 w 4"/>
                  <a:gd name="T5" fmla="*/ 8 h 11"/>
                  <a:gd name="T6" fmla="*/ 0 w 4"/>
                  <a:gd name="T7" fmla="*/ 8 h 11"/>
                  <a:gd name="T8" fmla="*/ 2 w 4"/>
                  <a:gd name="T9" fmla="*/ 10 h 11"/>
                  <a:gd name="T10" fmla="*/ 4 w 4"/>
                  <a:gd name="T11" fmla="*/ 11 h 11"/>
                  <a:gd name="T12" fmla="*/ 4 w 4"/>
                  <a:gd name="T13" fmla="*/ 0 h 11"/>
                </a:gdLst>
                <a:ahLst/>
                <a:cxnLst>
                  <a:cxn ang="0">
                    <a:pos x="T0" y="T1"/>
                  </a:cxn>
                  <a:cxn ang="0">
                    <a:pos x="T2" y="T3"/>
                  </a:cxn>
                  <a:cxn ang="0">
                    <a:pos x="T4" y="T5"/>
                  </a:cxn>
                  <a:cxn ang="0">
                    <a:pos x="T6" y="T7"/>
                  </a:cxn>
                  <a:cxn ang="0">
                    <a:pos x="T8" y="T9"/>
                  </a:cxn>
                  <a:cxn ang="0">
                    <a:pos x="T10" y="T11"/>
                  </a:cxn>
                  <a:cxn ang="0">
                    <a:pos x="T12" y="T13"/>
                  </a:cxn>
                </a:cxnLst>
                <a:rect l="0" t="0" r="r" b="b"/>
                <a:pathLst>
                  <a:path w="4" h="11">
                    <a:moveTo>
                      <a:pt x="4" y="0"/>
                    </a:moveTo>
                    <a:cubicBezTo>
                      <a:pt x="0" y="0"/>
                      <a:pt x="0" y="0"/>
                      <a:pt x="0" y="0"/>
                    </a:cubicBezTo>
                    <a:cubicBezTo>
                      <a:pt x="0" y="8"/>
                      <a:pt x="0" y="8"/>
                      <a:pt x="0" y="8"/>
                    </a:cubicBezTo>
                    <a:cubicBezTo>
                      <a:pt x="0" y="8"/>
                      <a:pt x="0" y="8"/>
                      <a:pt x="0" y="8"/>
                    </a:cubicBezTo>
                    <a:cubicBezTo>
                      <a:pt x="0" y="9"/>
                      <a:pt x="1" y="10"/>
                      <a:pt x="2" y="10"/>
                    </a:cubicBezTo>
                    <a:cubicBezTo>
                      <a:pt x="4" y="11"/>
                      <a:pt x="4" y="11"/>
                      <a:pt x="4" y="11"/>
                    </a:cubicBezTo>
                    <a:lnTo>
                      <a:pt x="4" y="0"/>
                    </a:lnTo>
                    <a:close/>
                  </a:path>
                </a:pathLst>
              </a:custGeom>
              <a:solidFill>
                <a:srgbClr val="5793C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2" name="íṡḷîde"/>
              <p:cNvSpPr/>
              <p:nvPr/>
            </p:nvSpPr>
            <p:spPr bwMode="auto">
              <a:xfrm>
                <a:off x="4328640" y="3011418"/>
                <a:ext cx="32922" cy="50249"/>
              </a:xfrm>
              <a:custGeom>
                <a:avLst/>
                <a:gdLst>
                  <a:gd name="T0" fmla="*/ 0 w 9"/>
                  <a:gd name="T1" fmla="*/ 14 h 14"/>
                  <a:gd name="T2" fmla="*/ 9 w 9"/>
                  <a:gd name="T3" fmla="*/ 13 h 14"/>
                  <a:gd name="T4" fmla="*/ 9 w 9"/>
                  <a:gd name="T5" fmla="*/ 0 h 14"/>
                  <a:gd name="T6" fmla="*/ 0 w 9"/>
                  <a:gd name="T7" fmla="*/ 0 h 14"/>
                  <a:gd name="T8" fmla="*/ 0 w 9"/>
                  <a:gd name="T9" fmla="*/ 14 h 14"/>
                </a:gdLst>
                <a:ahLst/>
                <a:cxnLst>
                  <a:cxn ang="0">
                    <a:pos x="T0" y="T1"/>
                  </a:cxn>
                  <a:cxn ang="0">
                    <a:pos x="T2" y="T3"/>
                  </a:cxn>
                  <a:cxn ang="0">
                    <a:pos x="T4" y="T5"/>
                  </a:cxn>
                  <a:cxn ang="0">
                    <a:pos x="T6" y="T7"/>
                  </a:cxn>
                  <a:cxn ang="0">
                    <a:pos x="T8" y="T9"/>
                  </a:cxn>
                </a:cxnLst>
                <a:rect l="0" t="0" r="r" b="b"/>
                <a:pathLst>
                  <a:path w="9" h="14">
                    <a:moveTo>
                      <a:pt x="0" y="14"/>
                    </a:moveTo>
                    <a:cubicBezTo>
                      <a:pt x="3" y="14"/>
                      <a:pt x="7" y="14"/>
                      <a:pt x="9" y="13"/>
                    </a:cubicBezTo>
                    <a:cubicBezTo>
                      <a:pt x="9" y="0"/>
                      <a:pt x="9" y="0"/>
                      <a:pt x="9" y="0"/>
                    </a:cubicBezTo>
                    <a:cubicBezTo>
                      <a:pt x="0" y="0"/>
                      <a:pt x="0" y="0"/>
                      <a:pt x="0" y="0"/>
                    </a:cubicBezTo>
                    <a:lnTo>
                      <a:pt x="0" y="14"/>
                    </a:lnTo>
                    <a:close/>
                  </a:path>
                </a:pathLst>
              </a:custGeom>
              <a:solidFill>
                <a:srgbClr val="274F8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3" name="ïSlîďé"/>
              <p:cNvSpPr/>
              <p:nvPr/>
            </p:nvSpPr>
            <p:spPr bwMode="auto">
              <a:xfrm>
                <a:off x="3983832" y="2677006"/>
                <a:ext cx="622042" cy="360403"/>
              </a:xfrm>
              <a:custGeom>
                <a:avLst/>
                <a:gdLst>
                  <a:gd name="T0" fmla="*/ 96 w 173"/>
                  <a:gd name="T1" fmla="*/ 98 h 100"/>
                  <a:gd name="T2" fmla="*/ 2 w 173"/>
                  <a:gd name="T3" fmla="*/ 45 h 100"/>
                  <a:gd name="T4" fmla="*/ 3 w 173"/>
                  <a:gd name="T5" fmla="*/ 39 h 100"/>
                  <a:gd name="T6" fmla="*/ 66 w 173"/>
                  <a:gd name="T7" fmla="*/ 2 h 100"/>
                  <a:gd name="T8" fmla="*/ 77 w 173"/>
                  <a:gd name="T9" fmla="*/ 2 h 100"/>
                  <a:gd name="T10" fmla="*/ 170 w 173"/>
                  <a:gd name="T11" fmla="*/ 55 h 100"/>
                  <a:gd name="T12" fmla="*/ 169 w 173"/>
                  <a:gd name="T13" fmla="*/ 61 h 100"/>
                  <a:gd name="T14" fmla="*/ 106 w 173"/>
                  <a:gd name="T15" fmla="*/ 98 h 100"/>
                  <a:gd name="T16" fmla="*/ 96 w 173"/>
                  <a:gd name="T17" fmla="*/ 98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 h="100">
                    <a:moveTo>
                      <a:pt x="96" y="98"/>
                    </a:moveTo>
                    <a:cubicBezTo>
                      <a:pt x="2" y="45"/>
                      <a:pt x="2" y="45"/>
                      <a:pt x="2" y="45"/>
                    </a:cubicBezTo>
                    <a:cubicBezTo>
                      <a:pt x="0" y="43"/>
                      <a:pt x="0" y="40"/>
                      <a:pt x="3" y="39"/>
                    </a:cubicBezTo>
                    <a:cubicBezTo>
                      <a:pt x="66" y="2"/>
                      <a:pt x="66" y="2"/>
                      <a:pt x="66" y="2"/>
                    </a:cubicBezTo>
                    <a:cubicBezTo>
                      <a:pt x="70" y="0"/>
                      <a:pt x="74" y="0"/>
                      <a:pt x="77" y="2"/>
                    </a:cubicBezTo>
                    <a:cubicBezTo>
                      <a:pt x="170" y="55"/>
                      <a:pt x="170" y="55"/>
                      <a:pt x="170" y="55"/>
                    </a:cubicBezTo>
                    <a:cubicBezTo>
                      <a:pt x="173" y="57"/>
                      <a:pt x="172" y="60"/>
                      <a:pt x="169" y="61"/>
                    </a:cubicBezTo>
                    <a:cubicBezTo>
                      <a:pt x="106" y="98"/>
                      <a:pt x="106" y="98"/>
                      <a:pt x="106" y="98"/>
                    </a:cubicBezTo>
                    <a:cubicBezTo>
                      <a:pt x="103" y="100"/>
                      <a:pt x="98" y="100"/>
                      <a:pt x="96" y="98"/>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4" name="iṥḷîde"/>
              <p:cNvSpPr/>
              <p:nvPr/>
            </p:nvSpPr>
            <p:spPr bwMode="auto">
              <a:xfrm>
                <a:off x="4034080" y="2748047"/>
                <a:ext cx="450503" cy="259906"/>
              </a:xfrm>
              <a:custGeom>
                <a:avLst/>
                <a:gdLst>
                  <a:gd name="T0" fmla="*/ 80 w 125"/>
                  <a:gd name="T1" fmla="*/ 70 h 72"/>
                  <a:gd name="T2" fmla="*/ 2 w 125"/>
                  <a:gd name="T3" fmla="*/ 25 h 72"/>
                  <a:gd name="T4" fmla="*/ 3 w 125"/>
                  <a:gd name="T5" fmla="*/ 21 h 72"/>
                  <a:gd name="T6" fmla="*/ 37 w 125"/>
                  <a:gd name="T7" fmla="*/ 1 h 72"/>
                  <a:gd name="T8" fmla="*/ 46 w 125"/>
                  <a:gd name="T9" fmla="*/ 1 h 72"/>
                  <a:gd name="T10" fmla="*/ 123 w 125"/>
                  <a:gd name="T11" fmla="*/ 46 h 72"/>
                  <a:gd name="T12" fmla="*/ 123 w 125"/>
                  <a:gd name="T13" fmla="*/ 51 h 72"/>
                  <a:gd name="T14" fmla="*/ 88 w 125"/>
                  <a:gd name="T15" fmla="*/ 70 h 72"/>
                  <a:gd name="T16" fmla="*/ 80 w 125"/>
                  <a:gd name="T17" fmla="*/ 7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5" h="72">
                    <a:moveTo>
                      <a:pt x="80" y="70"/>
                    </a:moveTo>
                    <a:cubicBezTo>
                      <a:pt x="2" y="25"/>
                      <a:pt x="2" y="25"/>
                      <a:pt x="2" y="25"/>
                    </a:cubicBezTo>
                    <a:cubicBezTo>
                      <a:pt x="0" y="24"/>
                      <a:pt x="0" y="22"/>
                      <a:pt x="3" y="21"/>
                    </a:cubicBezTo>
                    <a:cubicBezTo>
                      <a:pt x="37" y="1"/>
                      <a:pt x="37" y="1"/>
                      <a:pt x="37" y="1"/>
                    </a:cubicBezTo>
                    <a:cubicBezTo>
                      <a:pt x="40" y="0"/>
                      <a:pt x="43" y="0"/>
                      <a:pt x="46" y="1"/>
                    </a:cubicBezTo>
                    <a:cubicBezTo>
                      <a:pt x="123" y="46"/>
                      <a:pt x="123" y="46"/>
                      <a:pt x="123" y="46"/>
                    </a:cubicBezTo>
                    <a:cubicBezTo>
                      <a:pt x="125" y="47"/>
                      <a:pt x="125" y="49"/>
                      <a:pt x="123" y="51"/>
                    </a:cubicBezTo>
                    <a:cubicBezTo>
                      <a:pt x="88" y="70"/>
                      <a:pt x="88" y="70"/>
                      <a:pt x="88" y="70"/>
                    </a:cubicBezTo>
                    <a:cubicBezTo>
                      <a:pt x="86" y="71"/>
                      <a:pt x="82" y="72"/>
                      <a:pt x="80" y="70"/>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5" name="ïSļïďe"/>
              <p:cNvSpPr/>
              <p:nvPr/>
            </p:nvSpPr>
            <p:spPr bwMode="auto">
              <a:xfrm>
                <a:off x="4228143" y="2651015"/>
                <a:ext cx="83170" cy="155943"/>
              </a:xfrm>
              <a:custGeom>
                <a:avLst/>
                <a:gdLst>
                  <a:gd name="T0" fmla="*/ 2 w 23"/>
                  <a:gd name="T1" fmla="*/ 7 h 43"/>
                  <a:gd name="T2" fmla="*/ 1 w 23"/>
                  <a:gd name="T3" fmla="*/ 14 h 43"/>
                  <a:gd name="T4" fmla="*/ 2 w 23"/>
                  <a:gd name="T5" fmla="*/ 30 h 43"/>
                  <a:gd name="T6" fmla="*/ 3 w 23"/>
                  <a:gd name="T7" fmla="*/ 36 h 43"/>
                  <a:gd name="T8" fmla="*/ 9 w 23"/>
                  <a:gd name="T9" fmla="*/ 42 h 43"/>
                  <a:gd name="T10" fmla="*/ 9 w 23"/>
                  <a:gd name="T11" fmla="*/ 42 h 43"/>
                  <a:gd name="T12" fmla="*/ 14 w 23"/>
                  <a:gd name="T13" fmla="*/ 38 h 43"/>
                  <a:gd name="T14" fmla="*/ 16 w 23"/>
                  <a:gd name="T15" fmla="*/ 24 h 43"/>
                  <a:gd name="T16" fmla="*/ 21 w 23"/>
                  <a:gd name="T17" fmla="*/ 29 h 43"/>
                  <a:gd name="T18" fmla="*/ 15 w 23"/>
                  <a:gd name="T19" fmla="*/ 8 h 43"/>
                  <a:gd name="T20" fmla="*/ 2 w 23"/>
                  <a:gd name="T21" fmla="*/ 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 h="43">
                    <a:moveTo>
                      <a:pt x="2" y="7"/>
                    </a:moveTo>
                    <a:cubicBezTo>
                      <a:pt x="1" y="14"/>
                      <a:pt x="1" y="14"/>
                      <a:pt x="1" y="14"/>
                    </a:cubicBezTo>
                    <a:cubicBezTo>
                      <a:pt x="0" y="19"/>
                      <a:pt x="0" y="25"/>
                      <a:pt x="2" y="30"/>
                    </a:cubicBezTo>
                    <a:cubicBezTo>
                      <a:pt x="3" y="36"/>
                      <a:pt x="3" y="36"/>
                      <a:pt x="3" y="36"/>
                    </a:cubicBezTo>
                    <a:cubicBezTo>
                      <a:pt x="3" y="39"/>
                      <a:pt x="6" y="41"/>
                      <a:pt x="9" y="42"/>
                    </a:cubicBezTo>
                    <a:cubicBezTo>
                      <a:pt x="9" y="42"/>
                      <a:pt x="9" y="42"/>
                      <a:pt x="9" y="42"/>
                    </a:cubicBezTo>
                    <a:cubicBezTo>
                      <a:pt x="12" y="43"/>
                      <a:pt x="14" y="41"/>
                      <a:pt x="14" y="38"/>
                    </a:cubicBezTo>
                    <a:cubicBezTo>
                      <a:pt x="16" y="24"/>
                      <a:pt x="16" y="24"/>
                      <a:pt x="16" y="24"/>
                    </a:cubicBezTo>
                    <a:cubicBezTo>
                      <a:pt x="16" y="24"/>
                      <a:pt x="19" y="29"/>
                      <a:pt x="21" y="29"/>
                    </a:cubicBezTo>
                    <a:cubicBezTo>
                      <a:pt x="23" y="29"/>
                      <a:pt x="19" y="15"/>
                      <a:pt x="15" y="8"/>
                    </a:cubicBezTo>
                    <a:cubicBezTo>
                      <a:pt x="11" y="0"/>
                      <a:pt x="2" y="7"/>
                      <a:pt x="2" y="7"/>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6" name="iṧľîďè"/>
              <p:cNvSpPr/>
              <p:nvPr/>
            </p:nvSpPr>
            <p:spPr bwMode="auto">
              <a:xfrm>
                <a:off x="4214281" y="2236899"/>
                <a:ext cx="136884" cy="443573"/>
              </a:xfrm>
              <a:custGeom>
                <a:avLst/>
                <a:gdLst>
                  <a:gd name="T0" fmla="*/ 38 w 38"/>
                  <a:gd name="T1" fmla="*/ 20 h 123"/>
                  <a:gd name="T2" fmla="*/ 28 w 38"/>
                  <a:gd name="T3" fmla="*/ 40 h 123"/>
                  <a:gd name="T4" fmla="*/ 24 w 38"/>
                  <a:gd name="T5" fmla="*/ 55 h 123"/>
                  <a:gd name="T6" fmla="*/ 19 w 38"/>
                  <a:gd name="T7" fmla="*/ 123 h 123"/>
                  <a:gd name="T8" fmla="*/ 6 w 38"/>
                  <a:gd name="T9" fmla="*/ 122 h 123"/>
                  <a:gd name="T10" fmla="*/ 0 w 38"/>
                  <a:gd name="T11" fmla="*/ 46 h 123"/>
                  <a:gd name="T12" fmla="*/ 0 w 38"/>
                  <a:gd name="T13" fmla="*/ 39 h 123"/>
                  <a:gd name="T14" fmla="*/ 7 w 38"/>
                  <a:gd name="T15" fmla="*/ 0 h 123"/>
                  <a:gd name="T16" fmla="*/ 38 w 38"/>
                  <a:gd name="T17" fmla="*/ 2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123">
                    <a:moveTo>
                      <a:pt x="38" y="20"/>
                    </a:moveTo>
                    <a:cubicBezTo>
                      <a:pt x="28" y="40"/>
                      <a:pt x="28" y="40"/>
                      <a:pt x="28" y="40"/>
                    </a:cubicBezTo>
                    <a:cubicBezTo>
                      <a:pt x="25" y="44"/>
                      <a:pt x="24" y="50"/>
                      <a:pt x="24" y="55"/>
                    </a:cubicBezTo>
                    <a:cubicBezTo>
                      <a:pt x="19" y="123"/>
                      <a:pt x="19" y="123"/>
                      <a:pt x="19" y="123"/>
                    </a:cubicBezTo>
                    <a:cubicBezTo>
                      <a:pt x="6" y="122"/>
                      <a:pt x="6" y="122"/>
                      <a:pt x="6" y="122"/>
                    </a:cubicBezTo>
                    <a:cubicBezTo>
                      <a:pt x="0" y="46"/>
                      <a:pt x="0" y="46"/>
                      <a:pt x="0" y="46"/>
                    </a:cubicBezTo>
                    <a:cubicBezTo>
                      <a:pt x="0" y="44"/>
                      <a:pt x="0" y="41"/>
                      <a:pt x="0" y="39"/>
                    </a:cubicBezTo>
                    <a:cubicBezTo>
                      <a:pt x="7" y="0"/>
                      <a:pt x="7" y="0"/>
                      <a:pt x="7" y="0"/>
                    </a:cubicBezTo>
                    <a:lnTo>
                      <a:pt x="38" y="20"/>
                    </a:ln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7" name="îṩḻîḍé"/>
              <p:cNvSpPr/>
              <p:nvPr/>
            </p:nvSpPr>
            <p:spPr bwMode="auto">
              <a:xfrm>
                <a:off x="3957841" y="2533191"/>
                <a:ext cx="381195" cy="518079"/>
              </a:xfrm>
              <a:custGeom>
                <a:avLst/>
                <a:gdLst>
                  <a:gd name="T0" fmla="*/ 99 w 106"/>
                  <a:gd name="T1" fmla="*/ 144 h 144"/>
                  <a:gd name="T2" fmla="*/ 92 w 106"/>
                  <a:gd name="T3" fmla="*/ 133 h 144"/>
                  <a:gd name="T4" fmla="*/ 9 w 106"/>
                  <a:gd name="T5" fmla="*/ 86 h 144"/>
                  <a:gd name="T6" fmla="*/ 4 w 106"/>
                  <a:gd name="T7" fmla="*/ 77 h 144"/>
                  <a:gd name="T8" fmla="*/ 5 w 106"/>
                  <a:gd name="T9" fmla="*/ 9 h 144"/>
                  <a:gd name="T10" fmla="*/ 0 w 106"/>
                  <a:gd name="T11" fmla="*/ 3 h 144"/>
                  <a:gd name="T12" fmla="*/ 4 w 106"/>
                  <a:gd name="T13" fmla="*/ 1 h 144"/>
                  <a:gd name="T14" fmla="*/ 4 w 106"/>
                  <a:gd name="T15" fmla="*/ 1 h 144"/>
                  <a:gd name="T16" fmla="*/ 8 w 106"/>
                  <a:gd name="T17" fmla="*/ 1 h 144"/>
                  <a:gd name="T18" fmla="*/ 101 w 106"/>
                  <a:gd name="T19" fmla="*/ 55 h 144"/>
                  <a:gd name="T20" fmla="*/ 106 w 106"/>
                  <a:gd name="T21" fmla="*/ 64 h 144"/>
                  <a:gd name="T22" fmla="*/ 105 w 106"/>
                  <a:gd name="T23" fmla="*/ 137 h 144"/>
                  <a:gd name="T24" fmla="*/ 104 w 106"/>
                  <a:gd name="T25" fmla="*/ 141 h 144"/>
                  <a:gd name="T26" fmla="*/ 104 w 106"/>
                  <a:gd name="T27" fmla="*/ 141 h 144"/>
                  <a:gd name="T28" fmla="*/ 99 w 106"/>
                  <a:gd name="T29"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6" h="144">
                    <a:moveTo>
                      <a:pt x="99" y="144"/>
                    </a:moveTo>
                    <a:cubicBezTo>
                      <a:pt x="92" y="133"/>
                      <a:pt x="92" y="133"/>
                      <a:pt x="92" y="133"/>
                    </a:cubicBezTo>
                    <a:cubicBezTo>
                      <a:pt x="9" y="86"/>
                      <a:pt x="9" y="86"/>
                      <a:pt x="9" y="86"/>
                    </a:cubicBezTo>
                    <a:cubicBezTo>
                      <a:pt x="7" y="84"/>
                      <a:pt x="4" y="80"/>
                      <a:pt x="4" y="77"/>
                    </a:cubicBezTo>
                    <a:cubicBezTo>
                      <a:pt x="5" y="9"/>
                      <a:pt x="5" y="9"/>
                      <a:pt x="5" y="9"/>
                    </a:cubicBezTo>
                    <a:cubicBezTo>
                      <a:pt x="0" y="3"/>
                      <a:pt x="0" y="3"/>
                      <a:pt x="0" y="3"/>
                    </a:cubicBezTo>
                    <a:cubicBezTo>
                      <a:pt x="4" y="1"/>
                      <a:pt x="4" y="1"/>
                      <a:pt x="4" y="1"/>
                    </a:cubicBezTo>
                    <a:cubicBezTo>
                      <a:pt x="4" y="1"/>
                      <a:pt x="4" y="1"/>
                      <a:pt x="4" y="1"/>
                    </a:cubicBezTo>
                    <a:cubicBezTo>
                      <a:pt x="5" y="0"/>
                      <a:pt x="6" y="0"/>
                      <a:pt x="8" y="1"/>
                    </a:cubicBezTo>
                    <a:cubicBezTo>
                      <a:pt x="101" y="55"/>
                      <a:pt x="101" y="55"/>
                      <a:pt x="101" y="55"/>
                    </a:cubicBezTo>
                    <a:cubicBezTo>
                      <a:pt x="103" y="56"/>
                      <a:pt x="106" y="60"/>
                      <a:pt x="106" y="64"/>
                    </a:cubicBezTo>
                    <a:cubicBezTo>
                      <a:pt x="105" y="137"/>
                      <a:pt x="105" y="137"/>
                      <a:pt x="105" y="137"/>
                    </a:cubicBezTo>
                    <a:cubicBezTo>
                      <a:pt x="105" y="139"/>
                      <a:pt x="105" y="141"/>
                      <a:pt x="104" y="141"/>
                    </a:cubicBezTo>
                    <a:cubicBezTo>
                      <a:pt x="104" y="141"/>
                      <a:pt x="104" y="141"/>
                      <a:pt x="104" y="141"/>
                    </a:cubicBezTo>
                    <a:lnTo>
                      <a:pt x="99" y="144"/>
                    </a:lnTo>
                    <a:close/>
                  </a:path>
                </a:pathLst>
              </a:custGeom>
              <a:solidFill>
                <a:srgbClr val="173D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8" name="ïṩḷiďê"/>
              <p:cNvSpPr/>
              <p:nvPr/>
            </p:nvSpPr>
            <p:spPr bwMode="auto">
              <a:xfrm>
                <a:off x="3957841" y="2533191"/>
                <a:ext cx="374264" cy="377730"/>
              </a:xfrm>
              <a:custGeom>
                <a:avLst/>
                <a:gdLst>
                  <a:gd name="T0" fmla="*/ 42 w 104"/>
                  <a:gd name="T1" fmla="*/ 105 h 105"/>
                  <a:gd name="T2" fmla="*/ 37 w 104"/>
                  <a:gd name="T3" fmla="*/ 102 h 105"/>
                  <a:gd name="T4" fmla="*/ 5 w 104"/>
                  <a:gd name="T5" fmla="*/ 46 h 105"/>
                  <a:gd name="T6" fmla="*/ 5 w 104"/>
                  <a:gd name="T7" fmla="*/ 9 h 105"/>
                  <a:gd name="T8" fmla="*/ 0 w 104"/>
                  <a:gd name="T9" fmla="*/ 3 h 105"/>
                  <a:gd name="T10" fmla="*/ 4 w 104"/>
                  <a:gd name="T11" fmla="*/ 1 h 105"/>
                  <a:gd name="T12" fmla="*/ 4 w 104"/>
                  <a:gd name="T13" fmla="*/ 1 h 105"/>
                  <a:gd name="T14" fmla="*/ 8 w 104"/>
                  <a:gd name="T15" fmla="*/ 1 h 105"/>
                  <a:gd name="T16" fmla="*/ 101 w 104"/>
                  <a:gd name="T17" fmla="*/ 55 h 105"/>
                  <a:gd name="T18" fmla="*/ 104 w 104"/>
                  <a:gd name="T19" fmla="*/ 59 h 105"/>
                  <a:gd name="T20" fmla="*/ 42 w 104"/>
                  <a:gd name="T21" fmla="*/ 10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4" h="105">
                    <a:moveTo>
                      <a:pt x="42" y="105"/>
                    </a:moveTo>
                    <a:cubicBezTo>
                      <a:pt x="37" y="102"/>
                      <a:pt x="37" y="102"/>
                      <a:pt x="37" y="102"/>
                    </a:cubicBezTo>
                    <a:cubicBezTo>
                      <a:pt x="5" y="46"/>
                      <a:pt x="5" y="46"/>
                      <a:pt x="5" y="46"/>
                    </a:cubicBezTo>
                    <a:cubicBezTo>
                      <a:pt x="5" y="9"/>
                      <a:pt x="5" y="9"/>
                      <a:pt x="5" y="9"/>
                    </a:cubicBezTo>
                    <a:cubicBezTo>
                      <a:pt x="0" y="3"/>
                      <a:pt x="0" y="3"/>
                      <a:pt x="0" y="3"/>
                    </a:cubicBezTo>
                    <a:cubicBezTo>
                      <a:pt x="4" y="1"/>
                      <a:pt x="4" y="1"/>
                      <a:pt x="4" y="1"/>
                    </a:cubicBezTo>
                    <a:cubicBezTo>
                      <a:pt x="4" y="1"/>
                      <a:pt x="4" y="1"/>
                      <a:pt x="4" y="1"/>
                    </a:cubicBezTo>
                    <a:cubicBezTo>
                      <a:pt x="5" y="0"/>
                      <a:pt x="6" y="0"/>
                      <a:pt x="8" y="1"/>
                    </a:cubicBezTo>
                    <a:cubicBezTo>
                      <a:pt x="101" y="55"/>
                      <a:pt x="101" y="55"/>
                      <a:pt x="101" y="55"/>
                    </a:cubicBezTo>
                    <a:cubicBezTo>
                      <a:pt x="102" y="56"/>
                      <a:pt x="103" y="57"/>
                      <a:pt x="104" y="59"/>
                    </a:cubicBezTo>
                    <a:lnTo>
                      <a:pt x="42" y="105"/>
                    </a:lnTo>
                    <a:close/>
                  </a:path>
                </a:pathLst>
              </a:custGeom>
              <a:solidFill>
                <a:srgbClr val="396CA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9" name="ísḻídè"/>
              <p:cNvSpPr/>
              <p:nvPr/>
            </p:nvSpPr>
            <p:spPr bwMode="auto">
              <a:xfrm>
                <a:off x="3957841" y="2533191"/>
                <a:ext cx="32922" cy="20792"/>
              </a:xfrm>
              <a:custGeom>
                <a:avLst/>
                <a:gdLst>
                  <a:gd name="T0" fmla="*/ 2 w 9"/>
                  <a:gd name="T1" fmla="*/ 6 h 6"/>
                  <a:gd name="T2" fmla="*/ 0 w 9"/>
                  <a:gd name="T3" fmla="*/ 3 h 6"/>
                  <a:gd name="T4" fmla="*/ 4 w 9"/>
                  <a:gd name="T5" fmla="*/ 1 h 6"/>
                  <a:gd name="T6" fmla="*/ 4 w 9"/>
                  <a:gd name="T7" fmla="*/ 1 h 6"/>
                  <a:gd name="T8" fmla="*/ 8 w 9"/>
                  <a:gd name="T9" fmla="*/ 1 h 6"/>
                  <a:gd name="T10" fmla="*/ 9 w 9"/>
                  <a:gd name="T11" fmla="*/ 2 h 6"/>
                  <a:gd name="T12" fmla="*/ 2 w 9"/>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9" h="6">
                    <a:moveTo>
                      <a:pt x="2" y="6"/>
                    </a:moveTo>
                    <a:cubicBezTo>
                      <a:pt x="0" y="3"/>
                      <a:pt x="0" y="3"/>
                      <a:pt x="0" y="3"/>
                    </a:cubicBezTo>
                    <a:cubicBezTo>
                      <a:pt x="4" y="1"/>
                      <a:pt x="4" y="1"/>
                      <a:pt x="4" y="1"/>
                    </a:cubicBezTo>
                    <a:cubicBezTo>
                      <a:pt x="4" y="1"/>
                      <a:pt x="4" y="1"/>
                      <a:pt x="4" y="1"/>
                    </a:cubicBezTo>
                    <a:cubicBezTo>
                      <a:pt x="5" y="0"/>
                      <a:pt x="6" y="0"/>
                      <a:pt x="8" y="1"/>
                    </a:cubicBezTo>
                    <a:cubicBezTo>
                      <a:pt x="9" y="2"/>
                      <a:pt x="9" y="2"/>
                      <a:pt x="9" y="2"/>
                    </a:cubicBezTo>
                    <a:lnTo>
                      <a:pt x="2" y="6"/>
                    </a:lnTo>
                    <a:close/>
                  </a:path>
                </a:pathLst>
              </a:custGeom>
              <a:solidFill>
                <a:srgbClr val="5793C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0" name="îśḻíde"/>
              <p:cNvSpPr/>
              <p:nvPr/>
            </p:nvSpPr>
            <p:spPr bwMode="auto">
              <a:xfrm>
                <a:off x="4288788" y="2730720"/>
                <a:ext cx="46784" cy="46784"/>
              </a:xfrm>
              <a:custGeom>
                <a:avLst/>
                <a:gdLst>
                  <a:gd name="T0" fmla="*/ 10 w 13"/>
                  <a:gd name="T1" fmla="*/ 0 h 13"/>
                  <a:gd name="T2" fmla="*/ 13 w 13"/>
                  <a:gd name="T3" fmla="*/ 8 h 13"/>
                  <a:gd name="T4" fmla="*/ 4 w 13"/>
                  <a:gd name="T5" fmla="*/ 13 h 13"/>
                  <a:gd name="T6" fmla="*/ 0 w 13"/>
                  <a:gd name="T7" fmla="*/ 6 h 13"/>
                  <a:gd name="T8" fmla="*/ 10 w 13"/>
                  <a:gd name="T9" fmla="*/ 0 h 13"/>
                </a:gdLst>
                <a:ahLst/>
                <a:cxnLst>
                  <a:cxn ang="0">
                    <a:pos x="T0" y="T1"/>
                  </a:cxn>
                  <a:cxn ang="0">
                    <a:pos x="T2" y="T3"/>
                  </a:cxn>
                  <a:cxn ang="0">
                    <a:pos x="T4" y="T5"/>
                  </a:cxn>
                  <a:cxn ang="0">
                    <a:pos x="T6" y="T7"/>
                  </a:cxn>
                  <a:cxn ang="0">
                    <a:pos x="T8" y="T9"/>
                  </a:cxn>
                </a:cxnLst>
                <a:rect l="0" t="0" r="r" b="b"/>
                <a:pathLst>
                  <a:path w="13" h="13">
                    <a:moveTo>
                      <a:pt x="10" y="0"/>
                    </a:moveTo>
                    <a:cubicBezTo>
                      <a:pt x="12" y="2"/>
                      <a:pt x="13" y="5"/>
                      <a:pt x="13" y="8"/>
                    </a:cubicBezTo>
                    <a:cubicBezTo>
                      <a:pt x="4" y="13"/>
                      <a:pt x="4" y="13"/>
                      <a:pt x="4" y="13"/>
                    </a:cubicBezTo>
                    <a:cubicBezTo>
                      <a:pt x="0" y="6"/>
                      <a:pt x="0" y="6"/>
                      <a:pt x="0" y="6"/>
                    </a:cubicBezTo>
                    <a:lnTo>
                      <a:pt x="10" y="0"/>
                    </a:lnTo>
                    <a:close/>
                  </a:path>
                </a:pathLst>
              </a:custGeom>
              <a:solidFill>
                <a:srgbClr val="274F8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1" name="íṩľîḍe"/>
              <p:cNvSpPr/>
              <p:nvPr/>
            </p:nvSpPr>
            <p:spPr bwMode="auto">
              <a:xfrm>
                <a:off x="3950910" y="2540122"/>
                <a:ext cx="370799" cy="514614"/>
              </a:xfrm>
              <a:custGeom>
                <a:avLst/>
                <a:gdLst>
                  <a:gd name="T0" fmla="*/ 98 w 103"/>
                  <a:gd name="T1" fmla="*/ 55 h 143"/>
                  <a:gd name="T2" fmla="*/ 5 w 103"/>
                  <a:gd name="T3" fmla="*/ 1 h 143"/>
                  <a:gd name="T4" fmla="*/ 0 w 103"/>
                  <a:gd name="T5" fmla="*/ 5 h 143"/>
                  <a:gd name="T6" fmla="*/ 0 w 103"/>
                  <a:gd name="T7" fmla="*/ 78 h 143"/>
                  <a:gd name="T8" fmla="*/ 5 w 103"/>
                  <a:gd name="T9" fmla="*/ 87 h 143"/>
                  <a:gd name="T10" fmla="*/ 98 w 103"/>
                  <a:gd name="T11" fmla="*/ 141 h 143"/>
                  <a:gd name="T12" fmla="*/ 103 w 103"/>
                  <a:gd name="T13" fmla="*/ 138 h 143"/>
                  <a:gd name="T14" fmla="*/ 103 w 103"/>
                  <a:gd name="T15" fmla="*/ 64 h 143"/>
                  <a:gd name="T16" fmla="*/ 98 w 103"/>
                  <a:gd name="T17" fmla="*/ 55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 h="143">
                    <a:moveTo>
                      <a:pt x="98" y="55"/>
                    </a:moveTo>
                    <a:cubicBezTo>
                      <a:pt x="5" y="1"/>
                      <a:pt x="5" y="1"/>
                      <a:pt x="5" y="1"/>
                    </a:cubicBezTo>
                    <a:cubicBezTo>
                      <a:pt x="2" y="0"/>
                      <a:pt x="0" y="1"/>
                      <a:pt x="0" y="5"/>
                    </a:cubicBezTo>
                    <a:cubicBezTo>
                      <a:pt x="0" y="78"/>
                      <a:pt x="0" y="78"/>
                      <a:pt x="0" y="78"/>
                    </a:cubicBezTo>
                    <a:cubicBezTo>
                      <a:pt x="0" y="82"/>
                      <a:pt x="2" y="86"/>
                      <a:pt x="5" y="87"/>
                    </a:cubicBezTo>
                    <a:cubicBezTo>
                      <a:pt x="98" y="141"/>
                      <a:pt x="98" y="141"/>
                      <a:pt x="98" y="141"/>
                    </a:cubicBezTo>
                    <a:cubicBezTo>
                      <a:pt x="101" y="143"/>
                      <a:pt x="103" y="141"/>
                      <a:pt x="103" y="138"/>
                    </a:cubicBezTo>
                    <a:cubicBezTo>
                      <a:pt x="103" y="64"/>
                      <a:pt x="103" y="64"/>
                      <a:pt x="103" y="64"/>
                    </a:cubicBezTo>
                    <a:cubicBezTo>
                      <a:pt x="103" y="61"/>
                      <a:pt x="101" y="57"/>
                      <a:pt x="98" y="5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2" name="îś1ïdè"/>
              <p:cNvSpPr/>
              <p:nvPr/>
            </p:nvSpPr>
            <p:spPr bwMode="auto">
              <a:xfrm>
                <a:off x="4358096" y="2751512"/>
                <a:ext cx="110893" cy="109161"/>
              </a:xfrm>
              <a:custGeom>
                <a:avLst/>
                <a:gdLst>
                  <a:gd name="T0" fmla="*/ 31 w 31"/>
                  <a:gd name="T1" fmla="*/ 11 h 30"/>
                  <a:gd name="T2" fmla="*/ 30 w 31"/>
                  <a:gd name="T3" fmla="*/ 14 h 30"/>
                  <a:gd name="T4" fmla="*/ 22 w 31"/>
                  <a:gd name="T5" fmla="*/ 22 h 30"/>
                  <a:gd name="T6" fmla="*/ 13 w 31"/>
                  <a:gd name="T7" fmla="*/ 28 h 30"/>
                  <a:gd name="T8" fmla="*/ 3 w 31"/>
                  <a:gd name="T9" fmla="*/ 28 h 30"/>
                  <a:gd name="T10" fmla="*/ 3 w 31"/>
                  <a:gd name="T11" fmla="*/ 28 h 30"/>
                  <a:gd name="T12" fmla="*/ 2 w 31"/>
                  <a:gd name="T13" fmla="*/ 19 h 30"/>
                  <a:gd name="T14" fmla="*/ 12 w 31"/>
                  <a:gd name="T15" fmla="*/ 9 h 30"/>
                  <a:gd name="T16" fmla="*/ 5 w 31"/>
                  <a:gd name="T17" fmla="*/ 12 h 30"/>
                  <a:gd name="T18" fmla="*/ 15 w 31"/>
                  <a:gd name="T19" fmla="*/ 5 h 30"/>
                  <a:gd name="T20" fmla="*/ 25 w 31"/>
                  <a:gd name="T21" fmla="*/ 0 h 30"/>
                  <a:gd name="T22" fmla="*/ 31 w 31"/>
                  <a:gd name="T23" fmla="*/ 1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 h="30">
                    <a:moveTo>
                      <a:pt x="31" y="11"/>
                    </a:moveTo>
                    <a:cubicBezTo>
                      <a:pt x="30" y="14"/>
                      <a:pt x="30" y="14"/>
                      <a:pt x="30" y="14"/>
                    </a:cubicBezTo>
                    <a:cubicBezTo>
                      <a:pt x="28" y="17"/>
                      <a:pt x="25" y="20"/>
                      <a:pt x="22" y="22"/>
                    </a:cubicBezTo>
                    <a:cubicBezTo>
                      <a:pt x="13" y="28"/>
                      <a:pt x="13" y="28"/>
                      <a:pt x="13" y="28"/>
                    </a:cubicBezTo>
                    <a:cubicBezTo>
                      <a:pt x="10" y="30"/>
                      <a:pt x="6" y="30"/>
                      <a:pt x="3" y="28"/>
                    </a:cubicBezTo>
                    <a:cubicBezTo>
                      <a:pt x="3" y="28"/>
                      <a:pt x="3" y="28"/>
                      <a:pt x="3" y="28"/>
                    </a:cubicBezTo>
                    <a:cubicBezTo>
                      <a:pt x="0" y="26"/>
                      <a:pt x="0" y="22"/>
                      <a:pt x="2" y="19"/>
                    </a:cubicBezTo>
                    <a:cubicBezTo>
                      <a:pt x="12" y="9"/>
                      <a:pt x="12" y="9"/>
                      <a:pt x="12" y="9"/>
                    </a:cubicBezTo>
                    <a:cubicBezTo>
                      <a:pt x="12" y="9"/>
                      <a:pt x="6" y="14"/>
                      <a:pt x="5" y="12"/>
                    </a:cubicBezTo>
                    <a:cubicBezTo>
                      <a:pt x="4" y="11"/>
                      <a:pt x="10" y="5"/>
                      <a:pt x="15" y="5"/>
                    </a:cubicBezTo>
                    <a:cubicBezTo>
                      <a:pt x="20" y="4"/>
                      <a:pt x="25" y="0"/>
                      <a:pt x="25" y="0"/>
                    </a:cubicBezTo>
                    <a:lnTo>
                      <a:pt x="31" y="11"/>
                    </a:ln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3" name="îṥ1íďé"/>
              <p:cNvSpPr/>
              <p:nvPr/>
            </p:nvSpPr>
            <p:spPr bwMode="auto">
              <a:xfrm>
                <a:off x="4202153" y="1982191"/>
                <a:ext cx="256440" cy="407186"/>
              </a:xfrm>
              <a:custGeom>
                <a:avLst/>
                <a:gdLst>
                  <a:gd name="T0" fmla="*/ 50 w 71"/>
                  <a:gd name="T1" fmla="*/ 0 h 113"/>
                  <a:gd name="T2" fmla="*/ 0 w 71"/>
                  <a:gd name="T3" fmla="*/ 74 h 113"/>
                  <a:gd name="T4" fmla="*/ 42 w 71"/>
                  <a:gd name="T5" fmla="*/ 105 h 113"/>
                  <a:gd name="T6" fmla="*/ 50 w 71"/>
                  <a:gd name="T7" fmla="*/ 0 h 113"/>
                </a:gdLst>
                <a:ahLst/>
                <a:cxnLst>
                  <a:cxn ang="0">
                    <a:pos x="T0" y="T1"/>
                  </a:cxn>
                  <a:cxn ang="0">
                    <a:pos x="T2" y="T3"/>
                  </a:cxn>
                  <a:cxn ang="0">
                    <a:pos x="T4" y="T5"/>
                  </a:cxn>
                  <a:cxn ang="0">
                    <a:pos x="T6" y="T7"/>
                  </a:cxn>
                </a:cxnLst>
                <a:rect l="0" t="0" r="r" b="b"/>
                <a:pathLst>
                  <a:path w="71" h="113">
                    <a:moveTo>
                      <a:pt x="50" y="0"/>
                    </a:moveTo>
                    <a:cubicBezTo>
                      <a:pt x="50" y="0"/>
                      <a:pt x="14" y="39"/>
                      <a:pt x="0" y="74"/>
                    </a:cubicBezTo>
                    <a:cubicBezTo>
                      <a:pt x="0" y="74"/>
                      <a:pt x="12" y="96"/>
                      <a:pt x="42" y="105"/>
                    </a:cubicBezTo>
                    <a:cubicBezTo>
                      <a:pt x="71" y="113"/>
                      <a:pt x="50" y="0"/>
                      <a:pt x="50" y="0"/>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4" name="îṧ1îḍé"/>
              <p:cNvSpPr/>
              <p:nvPr/>
            </p:nvSpPr>
            <p:spPr bwMode="auto">
              <a:xfrm>
                <a:off x="4300917" y="2151996"/>
                <a:ext cx="50249" cy="197528"/>
              </a:xfrm>
              <a:custGeom>
                <a:avLst/>
                <a:gdLst>
                  <a:gd name="T0" fmla="*/ 8 w 14"/>
                  <a:gd name="T1" fmla="*/ 55 h 55"/>
                  <a:gd name="T2" fmla="*/ 14 w 14"/>
                  <a:gd name="T3" fmla="*/ 0 h 55"/>
                  <a:gd name="T4" fmla="*/ 0 w 14"/>
                  <a:gd name="T5" fmla="*/ 52 h 55"/>
                  <a:gd name="T6" fmla="*/ 8 w 14"/>
                  <a:gd name="T7" fmla="*/ 55 h 55"/>
                </a:gdLst>
                <a:ahLst/>
                <a:cxnLst>
                  <a:cxn ang="0">
                    <a:pos x="T0" y="T1"/>
                  </a:cxn>
                  <a:cxn ang="0">
                    <a:pos x="T2" y="T3"/>
                  </a:cxn>
                  <a:cxn ang="0">
                    <a:pos x="T4" y="T5"/>
                  </a:cxn>
                  <a:cxn ang="0">
                    <a:pos x="T6" y="T7"/>
                  </a:cxn>
                </a:cxnLst>
                <a:rect l="0" t="0" r="r" b="b"/>
                <a:pathLst>
                  <a:path w="14" h="55">
                    <a:moveTo>
                      <a:pt x="8" y="55"/>
                    </a:moveTo>
                    <a:cubicBezTo>
                      <a:pt x="14" y="0"/>
                      <a:pt x="14" y="0"/>
                      <a:pt x="14" y="0"/>
                    </a:cubicBezTo>
                    <a:cubicBezTo>
                      <a:pt x="0" y="52"/>
                      <a:pt x="0" y="52"/>
                      <a:pt x="0" y="52"/>
                    </a:cubicBezTo>
                    <a:cubicBezTo>
                      <a:pt x="3" y="53"/>
                      <a:pt x="5" y="54"/>
                      <a:pt x="8" y="55"/>
                    </a:cubicBezTo>
                    <a:close/>
                  </a:path>
                </a:pathLst>
              </a:custGeom>
              <a:solidFill>
                <a:srgbClr val="6614C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5" name="išḷïdé"/>
              <p:cNvSpPr/>
              <p:nvPr/>
            </p:nvSpPr>
            <p:spPr bwMode="auto">
              <a:xfrm>
                <a:off x="4444732" y="1945805"/>
                <a:ext cx="67576" cy="36387"/>
              </a:xfrm>
              <a:custGeom>
                <a:avLst/>
                <a:gdLst>
                  <a:gd name="T0" fmla="*/ 9 w 19"/>
                  <a:gd name="T1" fmla="*/ 2 h 10"/>
                  <a:gd name="T2" fmla="*/ 0 w 19"/>
                  <a:gd name="T3" fmla="*/ 0 h 10"/>
                  <a:gd name="T4" fmla="*/ 11 w 19"/>
                  <a:gd name="T5" fmla="*/ 9 h 10"/>
                  <a:gd name="T6" fmla="*/ 19 w 19"/>
                  <a:gd name="T7" fmla="*/ 5 h 10"/>
                  <a:gd name="T8" fmla="*/ 9 w 19"/>
                  <a:gd name="T9" fmla="*/ 2 h 10"/>
                </a:gdLst>
                <a:ahLst/>
                <a:cxnLst>
                  <a:cxn ang="0">
                    <a:pos x="T0" y="T1"/>
                  </a:cxn>
                  <a:cxn ang="0">
                    <a:pos x="T2" y="T3"/>
                  </a:cxn>
                  <a:cxn ang="0">
                    <a:pos x="T4" y="T5"/>
                  </a:cxn>
                  <a:cxn ang="0">
                    <a:pos x="T6" y="T7"/>
                  </a:cxn>
                  <a:cxn ang="0">
                    <a:pos x="T8" y="T9"/>
                  </a:cxn>
                </a:cxnLst>
                <a:rect l="0" t="0" r="r" b="b"/>
                <a:pathLst>
                  <a:path w="19" h="10">
                    <a:moveTo>
                      <a:pt x="9" y="2"/>
                    </a:moveTo>
                    <a:cubicBezTo>
                      <a:pt x="0" y="0"/>
                      <a:pt x="0" y="0"/>
                      <a:pt x="0" y="0"/>
                    </a:cubicBezTo>
                    <a:cubicBezTo>
                      <a:pt x="0" y="0"/>
                      <a:pt x="4" y="7"/>
                      <a:pt x="11" y="9"/>
                    </a:cubicBezTo>
                    <a:cubicBezTo>
                      <a:pt x="17" y="10"/>
                      <a:pt x="19" y="5"/>
                      <a:pt x="19" y="5"/>
                    </a:cubicBezTo>
                    <a:lnTo>
                      <a:pt x="9" y="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6" name="íṩlîḋe"/>
              <p:cNvSpPr/>
              <p:nvPr/>
            </p:nvSpPr>
            <p:spPr bwMode="auto">
              <a:xfrm>
                <a:off x="6955421" y="5116656"/>
                <a:ext cx="734667" cy="424513"/>
              </a:xfrm>
              <a:custGeom>
                <a:avLst/>
                <a:gdLst>
                  <a:gd name="T0" fmla="*/ 167 w 204"/>
                  <a:gd name="T1" fmla="*/ 97 h 118"/>
                  <a:gd name="T2" fmla="*/ 36 w 204"/>
                  <a:gd name="T3" fmla="*/ 97 h 118"/>
                  <a:gd name="T4" fmla="*/ 36 w 204"/>
                  <a:gd name="T5" fmla="*/ 21 h 118"/>
                  <a:gd name="T6" fmla="*/ 167 w 204"/>
                  <a:gd name="T7" fmla="*/ 21 h 118"/>
                  <a:gd name="T8" fmla="*/ 167 w 204"/>
                  <a:gd name="T9" fmla="*/ 97 h 118"/>
                </a:gdLst>
                <a:ahLst/>
                <a:cxnLst>
                  <a:cxn ang="0">
                    <a:pos x="T0" y="T1"/>
                  </a:cxn>
                  <a:cxn ang="0">
                    <a:pos x="T2" y="T3"/>
                  </a:cxn>
                  <a:cxn ang="0">
                    <a:pos x="T4" y="T5"/>
                  </a:cxn>
                  <a:cxn ang="0">
                    <a:pos x="T6" y="T7"/>
                  </a:cxn>
                  <a:cxn ang="0">
                    <a:pos x="T8" y="T9"/>
                  </a:cxn>
                </a:cxnLst>
                <a:rect l="0" t="0" r="r" b="b"/>
                <a:pathLst>
                  <a:path w="204" h="118">
                    <a:moveTo>
                      <a:pt x="167" y="97"/>
                    </a:moveTo>
                    <a:cubicBezTo>
                      <a:pt x="131" y="118"/>
                      <a:pt x="72" y="118"/>
                      <a:pt x="36" y="97"/>
                    </a:cubicBezTo>
                    <a:cubicBezTo>
                      <a:pt x="0" y="76"/>
                      <a:pt x="0" y="42"/>
                      <a:pt x="36" y="21"/>
                    </a:cubicBezTo>
                    <a:cubicBezTo>
                      <a:pt x="72" y="0"/>
                      <a:pt x="131" y="0"/>
                      <a:pt x="167" y="21"/>
                    </a:cubicBezTo>
                    <a:cubicBezTo>
                      <a:pt x="204" y="42"/>
                      <a:pt x="204" y="76"/>
                      <a:pt x="167" y="97"/>
                    </a:cubicBezTo>
                    <a:close/>
                  </a:path>
                </a:pathLst>
              </a:custGeom>
              <a:solidFill>
                <a:srgbClr val="B2D3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7" name="is1îḍé"/>
              <p:cNvSpPr/>
              <p:nvPr/>
            </p:nvSpPr>
            <p:spPr bwMode="auto">
              <a:xfrm>
                <a:off x="5016525" y="3411674"/>
                <a:ext cx="3224564" cy="1859193"/>
              </a:xfrm>
              <a:custGeom>
                <a:avLst/>
                <a:gdLst>
                  <a:gd name="T0" fmla="*/ 330 w 895"/>
                  <a:gd name="T1" fmla="*/ 512 h 517"/>
                  <a:gd name="T2" fmla="*/ 10 w 895"/>
                  <a:gd name="T3" fmla="*/ 327 h 517"/>
                  <a:gd name="T4" fmla="*/ 12 w 895"/>
                  <a:gd name="T5" fmla="*/ 306 h 517"/>
                  <a:gd name="T6" fmla="*/ 528 w 895"/>
                  <a:gd name="T7" fmla="*/ 7 h 517"/>
                  <a:gd name="T8" fmla="*/ 565 w 895"/>
                  <a:gd name="T9" fmla="*/ 5 h 517"/>
                  <a:gd name="T10" fmla="*/ 885 w 895"/>
                  <a:gd name="T11" fmla="*/ 190 h 517"/>
                  <a:gd name="T12" fmla="*/ 882 w 895"/>
                  <a:gd name="T13" fmla="*/ 211 h 517"/>
                  <a:gd name="T14" fmla="*/ 367 w 895"/>
                  <a:gd name="T15" fmla="*/ 510 h 517"/>
                  <a:gd name="T16" fmla="*/ 330 w 895"/>
                  <a:gd name="T17" fmla="*/ 512 h 5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5" h="517">
                    <a:moveTo>
                      <a:pt x="330" y="512"/>
                    </a:moveTo>
                    <a:cubicBezTo>
                      <a:pt x="10" y="327"/>
                      <a:pt x="10" y="327"/>
                      <a:pt x="10" y="327"/>
                    </a:cubicBezTo>
                    <a:cubicBezTo>
                      <a:pt x="0" y="322"/>
                      <a:pt x="1" y="312"/>
                      <a:pt x="12" y="306"/>
                    </a:cubicBezTo>
                    <a:cubicBezTo>
                      <a:pt x="528" y="7"/>
                      <a:pt x="528" y="7"/>
                      <a:pt x="528" y="7"/>
                    </a:cubicBezTo>
                    <a:cubicBezTo>
                      <a:pt x="539" y="0"/>
                      <a:pt x="556" y="0"/>
                      <a:pt x="565" y="5"/>
                    </a:cubicBezTo>
                    <a:cubicBezTo>
                      <a:pt x="885" y="190"/>
                      <a:pt x="885" y="190"/>
                      <a:pt x="885" y="190"/>
                    </a:cubicBezTo>
                    <a:cubicBezTo>
                      <a:pt x="895" y="195"/>
                      <a:pt x="893" y="205"/>
                      <a:pt x="882" y="211"/>
                    </a:cubicBezTo>
                    <a:cubicBezTo>
                      <a:pt x="367" y="510"/>
                      <a:pt x="367" y="510"/>
                      <a:pt x="367" y="510"/>
                    </a:cubicBezTo>
                    <a:cubicBezTo>
                      <a:pt x="356" y="517"/>
                      <a:pt x="339" y="517"/>
                      <a:pt x="330" y="512"/>
                    </a:cubicBezTo>
                    <a:close/>
                  </a:path>
                </a:pathLst>
              </a:custGeom>
              <a:solidFill>
                <a:srgbClr val="B2D3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8" name="ïṩ1îḑé"/>
              <p:cNvSpPr/>
              <p:nvPr/>
            </p:nvSpPr>
            <p:spPr bwMode="auto">
              <a:xfrm>
                <a:off x="7203199" y="3262661"/>
                <a:ext cx="289362" cy="370799"/>
              </a:xfrm>
              <a:custGeom>
                <a:avLst/>
                <a:gdLst>
                  <a:gd name="T0" fmla="*/ 80 w 80"/>
                  <a:gd name="T1" fmla="*/ 0 h 103"/>
                  <a:gd name="T2" fmla="*/ 74 w 80"/>
                  <a:gd name="T3" fmla="*/ 73 h 103"/>
                  <a:gd name="T4" fmla="*/ 0 w 80"/>
                  <a:gd name="T5" fmla="*/ 51 h 103"/>
                  <a:gd name="T6" fmla="*/ 0 w 80"/>
                  <a:gd name="T7" fmla="*/ 18 h 103"/>
                  <a:gd name="T8" fmla="*/ 80 w 80"/>
                  <a:gd name="T9" fmla="*/ 0 h 103"/>
                </a:gdLst>
                <a:ahLst/>
                <a:cxnLst>
                  <a:cxn ang="0">
                    <a:pos x="T0" y="T1"/>
                  </a:cxn>
                  <a:cxn ang="0">
                    <a:pos x="T2" y="T3"/>
                  </a:cxn>
                  <a:cxn ang="0">
                    <a:pos x="T4" y="T5"/>
                  </a:cxn>
                  <a:cxn ang="0">
                    <a:pos x="T6" y="T7"/>
                  </a:cxn>
                  <a:cxn ang="0">
                    <a:pos x="T8" y="T9"/>
                  </a:cxn>
                </a:cxnLst>
                <a:rect l="0" t="0" r="r" b="b"/>
                <a:pathLst>
                  <a:path w="80" h="103">
                    <a:moveTo>
                      <a:pt x="80" y="0"/>
                    </a:moveTo>
                    <a:cubicBezTo>
                      <a:pt x="80" y="0"/>
                      <a:pt x="78" y="44"/>
                      <a:pt x="74" y="73"/>
                    </a:cubicBezTo>
                    <a:cubicBezTo>
                      <a:pt x="71" y="103"/>
                      <a:pt x="0" y="51"/>
                      <a:pt x="0" y="51"/>
                    </a:cubicBezTo>
                    <a:cubicBezTo>
                      <a:pt x="0" y="18"/>
                      <a:pt x="0" y="18"/>
                      <a:pt x="0" y="18"/>
                    </a:cubicBezTo>
                    <a:lnTo>
                      <a:pt x="80" y="0"/>
                    </a:lnTo>
                    <a:close/>
                  </a:path>
                </a:pathLst>
              </a:custGeom>
              <a:solidFill>
                <a:srgbClr val="6614C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9" name="íślíḓè"/>
              <p:cNvSpPr/>
              <p:nvPr/>
            </p:nvSpPr>
            <p:spPr bwMode="auto">
              <a:xfrm>
                <a:off x="7139088" y="5116656"/>
                <a:ext cx="240847" cy="223520"/>
              </a:xfrm>
              <a:custGeom>
                <a:avLst/>
                <a:gdLst>
                  <a:gd name="T0" fmla="*/ 60 w 67"/>
                  <a:gd name="T1" fmla="*/ 29 h 62"/>
                  <a:gd name="T2" fmla="*/ 22 w 67"/>
                  <a:gd name="T3" fmla="*/ 59 h 62"/>
                  <a:gd name="T4" fmla="*/ 5 w 67"/>
                  <a:gd name="T5" fmla="*/ 62 h 62"/>
                  <a:gd name="T6" fmla="*/ 1 w 67"/>
                  <a:gd name="T7" fmla="*/ 54 h 62"/>
                  <a:gd name="T8" fmla="*/ 36 w 67"/>
                  <a:gd name="T9" fmla="*/ 16 h 62"/>
                  <a:gd name="T10" fmla="*/ 60 w 67"/>
                  <a:gd name="T11" fmla="*/ 29 h 62"/>
                </a:gdLst>
                <a:ahLst/>
                <a:cxnLst>
                  <a:cxn ang="0">
                    <a:pos x="T0" y="T1"/>
                  </a:cxn>
                  <a:cxn ang="0">
                    <a:pos x="T2" y="T3"/>
                  </a:cxn>
                  <a:cxn ang="0">
                    <a:pos x="T4" y="T5"/>
                  </a:cxn>
                  <a:cxn ang="0">
                    <a:pos x="T6" y="T7"/>
                  </a:cxn>
                  <a:cxn ang="0">
                    <a:pos x="T8" y="T9"/>
                  </a:cxn>
                  <a:cxn ang="0">
                    <a:pos x="T10" y="T11"/>
                  </a:cxn>
                </a:cxnLst>
                <a:rect l="0" t="0" r="r" b="b"/>
                <a:pathLst>
                  <a:path w="67" h="62">
                    <a:moveTo>
                      <a:pt x="60" y="29"/>
                    </a:moveTo>
                    <a:cubicBezTo>
                      <a:pt x="59" y="32"/>
                      <a:pt x="41" y="54"/>
                      <a:pt x="22" y="59"/>
                    </a:cubicBezTo>
                    <a:cubicBezTo>
                      <a:pt x="14" y="62"/>
                      <a:pt x="9" y="62"/>
                      <a:pt x="5" y="62"/>
                    </a:cubicBezTo>
                    <a:cubicBezTo>
                      <a:pt x="2" y="61"/>
                      <a:pt x="0" y="58"/>
                      <a:pt x="1" y="54"/>
                    </a:cubicBezTo>
                    <a:cubicBezTo>
                      <a:pt x="4" y="45"/>
                      <a:pt x="13" y="27"/>
                      <a:pt x="36" y="16"/>
                    </a:cubicBezTo>
                    <a:cubicBezTo>
                      <a:pt x="67" y="0"/>
                      <a:pt x="60" y="29"/>
                      <a:pt x="60" y="29"/>
                    </a:cubicBezTo>
                    <a:close/>
                  </a:path>
                </a:pathLst>
              </a:custGeom>
              <a:solidFill>
                <a:srgbClr val="173D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0" name="iŝḻïḑé"/>
              <p:cNvSpPr/>
              <p:nvPr/>
            </p:nvSpPr>
            <p:spPr bwMode="auto">
              <a:xfrm>
                <a:off x="7340082" y="5250073"/>
                <a:ext cx="133419" cy="223520"/>
              </a:xfrm>
              <a:custGeom>
                <a:avLst/>
                <a:gdLst>
                  <a:gd name="T0" fmla="*/ 10 w 37"/>
                  <a:gd name="T1" fmla="*/ 0 h 62"/>
                  <a:gd name="T2" fmla="*/ 1 w 37"/>
                  <a:gd name="T3" fmla="*/ 30 h 62"/>
                  <a:gd name="T4" fmla="*/ 8 w 37"/>
                  <a:gd name="T5" fmla="*/ 56 h 62"/>
                  <a:gd name="T6" fmla="*/ 20 w 37"/>
                  <a:gd name="T7" fmla="*/ 58 h 62"/>
                  <a:gd name="T8" fmla="*/ 35 w 37"/>
                  <a:gd name="T9" fmla="*/ 30 h 62"/>
                  <a:gd name="T10" fmla="*/ 35 w 37"/>
                  <a:gd name="T11" fmla="*/ 3 h 62"/>
                  <a:gd name="T12" fmla="*/ 10 w 37"/>
                  <a:gd name="T13" fmla="*/ 0 h 62"/>
                </a:gdLst>
                <a:ahLst/>
                <a:cxnLst>
                  <a:cxn ang="0">
                    <a:pos x="T0" y="T1"/>
                  </a:cxn>
                  <a:cxn ang="0">
                    <a:pos x="T2" y="T3"/>
                  </a:cxn>
                  <a:cxn ang="0">
                    <a:pos x="T4" y="T5"/>
                  </a:cxn>
                  <a:cxn ang="0">
                    <a:pos x="T6" y="T7"/>
                  </a:cxn>
                  <a:cxn ang="0">
                    <a:pos x="T8" y="T9"/>
                  </a:cxn>
                  <a:cxn ang="0">
                    <a:pos x="T10" y="T11"/>
                  </a:cxn>
                  <a:cxn ang="0">
                    <a:pos x="T12" y="T13"/>
                  </a:cxn>
                </a:cxnLst>
                <a:rect l="0" t="0" r="r" b="b"/>
                <a:pathLst>
                  <a:path w="37" h="62">
                    <a:moveTo>
                      <a:pt x="10" y="0"/>
                    </a:moveTo>
                    <a:cubicBezTo>
                      <a:pt x="10" y="0"/>
                      <a:pt x="3" y="17"/>
                      <a:pt x="1" y="30"/>
                    </a:cubicBezTo>
                    <a:cubicBezTo>
                      <a:pt x="0" y="38"/>
                      <a:pt x="4" y="49"/>
                      <a:pt x="8" y="56"/>
                    </a:cubicBezTo>
                    <a:cubicBezTo>
                      <a:pt x="10" y="61"/>
                      <a:pt x="16" y="62"/>
                      <a:pt x="20" y="58"/>
                    </a:cubicBezTo>
                    <a:cubicBezTo>
                      <a:pt x="26" y="53"/>
                      <a:pt x="34" y="43"/>
                      <a:pt x="35" y="30"/>
                    </a:cubicBezTo>
                    <a:cubicBezTo>
                      <a:pt x="37" y="7"/>
                      <a:pt x="35" y="3"/>
                      <a:pt x="35" y="3"/>
                    </a:cubicBezTo>
                    <a:lnTo>
                      <a:pt x="10" y="0"/>
                    </a:lnTo>
                    <a:close/>
                  </a:path>
                </a:pathLst>
              </a:custGeom>
              <a:solidFill>
                <a:srgbClr val="173D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1" name="íṧ1íḑé"/>
              <p:cNvSpPr/>
              <p:nvPr/>
            </p:nvSpPr>
            <p:spPr bwMode="auto">
              <a:xfrm>
                <a:off x="7132157" y="4177529"/>
                <a:ext cx="414117" cy="1119328"/>
              </a:xfrm>
              <a:custGeom>
                <a:avLst/>
                <a:gdLst>
                  <a:gd name="T0" fmla="*/ 112 w 115"/>
                  <a:gd name="T1" fmla="*/ 23 h 311"/>
                  <a:gd name="T2" fmla="*/ 112 w 115"/>
                  <a:gd name="T3" fmla="*/ 83 h 311"/>
                  <a:gd name="T4" fmla="*/ 100 w 115"/>
                  <a:gd name="T5" fmla="*/ 300 h 311"/>
                  <a:gd name="T6" fmla="*/ 79 w 115"/>
                  <a:gd name="T7" fmla="*/ 308 h 311"/>
                  <a:gd name="T8" fmla="*/ 60 w 115"/>
                  <a:gd name="T9" fmla="*/ 294 h 311"/>
                  <a:gd name="T10" fmla="*/ 30 w 115"/>
                  <a:gd name="T11" fmla="*/ 276 h 311"/>
                  <a:gd name="T12" fmla="*/ 0 w 115"/>
                  <a:gd name="T13" fmla="*/ 0 h 311"/>
                  <a:gd name="T14" fmla="*/ 112 w 115"/>
                  <a:gd name="T15" fmla="*/ 23 h 3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5" h="311">
                    <a:moveTo>
                      <a:pt x="112" y="23"/>
                    </a:moveTo>
                    <a:cubicBezTo>
                      <a:pt x="112" y="23"/>
                      <a:pt x="115" y="51"/>
                      <a:pt x="112" y="83"/>
                    </a:cubicBezTo>
                    <a:cubicBezTo>
                      <a:pt x="110" y="115"/>
                      <a:pt x="101" y="264"/>
                      <a:pt x="100" y="300"/>
                    </a:cubicBezTo>
                    <a:cubicBezTo>
                      <a:pt x="100" y="300"/>
                      <a:pt x="100" y="311"/>
                      <a:pt x="79" y="308"/>
                    </a:cubicBezTo>
                    <a:cubicBezTo>
                      <a:pt x="58" y="306"/>
                      <a:pt x="60" y="294"/>
                      <a:pt x="60" y="294"/>
                    </a:cubicBezTo>
                    <a:cubicBezTo>
                      <a:pt x="60" y="294"/>
                      <a:pt x="31" y="293"/>
                      <a:pt x="30" y="276"/>
                    </a:cubicBezTo>
                    <a:cubicBezTo>
                      <a:pt x="29" y="259"/>
                      <a:pt x="0" y="68"/>
                      <a:pt x="0" y="0"/>
                    </a:cubicBezTo>
                    <a:lnTo>
                      <a:pt x="112" y="23"/>
                    </a:lnTo>
                    <a:close/>
                  </a:path>
                </a:pathLst>
              </a:custGeom>
              <a:solidFill>
                <a:srgbClr val="FDD76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2" name="isľïḋê"/>
              <p:cNvSpPr/>
              <p:nvPr/>
            </p:nvSpPr>
            <p:spPr bwMode="auto">
              <a:xfrm>
                <a:off x="7048987" y="3723560"/>
                <a:ext cx="119557" cy="374264"/>
              </a:xfrm>
              <a:custGeom>
                <a:avLst/>
                <a:gdLst>
                  <a:gd name="T0" fmla="*/ 69 w 69"/>
                  <a:gd name="T1" fmla="*/ 0 h 216"/>
                  <a:gd name="T2" fmla="*/ 33 w 69"/>
                  <a:gd name="T3" fmla="*/ 216 h 216"/>
                  <a:gd name="T4" fmla="*/ 0 w 69"/>
                  <a:gd name="T5" fmla="*/ 216 h 216"/>
                  <a:gd name="T6" fmla="*/ 4 w 69"/>
                  <a:gd name="T7" fmla="*/ 17 h 216"/>
                  <a:gd name="T8" fmla="*/ 69 w 69"/>
                  <a:gd name="T9" fmla="*/ 0 h 216"/>
                </a:gdLst>
                <a:ahLst/>
                <a:cxnLst>
                  <a:cxn ang="0">
                    <a:pos x="T0" y="T1"/>
                  </a:cxn>
                  <a:cxn ang="0">
                    <a:pos x="T2" y="T3"/>
                  </a:cxn>
                  <a:cxn ang="0">
                    <a:pos x="T4" y="T5"/>
                  </a:cxn>
                  <a:cxn ang="0">
                    <a:pos x="T6" y="T7"/>
                  </a:cxn>
                  <a:cxn ang="0">
                    <a:pos x="T8" y="T9"/>
                  </a:cxn>
                </a:cxnLst>
                <a:rect l="0" t="0" r="r" b="b"/>
                <a:pathLst>
                  <a:path w="69" h="216">
                    <a:moveTo>
                      <a:pt x="69" y="0"/>
                    </a:moveTo>
                    <a:lnTo>
                      <a:pt x="33" y="216"/>
                    </a:lnTo>
                    <a:lnTo>
                      <a:pt x="0" y="216"/>
                    </a:lnTo>
                    <a:lnTo>
                      <a:pt x="4" y="17"/>
                    </a:lnTo>
                    <a:lnTo>
                      <a:pt x="69" y="0"/>
                    </a:ln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3" name="îSľíďe"/>
              <p:cNvSpPr/>
              <p:nvPr/>
            </p:nvSpPr>
            <p:spPr bwMode="auto">
              <a:xfrm>
                <a:off x="7031660" y="3389148"/>
                <a:ext cx="161142" cy="438375"/>
              </a:xfrm>
              <a:custGeom>
                <a:avLst/>
                <a:gdLst>
                  <a:gd name="T0" fmla="*/ 45 w 45"/>
                  <a:gd name="T1" fmla="*/ 1 h 122"/>
                  <a:gd name="T2" fmla="*/ 14 w 45"/>
                  <a:gd name="T3" fmla="*/ 33 h 122"/>
                  <a:gd name="T4" fmla="*/ 7 w 45"/>
                  <a:gd name="T5" fmla="*/ 111 h 122"/>
                  <a:gd name="T6" fmla="*/ 41 w 45"/>
                  <a:gd name="T7" fmla="*/ 110 h 122"/>
                  <a:gd name="T8" fmla="*/ 45 w 45"/>
                  <a:gd name="T9" fmla="*/ 1 h 122"/>
                </a:gdLst>
                <a:ahLst/>
                <a:cxnLst>
                  <a:cxn ang="0">
                    <a:pos x="T0" y="T1"/>
                  </a:cxn>
                  <a:cxn ang="0">
                    <a:pos x="T2" y="T3"/>
                  </a:cxn>
                  <a:cxn ang="0">
                    <a:pos x="T4" y="T5"/>
                  </a:cxn>
                  <a:cxn ang="0">
                    <a:pos x="T6" y="T7"/>
                  </a:cxn>
                  <a:cxn ang="0">
                    <a:pos x="T8" y="T9"/>
                  </a:cxn>
                </a:cxnLst>
                <a:rect l="0" t="0" r="r" b="b"/>
                <a:pathLst>
                  <a:path w="45" h="122">
                    <a:moveTo>
                      <a:pt x="45" y="1"/>
                    </a:moveTo>
                    <a:cubicBezTo>
                      <a:pt x="45" y="1"/>
                      <a:pt x="22" y="0"/>
                      <a:pt x="14" y="33"/>
                    </a:cubicBezTo>
                    <a:cubicBezTo>
                      <a:pt x="6" y="66"/>
                      <a:pt x="0" y="108"/>
                      <a:pt x="7" y="111"/>
                    </a:cubicBezTo>
                    <a:cubicBezTo>
                      <a:pt x="27" y="122"/>
                      <a:pt x="41" y="110"/>
                      <a:pt x="41" y="110"/>
                    </a:cubicBezTo>
                    <a:lnTo>
                      <a:pt x="45" y="1"/>
                    </a:lnTo>
                    <a:close/>
                  </a:path>
                </a:pathLst>
              </a:custGeom>
              <a:solidFill>
                <a:srgbClr val="8A2AE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4" name="îṣliḍê"/>
              <p:cNvSpPr/>
              <p:nvPr/>
            </p:nvSpPr>
            <p:spPr bwMode="auto">
              <a:xfrm>
                <a:off x="7081909" y="3389148"/>
                <a:ext cx="561397" cy="972048"/>
              </a:xfrm>
              <a:custGeom>
                <a:avLst/>
                <a:gdLst>
                  <a:gd name="T0" fmla="*/ 24 w 156"/>
                  <a:gd name="T1" fmla="*/ 2 h 270"/>
                  <a:gd name="T2" fmla="*/ 36 w 156"/>
                  <a:gd name="T3" fmla="*/ 1 h 270"/>
                  <a:gd name="T4" fmla="*/ 142 w 156"/>
                  <a:gd name="T5" fmla="*/ 39 h 270"/>
                  <a:gd name="T6" fmla="*/ 121 w 156"/>
                  <a:gd name="T7" fmla="*/ 140 h 270"/>
                  <a:gd name="T8" fmla="*/ 126 w 156"/>
                  <a:gd name="T9" fmla="*/ 212 h 270"/>
                  <a:gd name="T10" fmla="*/ 111 w 156"/>
                  <a:gd name="T11" fmla="*/ 260 h 270"/>
                  <a:gd name="T12" fmla="*/ 33 w 156"/>
                  <a:gd name="T13" fmla="*/ 251 h 270"/>
                  <a:gd name="T14" fmla="*/ 13 w 156"/>
                  <a:gd name="T15" fmla="*/ 205 h 270"/>
                  <a:gd name="T16" fmla="*/ 22 w 156"/>
                  <a:gd name="T17" fmla="*/ 114 h 270"/>
                  <a:gd name="T18" fmla="*/ 7 w 156"/>
                  <a:gd name="T19" fmla="*/ 97 h 270"/>
                  <a:gd name="T20" fmla="*/ 17 w 156"/>
                  <a:gd name="T21" fmla="*/ 52 h 270"/>
                  <a:gd name="T22" fmla="*/ 15 w 156"/>
                  <a:gd name="T23" fmla="*/ 12 h 270"/>
                  <a:gd name="T24" fmla="*/ 24 w 156"/>
                  <a:gd name="T25" fmla="*/ 2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270">
                    <a:moveTo>
                      <a:pt x="24" y="2"/>
                    </a:moveTo>
                    <a:cubicBezTo>
                      <a:pt x="28" y="1"/>
                      <a:pt x="32" y="0"/>
                      <a:pt x="36" y="1"/>
                    </a:cubicBezTo>
                    <a:cubicBezTo>
                      <a:pt x="56" y="7"/>
                      <a:pt x="129" y="29"/>
                      <a:pt x="142" y="39"/>
                    </a:cubicBezTo>
                    <a:cubicBezTo>
                      <a:pt x="156" y="51"/>
                      <a:pt x="121" y="118"/>
                      <a:pt x="121" y="140"/>
                    </a:cubicBezTo>
                    <a:cubicBezTo>
                      <a:pt x="122" y="162"/>
                      <a:pt x="124" y="188"/>
                      <a:pt x="126" y="212"/>
                    </a:cubicBezTo>
                    <a:cubicBezTo>
                      <a:pt x="128" y="236"/>
                      <a:pt x="131" y="249"/>
                      <a:pt x="111" y="260"/>
                    </a:cubicBezTo>
                    <a:cubicBezTo>
                      <a:pt x="91" y="270"/>
                      <a:pt x="58" y="270"/>
                      <a:pt x="33" y="251"/>
                    </a:cubicBezTo>
                    <a:cubicBezTo>
                      <a:pt x="8" y="232"/>
                      <a:pt x="12" y="219"/>
                      <a:pt x="13" y="205"/>
                    </a:cubicBezTo>
                    <a:cubicBezTo>
                      <a:pt x="14" y="191"/>
                      <a:pt x="23" y="131"/>
                      <a:pt x="22" y="114"/>
                    </a:cubicBezTo>
                    <a:cubicBezTo>
                      <a:pt x="22" y="114"/>
                      <a:pt x="13" y="108"/>
                      <a:pt x="7" y="97"/>
                    </a:cubicBezTo>
                    <a:cubicBezTo>
                      <a:pt x="0" y="86"/>
                      <a:pt x="12" y="65"/>
                      <a:pt x="17" y="52"/>
                    </a:cubicBezTo>
                    <a:cubicBezTo>
                      <a:pt x="21" y="38"/>
                      <a:pt x="14" y="23"/>
                      <a:pt x="15" y="12"/>
                    </a:cubicBezTo>
                    <a:cubicBezTo>
                      <a:pt x="16" y="7"/>
                      <a:pt x="20" y="4"/>
                      <a:pt x="24" y="2"/>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5" name="ísļiḍè"/>
              <p:cNvSpPr/>
              <p:nvPr/>
            </p:nvSpPr>
            <p:spPr bwMode="auto">
              <a:xfrm>
                <a:off x="7246516" y="3406475"/>
                <a:ext cx="209658" cy="169805"/>
              </a:xfrm>
              <a:custGeom>
                <a:avLst/>
                <a:gdLst>
                  <a:gd name="T0" fmla="*/ 1 w 58"/>
                  <a:gd name="T1" fmla="*/ 20 h 47"/>
                  <a:gd name="T2" fmla="*/ 26 w 58"/>
                  <a:gd name="T3" fmla="*/ 46 h 47"/>
                  <a:gd name="T4" fmla="*/ 57 w 58"/>
                  <a:gd name="T5" fmla="*/ 27 h 47"/>
                  <a:gd name="T6" fmla="*/ 32 w 58"/>
                  <a:gd name="T7" fmla="*/ 2 h 47"/>
                  <a:gd name="T8" fmla="*/ 1 w 58"/>
                  <a:gd name="T9" fmla="*/ 20 h 47"/>
                </a:gdLst>
                <a:ahLst/>
                <a:cxnLst>
                  <a:cxn ang="0">
                    <a:pos x="T0" y="T1"/>
                  </a:cxn>
                  <a:cxn ang="0">
                    <a:pos x="T2" y="T3"/>
                  </a:cxn>
                  <a:cxn ang="0">
                    <a:pos x="T4" y="T5"/>
                  </a:cxn>
                  <a:cxn ang="0">
                    <a:pos x="T6" y="T7"/>
                  </a:cxn>
                  <a:cxn ang="0">
                    <a:pos x="T8" y="T9"/>
                  </a:cxn>
                </a:cxnLst>
                <a:rect l="0" t="0" r="r" b="b"/>
                <a:pathLst>
                  <a:path w="58" h="47">
                    <a:moveTo>
                      <a:pt x="1" y="20"/>
                    </a:moveTo>
                    <a:cubicBezTo>
                      <a:pt x="0" y="32"/>
                      <a:pt x="11" y="44"/>
                      <a:pt x="26" y="46"/>
                    </a:cubicBezTo>
                    <a:cubicBezTo>
                      <a:pt x="42" y="47"/>
                      <a:pt x="55" y="39"/>
                      <a:pt x="57" y="27"/>
                    </a:cubicBezTo>
                    <a:cubicBezTo>
                      <a:pt x="58" y="15"/>
                      <a:pt x="47" y="4"/>
                      <a:pt x="32" y="2"/>
                    </a:cubicBezTo>
                    <a:cubicBezTo>
                      <a:pt x="17" y="0"/>
                      <a:pt x="3" y="8"/>
                      <a:pt x="1" y="2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6" name="iśļídé"/>
              <p:cNvSpPr/>
              <p:nvPr/>
            </p:nvSpPr>
            <p:spPr bwMode="auto">
              <a:xfrm>
                <a:off x="7275972" y="3432466"/>
                <a:ext cx="150746" cy="123023"/>
              </a:xfrm>
              <a:custGeom>
                <a:avLst/>
                <a:gdLst>
                  <a:gd name="T0" fmla="*/ 1 w 42"/>
                  <a:gd name="T1" fmla="*/ 14 h 34"/>
                  <a:gd name="T2" fmla="*/ 19 w 42"/>
                  <a:gd name="T3" fmla="*/ 32 h 34"/>
                  <a:gd name="T4" fmla="*/ 41 w 42"/>
                  <a:gd name="T5" fmla="*/ 19 h 34"/>
                  <a:gd name="T6" fmla="*/ 23 w 42"/>
                  <a:gd name="T7" fmla="*/ 1 h 34"/>
                  <a:gd name="T8" fmla="*/ 1 w 42"/>
                  <a:gd name="T9" fmla="*/ 14 h 34"/>
                </a:gdLst>
                <a:ahLst/>
                <a:cxnLst>
                  <a:cxn ang="0">
                    <a:pos x="T0" y="T1"/>
                  </a:cxn>
                  <a:cxn ang="0">
                    <a:pos x="T2" y="T3"/>
                  </a:cxn>
                  <a:cxn ang="0">
                    <a:pos x="T4" y="T5"/>
                  </a:cxn>
                  <a:cxn ang="0">
                    <a:pos x="T6" y="T7"/>
                  </a:cxn>
                  <a:cxn ang="0">
                    <a:pos x="T8" y="T9"/>
                  </a:cxn>
                </a:cxnLst>
                <a:rect l="0" t="0" r="r" b="b"/>
                <a:pathLst>
                  <a:path w="42" h="34">
                    <a:moveTo>
                      <a:pt x="1" y="14"/>
                    </a:moveTo>
                    <a:cubicBezTo>
                      <a:pt x="0" y="23"/>
                      <a:pt x="8" y="31"/>
                      <a:pt x="19" y="32"/>
                    </a:cubicBezTo>
                    <a:cubicBezTo>
                      <a:pt x="30" y="34"/>
                      <a:pt x="40" y="28"/>
                      <a:pt x="41" y="19"/>
                    </a:cubicBezTo>
                    <a:cubicBezTo>
                      <a:pt x="42" y="10"/>
                      <a:pt x="34" y="2"/>
                      <a:pt x="23" y="1"/>
                    </a:cubicBezTo>
                    <a:cubicBezTo>
                      <a:pt x="12" y="0"/>
                      <a:pt x="2" y="5"/>
                      <a:pt x="1" y="14"/>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7" name="îṡḻîḍé"/>
              <p:cNvSpPr/>
              <p:nvPr/>
            </p:nvSpPr>
            <p:spPr bwMode="auto">
              <a:xfrm>
                <a:off x="7293300" y="3342365"/>
                <a:ext cx="102230" cy="150746"/>
              </a:xfrm>
              <a:custGeom>
                <a:avLst/>
                <a:gdLst>
                  <a:gd name="T0" fmla="*/ 7 w 28"/>
                  <a:gd name="T1" fmla="*/ 11 h 42"/>
                  <a:gd name="T2" fmla="*/ 23 w 28"/>
                  <a:gd name="T3" fmla="*/ 5 h 42"/>
                  <a:gd name="T4" fmla="*/ 28 w 28"/>
                  <a:gd name="T5" fmla="*/ 35 h 42"/>
                  <a:gd name="T6" fmla="*/ 1 w 28"/>
                  <a:gd name="T7" fmla="*/ 42 h 42"/>
                  <a:gd name="T8" fmla="*/ 5 w 28"/>
                  <a:gd name="T9" fmla="*/ 18 h 42"/>
                  <a:gd name="T10" fmla="*/ 7 w 28"/>
                  <a:gd name="T11" fmla="*/ 11 h 42"/>
                </a:gdLst>
                <a:ahLst/>
                <a:cxnLst>
                  <a:cxn ang="0">
                    <a:pos x="T0" y="T1"/>
                  </a:cxn>
                  <a:cxn ang="0">
                    <a:pos x="T2" y="T3"/>
                  </a:cxn>
                  <a:cxn ang="0">
                    <a:pos x="T4" y="T5"/>
                  </a:cxn>
                  <a:cxn ang="0">
                    <a:pos x="T6" y="T7"/>
                  </a:cxn>
                  <a:cxn ang="0">
                    <a:pos x="T8" y="T9"/>
                  </a:cxn>
                  <a:cxn ang="0">
                    <a:pos x="T10" y="T11"/>
                  </a:cxn>
                </a:cxnLst>
                <a:rect l="0" t="0" r="r" b="b"/>
                <a:pathLst>
                  <a:path w="28" h="42">
                    <a:moveTo>
                      <a:pt x="7" y="11"/>
                    </a:moveTo>
                    <a:cubicBezTo>
                      <a:pt x="7" y="11"/>
                      <a:pt x="20" y="0"/>
                      <a:pt x="23" y="5"/>
                    </a:cubicBezTo>
                    <a:cubicBezTo>
                      <a:pt x="26" y="11"/>
                      <a:pt x="28" y="35"/>
                      <a:pt x="28" y="35"/>
                    </a:cubicBezTo>
                    <a:cubicBezTo>
                      <a:pt x="1" y="42"/>
                      <a:pt x="1" y="42"/>
                      <a:pt x="1" y="42"/>
                    </a:cubicBezTo>
                    <a:cubicBezTo>
                      <a:pt x="5" y="18"/>
                      <a:pt x="5" y="18"/>
                      <a:pt x="5" y="18"/>
                    </a:cubicBezTo>
                    <a:cubicBezTo>
                      <a:pt x="5" y="18"/>
                      <a:pt x="0" y="13"/>
                      <a:pt x="7" y="11"/>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8" name="íṩ1íḓé"/>
              <p:cNvSpPr/>
              <p:nvPr/>
            </p:nvSpPr>
            <p:spPr bwMode="auto">
              <a:xfrm>
                <a:off x="7168545" y="3134441"/>
                <a:ext cx="291095" cy="291095"/>
              </a:xfrm>
              <a:custGeom>
                <a:avLst/>
                <a:gdLst>
                  <a:gd name="T0" fmla="*/ 1 w 81"/>
                  <a:gd name="T1" fmla="*/ 43 h 81"/>
                  <a:gd name="T2" fmla="*/ 43 w 81"/>
                  <a:gd name="T3" fmla="*/ 80 h 81"/>
                  <a:gd name="T4" fmla="*/ 80 w 81"/>
                  <a:gd name="T5" fmla="*/ 38 h 81"/>
                  <a:gd name="T6" fmla="*/ 38 w 81"/>
                  <a:gd name="T7" fmla="*/ 1 h 81"/>
                  <a:gd name="T8" fmla="*/ 1 w 81"/>
                  <a:gd name="T9" fmla="*/ 43 h 81"/>
                </a:gdLst>
                <a:ahLst/>
                <a:cxnLst>
                  <a:cxn ang="0">
                    <a:pos x="T0" y="T1"/>
                  </a:cxn>
                  <a:cxn ang="0">
                    <a:pos x="T2" y="T3"/>
                  </a:cxn>
                  <a:cxn ang="0">
                    <a:pos x="T4" y="T5"/>
                  </a:cxn>
                  <a:cxn ang="0">
                    <a:pos x="T6" y="T7"/>
                  </a:cxn>
                  <a:cxn ang="0">
                    <a:pos x="T8" y="T9"/>
                  </a:cxn>
                </a:cxnLst>
                <a:rect l="0" t="0" r="r" b="b"/>
                <a:pathLst>
                  <a:path w="81" h="81">
                    <a:moveTo>
                      <a:pt x="1" y="43"/>
                    </a:moveTo>
                    <a:cubicBezTo>
                      <a:pt x="2" y="64"/>
                      <a:pt x="21" y="81"/>
                      <a:pt x="43" y="80"/>
                    </a:cubicBezTo>
                    <a:cubicBezTo>
                      <a:pt x="64" y="78"/>
                      <a:pt x="81" y="60"/>
                      <a:pt x="80" y="38"/>
                    </a:cubicBezTo>
                    <a:cubicBezTo>
                      <a:pt x="78" y="16"/>
                      <a:pt x="60" y="0"/>
                      <a:pt x="38" y="1"/>
                    </a:cubicBezTo>
                    <a:cubicBezTo>
                      <a:pt x="16" y="2"/>
                      <a:pt x="0" y="21"/>
                      <a:pt x="1" y="43"/>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9" name="ïṧḻïḋê"/>
              <p:cNvSpPr/>
              <p:nvPr/>
            </p:nvSpPr>
            <p:spPr bwMode="auto">
              <a:xfrm>
                <a:off x="7301963" y="3375286"/>
                <a:ext cx="86635" cy="97032"/>
              </a:xfrm>
              <a:custGeom>
                <a:avLst/>
                <a:gdLst>
                  <a:gd name="T0" fmla="*/ 23 w 24"/>
                  <a:gd name="T1" fmla="*/ 3 h 27"/>
                  <a:gd name="T2" fmla="*/ 24 w 24"/>
                  <a:gd name="T3" fmla="*/ 7 h 27"/>
                  <a:gd name="T4" fmla="*/ 0 w 24"/>
                  <a:gd name="T5" fmla="*/ 27 h 27"/>
                  <a:gd name="T6" fmla="*/ 3 w 24"/>
                  <a:gd name="T7" fmla="*/ 9 h 27"/>
                  <a:gd name="T8" fmla="*/ 2 w 24"/>
                  <a:gd name="T9" fmla="*/ 4 h 27"/>
                  <a:gd name="T10" fmla="*/ 23 w 24"/>
                  <a:gd name="T11" fmla="*/ 3 h 27"/>
                </a:gdLst>
                <a:ahLst/>
                <a:cxnLst>
                  <a:cxn ang="0">
                    <a:pos x="T0" y="T1"/>
                  </a:cxn>
                  <a:cxn ang="0">
                    <a:pos x="T2" y="T3"/>
                  </a:cxn>
                  <a:cxn ang="0">
                    <a:pos x="T4" y="T5"/>
                  </a:cxn>
                  <a:cxn ang="0">
                    <a:pos x="T6" y="T7"/>
                  </a:cxn>
                  <a:cxn ang="0">
                    <a:pos x="T8" y="T9"/>
                  </a:cxn>
                  <a:cxn ang="0">
                    <a:pos x="T10" y="T11"/>
                  </a:cxn>
                </a:cxnLst>
                <a:rect l="0" t="0" r="r" b="b"/>
                <a:pathLst>
                  <a:path w="24" h="27">
                    <a:moveTo>
                      <a:pt x="23" y="3"/>
                    </a:moveTo>
                    <a:cubicBezTo>
                      <a:pt x="23" y="4"/>
                      <a:pt x="23" y="6"/>
                      <a:pt x="24" y="7"/>
                    </a:cubicBezTo>
                    <a:cubicBezTo>
                      <a:pt x="21" y="21"/>
                      <a:pt x="0" y="27"/>
                      <a:pt x="0" y="27"/>
                    </a:cubicBezTo>
                    <a:cubicBezTo>
                      <a:pt x="3" y="9"/>
                      <a:pt x="3" y="9"/>
                      <a:pt x="3" y="9"/>
                    </a:cubicBezTo>
                    <a:cubicBezTo>
                      <a:pt x="3" y="9"/>
                      <a:pt x="1" y="6"/>
                      <a:pt x="2" y="4"/>
                    </a:cubicBezTo>
                    <a:cubicBezTo>
                      <a:pt x="10" y="2"/>
                      <a:pt x="20" y="0"/>
                      <a:pt x="23" y="3"/>
                    </a:cubicBezTo>
                    <a:close/>
                  </a:path>
                </a:pathLst>
              </a:custGeom>
              <a:solidFill>
                <a:srgbClr val="EA9C9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0" name="íṡľíďè"/>
              <p:cNvSpPr/>
              <p:nvPr/>
            </p:nvSpPr>
            <p:spPr bwMode="auto">
              <a:xfrm>
                <a:off x="7168545" y="3134441"/>
                <a:ext cx="291095" cy="291095"/>
              </a:xfrm>
              <a:custGeom>
                <a:avLst/>
                <a:gdLst>
                  <a:gd name="T0" fmla="*/ 1 w 81"/>
                  <a:gd name="T1" fmla="*/ 43 h 81"/>
                  <a:gd name="T2" fmla="*/ 43 w 81"/>
                  <a:gd name="T3" fmla="*/ 80 h 81"/>
                  <a:gd name="T4" fmla="*/ 80 w 81"/>
                  <a:gd name="T5" fmla="*/ 38 h 81"/>
                  <a:gd name="T6" fmla="*/ 38 w 81"/>
                  <a:gd name="T7" fmla="*/ 1 h 81"/>
                  <a:gd name="T8" fmla="*/ 1 w 81"/>
                  <a:gd name="T9" fmla="*/ 43 h 81"/>
                </a:gdLst>
                <a:ahLst/>
                <a:cxnLst>
                  <a:cxn ang="0">
                    <a:pos x="T0" y="T1"/>
                  </a:cxn>
                  <a:cxn ang="0">
                    <a:pos x="T2" y="T3"/>
                  </a:cxn>
                  <a:cxn ang="0">
                    <a:pos x="T4" y="T5"/>
                  </a:cxn>
                  <a:cxn ang="0">
                    <a:pos x="T6" y="T7"/>
                  </a:cxn>
                  <a:cxn ang="0">
                    <a:pos x="T8" y="T9"/>
                  </a:cxn>
                </a:cxnLst>
                <a:rect l="0" t="0" r="r" b="b"/>
                <a:pathLst>
                  <a:path w="81" h="81">
                    <a:moveTo>
                      <a:pt x="1" y="43"/>
                    </a:moveTo>
                    <a:cubicBezTo>
                      <a:pt x="2" y="64"/>
                      <a:pt x="21" y="81"/>
                      <a:pt x="43" y="80"/>
                    </a:cubicBezTo>
                    <a:cubicBezTo>
                      <a:pt x="64" y="78"/>
                      <a:pt x="81" y="60"/>
                      <a:pt x="80" y="38"/>
                    </a:cubicBezTo>
                    <a:cubicBezTo>
                      <a:pt x="78" y="16"/>
                      <a:pt x="60" y="0"/>
                      <a:pt x="38" y="1"/>
                    </a:cubicBezTo>
                    <a:cubicBezTo>
                      <a:pt x="16" y="2"/>
                      <a:pt x="0" y="21"/>
                      <a:pt x="1" y="43"/>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1" name="ïSļïďê"/>
              <p:cNvSpPr/>
              <p:nvPr/>
            </p:nvSpPr>
            <p:spPr bwMode="auto">
              <a:xfrm>
                <a:off x="7553205" y="3879504"/>
                <a:ext cx="109161" cy="384661"/>
              </a:xfrm>
              <a:custGeom>
                <a:avLst/>
                <a:gdLst>
                  <a:gd name="T0" fmla="*/ 63 w 63"/>
                  <a:gd name="T1" fmla="*/ 0 h 222"/>
                  <a:gd name="T2" fmla="*/ 54 w 63"/>
                  <a:gd name="T3" fmla="*/ 218 h 222"/>
                  <a:gd name="T4" fmla="*/ 21 w 63"/>
                  <a:gd name="T5" fmla="*/ 222 h 222"/>
                  <a:gd name="T6" fmla="*/ 0 w 63"/>
                  <a:gd name="T7" fmla="*/ 24 h 222"/>
                  <a:gd name="T8" fmla="*/ 63 w 63"/>
                  <a:gd name="T9" fmla="*/ 0 h 222"/>
                </a:gdLst>
                <a:ahLst/>
                <a:cxnLst>
                  <a:cxn ang="0">
                    <a:pos x="T0" y="T1"/>
                  </a:cxn>
                  <a:cxn ang="0">
                    <a:pos x="T2" y="T3"/>
                  </a:cxn>
                  <a:cxn ang="0">
                    <a:pos x="T4" y="T5"/>
                  </a:cxn>
                  <a:cxn ang="0">
                    <a:pos x="T6" y="T7"/>
                  </a:cxn>
                  <a:cxn ang="0">
                    <a:pos x="T8" y="T9"/>
                  </a:cxn>
                </a:cxnLst>
                <a:rect l="0" t="0" r="r" b="b"/>
                <a:pathLst>
                  <a:path w="63" h="222">
                    <a:moveTo>
                      <a:pt x="63" y="0"/>
                    </a:moveTo>
                    <a:lnTo>
                      <a:pt x="54" y="218"/>
                    </a:lnTo>
                    <a:lnTo>
                      <a:pt x="21" y="222"/>
                    </a:lnTo>
                    <a:lnTo>
                      <a:pt x="0" y="24"/>
                    </a:lnTo>
                    <a:lnTo>
                      <a:pt x="63" y="0"/>
                    </a:ln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2" name="ís1ïḓè"/>
              <p:cNvSpPr/>
              <p:nvPr/>
            </p:nvSpPr>
            <p:spPr bwMode="auto">
              <a:xfrm>
                <a:off x="7463105" y="3586676"/>
                <a:ext cx="86635" cy="457434"/>
              </a:xfrm>
              <a:custGeom>
                <a:avLst/>
                <a:gdLst>
                  <a:gd name="T0" fmla="*/ 5 w 24"/>
                  <a:gd name="T1" fmla="*/ 72 h 127"/>
                  <a:gd name="T2" fmla="*/ 20 w 24"/>
                  <a:gd name="T3" fmla="*/ 0 h 127"/>
                  <a:gd name="T4" fmla="*/ 24 w 24"/>
                  <a:gd name="T5" fmla="*/ 49 h 127"/>
                  <a:gd name="T6" fmla="*/ 15 w 24"/>
                  <a:gd name="T7" fmla="*/ 85 h 127"/>
                  <a:gd name="T8" fmla="*/ 17 w 24"/>
                  <a:gd name="T9" fmla="*/ 127 h 127"/>
                  <a:gd name="T10" fmla="*/ 17 w 24"/>
                  <a:gd name="T11" fmla="*/ 127 h 127"/>
                  <a:gd name="T12" fmla="*/ 5 w 24"/>
                  <a:gd name="T13" fmla="*/ 72 h 127"/>
                </a:gdLst>
                <a:ahLst/>
                <a:cxnLst>
                  <a:cxn ang="0">
                    <a:pos x="T0" y="T1"/>
                  </a:cxn>
                  <a:cxn ang="0">
                    <a:pos x="T2" y="T3"/>
                  </a:cxn>
                  <a:cxn ang="0">
                    <a:pos x="T4" y="T5"/>
                  </a:cxn>
                  <a:cxn ang="0">
                    <a:pos x="T6" y="T7"/>
                  </a:cxn>
                  <a:cxn ang="0">
                    <a:pos x="T8" y="T9"/>
                  </a:cxn>
                  <a:cxn ang="0">
                    <a:pos x="T10" y="T11"/>
                  </a:cxn>
                  <a:cxn ang="0">
                    <a:pos x="T12" y="T13"/>
                  </a:cxn>
                </a:cxnLst>
                <a:rect l="0" t="0" r="r" b="b"/>
                <a:pathLst>
                  <a:path w="24" h="127">
                    <a:moveTo>
                      <a:pt x="5" y="72"/>
                    </a:moveTo>
                    <a:cubicBezTo>
                      <a:pt x="10" y="50"/>
                      <a:pt x="20" y="0"/>
                      <a:pt x="20" y="0"/>
                    </a:cubicBezTo>
                    <a:cubicBezTo>
                      <a:pt x="24" y="49"/>
                      <a:pt x="24" y="49"/>
                      <a:pt x="24" y="49"/>
                    </a:cubicBezTo>
                    <a:cubicBezTo>
                      <a:pt x="19" y="64"/>
                      <a:pt x="15" y="78"/>
                      <a:pt x="15" y="85"/>
                    </a:cubicBezTo>
                    <a:cubicBezTo>
                      <a:pt x="15" y="98"/>
                      <a:pt x="16" y="113"/>
                      <a:pt x="17" y="127"/>
                    </a:cubicBezTo>
                    <a:cubicBezTo>
                      <a:pt x="17" y="127"/>
                      <a:pt x="17" y="127"/>
                      <a:pt x="17" y="127"/>
                    </a:cubicBezTo>
                    <a:cubicBezTo>
                      <a:pt x="17" y="127"/>
                      <a:pt x="0" y="95"/>
                      <a:pt x="5" y="72"/>
                    </a:cubicBezTo>
                    <a:close/>
                  </a:path>
                </a:pathLst>
              </a:custGeom>
              <a:solidFill>
                <a:srgbClr val="8A2AE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3" name="iS1îďê"/>
              <p:cNvSpPr/>
              <p:nvPr/>
            </p:nvSpPr>
            <p:spPr bwMode="auto">
              <a:xfrm>
                <a:off x="7528947" y="3522567"/>
                <a:ext cx="164608" cy="474761"/>
              </a:xfrm>
              <a:custGeom>
                <a:avLst/>
                <a:gdLst>
                  <a:gd name="T0" fmla="*/ 15 w 46"/>
                  <a:gd name="T1" fmla="*/ 0 h 132"/>
                  <a:gd name="T2" fmla="*/ 34 w 46"/>
                  <a:gd name="T3" fmla="*/ 42 h 132"/>
                  <a:gd name="T4" fmla="*/ 34 w 46"/>
                  <a:gd name="T5" fmla="*/ 123 h 132"/>
                  <a:gd name="T6" fmla="*/ 7 w 46"/>
                  <a:gd name="T7" fmla="*/ 121 h 132"/>
                  <a:gd name="T8" fmla="*/ 1 w 46"/>
                  <a:gd name="T9" fmla="*/ 45 h 132"/>
                  <a:gd name="T10" fmla="*/ 15 w 46"/>
                  <a:gd name="T11" fmla="*/ 0 h 132"/>
                </a:gdLst>
                <a:ahLst/>
                <a:cxnLst>
                  <a:cxn ang="0">
                    <a:pos x="T0" y="T1"/>
                  </a:cxn>
                  <a:cxn ang="0">
                    <a:pos x="T2" y="T3"/>
                  </a:cxn>
                  <a:cxn ang="0">
                    <a:pos x="T4" y="T5"/>
                  </a:cxn>
                  <a:cxn ang="0">
                    <a:pos x="T6" y="T7"/>
                  </a:cxn>
                  <a:cxn ang="0">
                    <a:pos x="T8" y="T9"/>
                  </a:cxn>
                  <a:cxn ang="0">
                    <a:pos x="T10" y="T11"/>
                  </a:cxn>
                </a:cxnLst>
                <a:rect l="0" t="0" r="r" b="b"/>
                <a:pathLst>
                  <a:path w="46" h="132">
                    <a:moveTo>
                      <a:pt x="15" y="0"/>
                    </a:moveTo>
                    <a:cubicBezTo>
                      <a:pt x="15" y="0"/>
                      <a:pt x="27" y="5"/>
                      <a:pt x="34" y="42"/>
                    </a:cubicBezTo>
                    <a:cubicBezTo>
                      <a:pt x="41" y="80"/>
                      <a:pt x="46" y="118"/>
                      <a:pt x="34" y="123"/>
                    </a:cubicBezTo>
                    <a:cubicBezTo>
                      <a:pt x="21" y="128"/>
                      <a:pt x="11" y="132"/>
                      <a:pt x="7" y="121"/>
                    </a:cubicBezTo>
                    <a:cubicBezTo>
                      <a:pt x="4" y="111"/>
                      <a:pt x="1" y="63"/>
                      <a:pt x="1" y="45"/>
                    </a:cubicBezTo>
                    <a:cubicBezTo>
                      <a:pt x="0" y="27"/>
                      <a:pt x="0" y="3"/>
                      <a:pt x="15" y="0"/>
                    </a:cubicBezTo>
                    <a:close/>
                  </a:path>
                </a:pathLst>
              </a:custGeom>
              <a:solidFill>
                <a:srgbClr val="B45E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4" name="ïšľïdé"/>
              <p:cNvSpPr/>
              <p:nvPr/>
            </p:nvSpPr>
            <p:spPr bwMode="auto">
              <a:xfrm>
                <a:off x="7298497" y="4397582"/>
                <a:ext cx="50249" cy="838629"/>
              </a:xfrm>
              <a:custGeom>
                <a:avLst/>
                <a:gdLst>
                  <a:gd name="T0" fmla="*/ 14 w 14"/>
                  <a:gd name="T1" fmla="*/ 233 h 233"/>
                  <a:gd name="T2" fmla="*/ 6 w 14"/>
                  <a:gd name="T3" fmla="*/ 232 h 233"/>
                  <a:gd name="T4" fmla="*/ 6 w 14"/>
                  <a:gd name="T5" fmla="*/ 232 h 233"/>
                  <a:gd name="T6" fmla="*/ 0 w 14"/>
                  <a:gd name="T7" fmla="*/ 0 h 233"/>
                  <a:gd name="T8" fmla="*/ 14 w 14"/>
                  <a:gd name="T9" fmla="*/ 233 h 233"/>
                </a:gdLst>
                <a:ahLst/>
                <a:cxnLst>
                  <a:cxn ang="0">
                    <a:pos x="T0" y="T1"/>
                  </a:cxn>
                  <a:cxn ang="0">
                    <a:pos x="T2" y="T3"/>
                  </a:cxn>
                  <a:cxn ang="0">
                    <a:pos x="T4" y="T5"/>
                  </a:cxn>
                  <a:cxn ang="0">
                    <a:pos x="T6" y="T7"/>
                  </a:cxn>
                  <a:cxn ang="0">
                    <a:pos x="T8" y="T9"/>
                  </a:cxn>
                </a:cxnLst>
                <a:rect l="0" t="0" r="r" b="b"/>
                <a:pathLst>
                  <a:path w="14" h="233">
                    <a:moveTo>
                      <a:pt x="14" y="233"/>
                    </a:moveTo>
                    <a:cubicBezTo>
                      <a:pt x="14" y="233"/>
                      <a:pt x="11" y="233"/>
                      <a:pt x="6" y="232"/>
                    </a:cubicBezTo>
                    <a:cubicBezTo>
                      <a:pt x="6" y="232"/>
                      <a:pt x="6" y="232"/>
                      <a:pt x="6" y="232"/>
                    </a:cubicBezTo>
                    <a:cubicBezTo>
                      <a:pt x="0" y="0"/>
                      <a:pt x="0" y="0"/>
                      <a:pt x="0" y="0"/>
                    </a:cubicBezTo>
                    <a:lnTo>
                      <a:pt x="14" y="233"/>
                    </a:lnTo>
                    <a:close/>
                  </a:path>
                </a:pathLst>
              </a:custGeom>
              <a:solidFill>
                <a:srgbClr val="D8892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5" name="îs1îdé"/>
              <p:cNvSpPr/>
              <p:nvPr/>
            </p:nvSpPr>
            <p:spPr bwMode="auto">
              <a:xfrm>
                <a:off x="7405925" y="4241639"/>
                <a:ext cx="400256" cy="544070"/>
              </a:xfrm>
              <a:custGeom>
                <a:avLst/>
                <a:gdLst>
                  <a:gd name="T0" fmla="*/ 6 w 111"/>
                  <a:gd name="T1" fmla="*/ 151 h 151"/>
                  <a:gd name="T2" fmla="*/ 15 w 111"/>
                  <a:gd name="T3" fmla="*/ 140 h 151"/>
                  <a:gd name="T4" fmla="*/ 101 w 111"/>
                  <a:gd name="T5" fmla="*/ 90 h 151"/>
                  <a:gd name="T6" fmla="*/ 106 w 111"/>
                  <a:gd name="T7" fmla="*/ 81 h 151"/>
                  <a:gd name="T8" fmla="*/ 106 w 111"/>
                  <a:gd name="T9" fmla="*/ 10 h 151"/>
                  <a:gd name="T10" fmla="*/ 111 w 111"/>
                  <a:gd name="T11" fmla="*/ 4 h 151"/>
                  <a:gd name="T12" fmla="*/ 106 w 111"/>
                  <a:gd name="T13" fmla="*/ 1 h 151"/>
                  <a:gd name="T14" fmla="*/ 106 w 111"/>
                  <a:gd name="T15" fmla="*/ 1 h 151"/>
                  <a:gd name="T16" fmla="*/ 103 w 111"/>
                  <a:gd name="T17" fmla="*/ 1 h 151"/>
                  <a:gd name="T18" fmla="*/ 5 w 111"/>
                  <a:gd name="T19" fmla="*/ 58 h 151"/>
                  <a:gd name="T20" fmla="*/ 0 w 111"/>
                  <a:gd name="T21" fmla="*/ 67 h 151"/>
                  <a:gd name="T22" fmla="*/ 0 w 111"/>
                  <a:gd name="T23" fmla="*/ 144 h 151"/>
                  <a:gd name="T24" fmla="*/ 2 w 111"/>
                  <a:gd name="T25" fmla="*/ 148 h 151"/>
                  <a:gd name="T26" fmla="*/ 2 w 111"/>
                  <a:gd name="T27" fmla="*/ 148 h 151"/>
                  <a:gd name="T28" fmla="*/ 6 w 111"/>
                  <a:gd name="T29" fmla="*/ 15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1" h="151">
                    <a:moveTo>
                      <a:pt x="6" y="151"/>
                    </a:moveTo>
                    <a:cubicBezTo>
                      <a:pt x="15" y="140"/>
                      <a:pt x="15" y="140"/>
                      <a:pt x="15" y="140"/>
                    </a:cubicBezTo>
                    <a:cubicBezTo>
                      <a:pt x="101" y="90"/>
                      <a:pt x="101" y="90"/>
                      <a:pt x="101" y="90"/>
                    </a:cubicBezTo>
                    <a:cubicBezTo>
                      <a:pt x="104" y="89"/>
                      <a:pt x="106" y="84"/>
                      <a:pt x="106" y="81"/>
                    </a:cubicBezTo>
                    <a:cubicBezTo>
                      <a:pt x="106" y="10"/>
                      <a:pt x="106" y="10"/>
                      <a:pt x="106" y="10"/>
                    </a:cubicBezTo>
                    <a:cubicBezTo>
                      <a:pt x="111" y="4"/>
                      <a:pt x="111" y="4"/>
                      <a:pt x="111" y="4"/>
                    </a:cubicBezTo>
                    <a:cubicBezTo>
                      <a:pt x="106" y="1"/>
                      <a:pt x="106" y="1"/>
                      <a:pt x="106" y="1"/>
                    </a:cubicBezTo>
                    <a:cubicBezTo>
                      <a:pt x="106" y="1"/>
                      <a:pt x="106" y="1"/>
                      <a:pt x="106" y="1"/>
                    </a:cubicBezTo>
                    <a:cubicBezTo>
                      <a:pt x="105" y="0"/>
                      <a:pt x="104" y="0"/>
                      <a:pt x="103" y="1"/>
                    </a:cubicBezTo>
                    <a:cubicBezTo>
                      <a:pt x="5" y="58"/>
                      <a:pt x="5" y="58"/>
                      <a:pt x="5" y="58"/>
                    </a:cubicBezTo>
                    <a:cubicBezTo>
                      <a:pt x="2" y="59"/>
                      <a:pt x="0" y="64"/>
                      <a:pt x="0" y="67"/>
                    </a:cubicBezTo>
                    <a:cubicBezTo>
                      <a:pt x="0" y="144"/>
                      <a:pt x="0" y="144"/>
                      <a:pt x="0" y="144"/>
                    </a:cubicBezTo>
                    <a:cubicBezTo>
                      <a:pt x="0" y="146"/>
                      <a:pt x="1" y="148"/>
                      <a:pt x="2" y="148"/>
                    </a:cubicBezTo>
                    <a:cubicBezTo>
                      <a:pt x="2" y="148"/>
                      <a:pt x="2" y="148"/>
                      <a:pt x="2" y="148"/>
                    </a:cubicBezTo>
                    <a:lnTo>
                      <a:pt x="6" y="151"/>
                    </a:ln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6" name="iśľîḑè"/>
              <p:cNvSpPr/>
              <p:nvPr/>
            </p:nvSpPr>
            <p:spPr bwMode="auto">
              <a:xfrm>
                <a:off x="7409390" y="4241639"/>
                <a:ext cx="396790" cy="396790"/>
              </a:xfrm>
              <a:custGeom>
                <a:avLst/>
                <a:gdLst>
                  <a:gd name="T0" fmla="*/ 65 w 110"/>
                  <a:gd name="T1" fmla="*/ 110 h 110"/>
                  <a:gd name="T2" fmla="*/ 71 w 110"/>
                  <a:gd name="T3" fmla="*/ 107 h 110"/>
                  <a:gd name="T4" fmla="*/ 105 w 110"/>
                  <a:gd name="T5" fmla="*/ 48 h 110"/>
                  <a:gd name="T6" fmla="*/ 105 w 110"/>
                  <a:gd name="T7" fmla="*/ 10 h 110"/>
                  <a:gd name="T8" fmla="*/ 110 w 110"/>
                  <a:gd name="T9" fmla="*/ 4 h 110"/>
                  <a:gd name="T10" fmla="*/ 105 w 110"/>
                  <a:gd name="T11" fmla="*/ 1 h 110"/>
                  <a:gd name="T12" fmla="*/ 105 w 110"/>
                  <a:gd name="T13" fmla="*/ 1 h 110"/>
                  <a:gd name="T14" fmla="*/ 102 w 110"/>
                  <a:gd name="T15" fmla="*/ 1 h 110"/>
                  <a:gd name="T16" fmla="*/ 4 w 110"/>
                  <a:gd name="T17" fmla="*/ 58 h 110"/>
                  <a:gd name="T18" fmla="*/ 0 w 110"/>
                  <a:gd name="T19" fmla="*/ 62 h 110"/>
                  <a:gd name="T20" fmla="*/ 65 w 110"/>
                  <a:gd name="T21"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110">
                    <a:moveTo>
                      <a:pt x="65" y="110"/>
                    </a:moveTo>
                    <a:cubicBezTo>
                      <a:pt x="71" y="107"/>
                      <a:pt x="71" y="107"/>
                      <a:pt x="71" y="107"/>
                    </a:cubicBezTo>
                    <a:cubicBezTo>
                      <a:pt x="105" y="48"/>
                      <a:pt x="105" y="48"/>
                      <a:pt x="105" y="48"/>
                    </a:cubicBezTo>
                    <a:cubicBezTo>
                      <a:pt x="105" y="10"/>
                      <a:pt x="105" y="10"/>
                      <a:pt x="105" y="10"/>
                    </a:cubicBezTo>
                    <a:cubicBezTo>
                      <a:pt x="110" y="4"/>
                      <a:pt x="110" y="4"/>
                      <a:pt x="110" y="4"/>
                    </a:cubicBezTo>
                    <a:cubicBezTo>
                      <a:pt x="105" y="1"/>
                      <a:pt x="105" y="1"/>
                      <a:pt x="105" y="1"/>
                    </a:cubicBezTo>
                    <a:cubicBezTo>
                      <a:pt x="105" y="1"/>
                      <a:pt x="105" y="1"/>
                      <a:pt x="105" y="1"/>
                    </a:cubicBezTo>
                    <a:cubicBezTo>
                      <a:pt x="104" y="0"/>
                      <a:pt x="103" y="0"/>
                      <a:pt x="102" y="1"/>
                    </a:cubicBezTo>
                    <a:cubicBezTo>
                      <a:pt x="4" y="58"/>
                      <a:pt x="4" y="58"/>
                      <a:pt x="4" y="58"/>
                    </a:cubicBezTo>
                    <a:cubicBezTo>
                      <a:pt x="3" y="58"/>
                      <a:pt x="1" y="60"/>
                      <a:pt x="0" y="62"/>
                    </a:cubicBezTo>
                    <a:lnTo>
                      <a:pt x="65" y="110"/>
                    </a:lnTo>
                    <a:close/>
                  </a:path>
                </a:pathLst>
              </a:custGeom>
              <a:solidFill>
                <a:srgbClr val="D29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7" name="ïṡļidé"/>
              <p:cNvSpPr/>
              <p:nvPr/>
            </p:nvSpPr>
            <p:spPr bwMode="auto">
              <a:xfrm>
                <a:off x="7769793" y="4241639"/>
                <a:ext cx="36387" cy="22526"/>
              </a:xfrm>
              <a:custGeom>
                <a:avLst/>
                <a:gdLst>
                  <a:gd name="T0" fmla="*/ 8 w 10"/>
                  <a:gd name="T1" fmla="*/ 6 h 6"/>
                  <a:gd name="T2" fmla="*/ 10 w 10"/>
                  <a:gd name="T3" fmla="*/ 4 h 6"/>
                  <a:gd name="T4" fmla="*/ 5 w 10"/>
                  <a:gd name="T5" fmla="*/ 1 h 6"/>
                  <a:gd name="T6" fmla="*/ 5 w 10"/>
                  <a:gd name="T7" fmla="*/ 1 h 6"/>
                  <a:gd name="T8" fmla="*/ 2 w 10"/>
                  <a:gd name="T9" fmla="*/ 1 h 6"/>
                  <a:gd name="T10" fmla="*/ 0 w 10"/>
                  <a:gd name="T11" fmla="*/ 2 h 6"/>
                  <a:gd name="T12" fmla="*/ 8 w 1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 h="6">
                    <a:moveTo>
                      <a:pt x="8" y="6"/>
                    </a:moveTo>
                    <a:cubicBezTo>
                      <a:pt x="10" y="4"/>
                      <a:pt x="10" y="4"/>
                      <a:pt x="10" y="4"/>
                    </a:cubicBezTo>
                    <a:cubicBezTo>
                      <a:pt x="5" y="1"/>
                      <a:pt x="5" y="1"/>
                      <a:pt x="5" y="1"/>
                    </a:cubicBezTo>
                    <a:cubicBezTo>
                      <a:pt x="5" y="1"/>
                      <a:pt x="5" y="1"/>
                      <a:pt x="5" y="1"/>
                    </a:cubicBezTo>
                    <a:cubicBezTo>
                      <a:pt x="4" y="0"/>
                      <a:pt x="3" y="0"/>
                      <a:pt x="2" y="1"/>
                    </a:cubicBezTo>
                    <a:cubicBezTo>
                      <a:pt x="0" y="2"/>
                      <a:pt x="0" y="2"/>
                      <a:pt x="0" y="2"/>
                    </a:cubicBezTo>
                    <a:lnTo>
                      <a:pt x="8" y="6"/>
                    </a:lnTo>
                    <a:close/>
                  </a:path>
                </a:pathLst>
              </a:custGeom>
              <a:solidFill>
                <a:srgbClr val="D29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8" name="îš1íďe"/>
              <p:cNvSpPr/>
              <p:nvPr/>
            </p:nvSpPr>
            <p:spPr bwMode="auto">
              <a:xfrm>
                <a:off x="7405925" y="4451297"/>
                <a:ext cx="50249" cy="50249"/>
              </a:xfrm>
              <a:custGeom>
                <a:avLst/>
                <a:gdLst>
                  <a:gd name="T0" fmla="*/ 4 w 14"/>
                  <a:gd name="T1" fmla="*/ 0 h 14"/>
                  <a:gd name="T2" fmla="*/ 0 w 14"/>
                  <a:gd name="T3" fmla="*/ 8 h 14"/>
                  <a:gd name="T4" fmla="*/ 10 w 14"/>
                  <a:gd name="T5" fmla="*/ 14 h 14"/>
                  <a:gd name="T6" fmla="*/ 14 w 14"/>
                  <a:gd name="T7" fmla="*/ 6 h 14"/>
                  <a:gd name="T8" fmla="*/ 4 w 14"/>
                  <a:gd name="T9" fmla="*/ 0 h 14"/>
                </a:gdLst>
                <a:ahLst/>
                <a:cxnLst>
                  <a:cxn ang="0">
                    <a:pos x="T0" y="T1"/>
                  </a:cxn>
                  <a:cxn ang="0">
                    <a:pos x="T2" y="T3"/>
                  </a:cxn>
                  <a:cxn ang="0">
                    <a:pos x="T4" y="T5"/>
                  </a:cxn>
                  <a:cxn ang="0">
                    <a:pos x="T6" y="T7"/>
                  </a:cxn>
                  <a:cxn ang="0">
                    <a:pos x="T8" y="T9"/>
                  </a:cxn>
                </a:cxnLst>
                <a:rect l="0" t="0" r="r" b="b"/>
                <a:pathLst>
                  <a:path w="14" h="14">
                    <a:moveTo>
                      <a:pt x="4" y="0"/>
                    </a:moveTo>
                    <a:cubicBezTo>
                      <a:pt x="2" y="2"/>
                      <a:pt x="0" y="5"/>
                      <a:pt x="0" y="8"/>
                    </a:cubicBezTo>
                    <a:cubicBezTo>
                      <a:pt x="10" y="14"/>
                      <a:pt x="10" y="14"/>
                      <a:pt x="10" y="14"/>
                    </a:cubicBezTo>
                    <a:cubicBezTo>
                      <a:pt x="14" y="6"/>
                      <a:pt x="14" y="6"/>
                      <a:pt x="14" y="6"/>
                    </a:cubicBezTo>
                    <a:lnTo>
                      <a:pt x="4" y="0"/>
                    </a:ln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9" name="ïŝļíḍe"/>
              <p:cNvSpPr/>
              <p:nvPr/>
            </p:nvSpPr>
            <p:spPr bwMode="auto">
              <a:xfrm>
                <a:off x="7423252" y="4248570"/>
                <a:ext cx="386394" cy="540604"/>
              </a:xfrm>
              <a:custGeom>
                <a:avLst/>
                <a:gdLst>
                  <a:gd name="T0" fmla="*/ 5 w 107"/>
                  <a:gd name="T1" fmla="*/ 58 h 150"/>
                  <a:gd name="T2" fmla="*/ 102 w 107"/>
                  <a:gd name="T3" fmla="*/ 2 h 150"/>
                  <a:gd name="T4" fmla="*/ 107 w 107"/>
                  <a:gd name="T5" fmla="*/ 6 h 150"/>
                  <a:gd name="T6" fmla="*/ 107 w 107"/>
                  <a:gd name="T7" fmla="*/ 82 h 150"/>
                  <a:gd name="T8" fmla="*/ 102 w 107"/>
                  <a:gd name="T9" fmla="*/ 92 h 150"/>
                  <a:gd name="T10" fmla="*/ 5 w 107"/>
                  <a:gd name="T11" fmla="*/ 149 h 150"/>
                  <a:gd name="T12" fmla="*/ 0 w 107"/>
                  <a:gd name="T13" fmla="*/ 145 h 150"/>
                  <a:gd name="T14" fmla="*/ 0 w 107"/>
                  <a:gd name="T15" fmla="*/ 68 h 150"/>
                  <a:gd name="T16" fmla="*/ 5 w 107"/>
                  <a:gd name="T17" fmla="*/ 5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7" h="150">
                    <a:moveTo>
                      <a:pt x="5" y="58"/>
                    </a:moveTo>
                    <a:cubicBezTo>
                      <a:pt x="102" y="2"/>
                      <a:pt x="102" y="2"/>
                      <a:pt x="102" y="2"/>
                    </a:cubicBezTo>
                    <a:cubicBezTo>
                      <a:pt x="105" y="0"/>
                      <a:pt x="107" y="2"/>
                      <a:pt x="107" y="6"/>
                    </a:cubicBezTo>
                    <a:cubicBezTo>
                      <a:pt x="107" y="82"/>
                      <a:pt x="107" y="82"/>
                      <a:pt x="107" y="82"/>
                    </a:cubicBezTo>
                    <a:cubicBezTo>
                      <a:pt x="107" y="86"/>
                      <a:pt x="105" y="90"/>
                      <a:pt x="102" y="92"/>
                    </a:cubicBezTo>
                    <a:cubicBezTo>
                      <a:pt x="5" y="149"/>
                      <a:pt x="5" y="149"/>
                      <a:pt x="5" y="149"/>
                    </a:cubicBezTo>
                    <a:cubicBezTo>
                      <a:pt x="2" y="150"/>
                      <a:pt x="0" y="148"/>
                      <a:pt x="0" y="145"/>
                    </a:cubicBezTo>
                    <a:cubicBezTo>
                      <a:pt x="0" y="68"/>
                      <a:pt x="0" y="68"/>
                      <a:pt x="0" y="68"/>
                    </a:cubicBezTo>
                    <a:cubicBezTo>
                      <a:pt x="0" y="64"/>
                      <a:pt x="2" y="60"/>
                      <a:pt x="5" y="58"/>
                    </a:cubicBezTo>
                    <a:close/>
                  </a:path>
                </a:pathLst>
              </a:custGeom>
              <a:solidFill>
                <a:srgbClr val="B45E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0" name="ïşḻïḋê"/>
              <p:cNvSpPr/>
              <p:nvPr/>
            </p:nvSpPr>
            <p:spPr bwMode="auto">
              <a:xfrm>
                <a:off x="7567067" y="4180995"/>
                <a:ext cx="95299" cy="266837"/>
              </a:xfrm>
              <a:custGeom>
                <a:avLst/>
                <a:gdLst>
                  <a:gd name="T0" fmla="*/ 22 w 26"/>
                  <a:gd name="T1" fmla="*/ 20 h 74"/>
                  <a:gd name="T2" fmla="*/ 25 w 26"/>
                  <a:gd name="T3" fmla="*/ 53 h 74"/>
                  <a:gd name="T4" fmla="*/ 17 w 26"/>
                  <a:gd name="T5" fmla="*/ 73 h 74"/>
                  <a:gd name="T6" fmla="*/ 11 w 26"/>
                  <a:gd name="T7" fmla="*/ 45 h 74"/>
                  <a:gd name="T8" fmla="*/ 3 w 26"/>
                  <a:gd name="T9" fmla="*/ 52 h 74"/>
                  <a:gd name="T10" fmla="*/ 5 w 26"/>
                  <a:gd name="T11" fmla="*/ 11 h 74"/>
                  <a:gd name="T12" fmla="*/ 22 w 26"/>
                  <a:gd name="T13" fmla="*/ 20 h 74"/>
                </a:gdLst>
                <a:ahLst/>
                <a:cxnLst>
                  <a:cxn ang="0">
                    <a:pos x="T0" y="T1"/>
                  </a:cxn>
                  <a:cxn ang="0">
                    <a:pos x="T2" y="T3"/>
                  </a:cxn>
                  <a:cxn ang="0">
                    <a:pos x="T4" y="T5"/>
                  </a:cxn>
                  <a:cxn ang="0">
                    <a:pos x="T6" y="T7"/>
                  </a:cxn>
                  <a:cxn ang="0">
                    <a:pos x="T8" y="T9"/>
                  </a:cxn>
                  <a:cxn ang="0">
                    <a:pos x="T10" y="T11"/>
                  </a:cxn>
                  <a:cxn ang="0">
                    <a:pos x="T12" y="T13"/>
                  </a:cxn>
                </a:cxnLst>
                <a:rect l="0" t="0" r="r" b="b"/>
                <a:pathLst>
                  <a:path w="26" h="74">
                    <a:moveTo>
                      <a:pt x="22" y="20"/>
                    </a:moveTo>
                    <a:cubicBezTo>
                      <a:pt x="22" y="20"/>
                      <a:pt x="26" y="45"/>
                      <a:pt x="25" y="53"/>
                    </a:cubicBezTo>
                    <a:cubicBezTo>
                      <a:pt x="25" y="61"/>
                      <a:pt x="20" y="74"/>
                      <a:pt x="17" y="73"/>
                    </a:cubicBezTo>
                    <a:cubicBezTo>
                      <a:pt x="14" y="73"/>
                      <a:pt x="17" y="42"/>
                      <a:pt x="11" y="45"/>
                    </a:cubicBezTo>
                    <a:cubicBezTo>
                      <a:pt x="6" y="48"/>
                      <a:pt x="5" y="53"/>
                      <a:pt x="3" y="52"/>
                    </a:cubicBezTo>
                    <a:cubicBezTo>
                      <a:pt x="0" y="50"/>
                      <a:pt x="7" y="23"/>
                      <a:pt x="5" y="11"/>
                    </a:cubicBezTo>
                    <a:cubicBezTo>
                      <a:pt x="3" y="0"/>
                      <a:pt x="22" y="20"/>
                      <a:pt x="22" y="20"/>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1" name="ïŝ1íḓè"/>
              <p:cNvSpPr/>
              <p:nvPr/>
            </p:nvSpPr>
            <p:spPr bwMode="auto">
              <a:xfrm>
                <a:off x="7035126" y="4023318"/>
                <a:ext cx="93566" cy="265104"/>
              </a:xfrm>
              <a:custGeom>
                <a:avLst/>
                <a:gdLst>
                  <a:gd name="T0" fmla="*/ 4 w 26"/>
                  <a:gd name="T1" fmla="*/ 21 h 74"/>
                  <a:gd name="T2" fmla="*/ 1 w 26"/>
                  <a:gd name="T3" fmla="*/ 53 h 74"/>
                  <a:gd name="T4" fmla="*/ 9 w 26"/>
                  <a:gd name="T5" fmla="*/ 74 h 74"/>
                  <a:gd name="T6" fmla="*/ 14 w 26"/>
                  <a:gd name="T7" fmla="*/ 45 h 74"/>
                  <a:gd name="T8" fmla="*/ 23 w 26"/>
                  <a:gd name="T9" fmla="*/ 52 h 74"/>
                  <a:gd name="T10" fmla="*/ 21 w 26"/>
                  <a:gd name="T11" fmla="*/ 11 h 74"/>
                  <a:gd name="T12" fmla="*/ 4 w 26"/>
                  <a:gd name="T13" fmla="*/ 21 h 74"/>
                </a:gdLst>
                <a:ahLst/>
                <a:cxnLst>
                  <a:cxn ang="0">
                    <a:pos x="T0" y="T1"/>
                  </a:cxn>
                  <a:cxn ang="0">
                    <a:pos x="T2" y="T3"/>
                  </a:cxn>
                  <a:cxn ang="0">
                    <a:pos x="T4" y="T5"/>
                  </a:cxn>
                  <a:cxn ang="0">
                    <a:pos x="T6" y="T7"/>
                  </a:cxn>
                  <a:cxn ang="0">
                    <a:pos x="T8" y="T9"/>
                  </a:cxn>
                  <a:cxn ang="0">
                    <a:pos x="T10" y="T11"/>
                  </a:cxn>
                  <a:cxn ang="0">
                    <a:pos x="T12" y="T13"/>
                  </a:cxn>
                </a:cxnLst>
                <a:rect l="0" t="0" r="r" b="b"/>
                <a:pathLst>
                  <a:path w="26" h="74">
                    <a:moveTo>
                      <a:pt x="4" y="21"/>
                    </a:moveTo>
                    <a:cubicBezTo>
                      <a:pt x="4" y="21"/>
                      <a:pt x="0" y="45"/>
                      <a:pt x="1" y="53"/>
                    </a:cubicBezTo>
                    <a:cubicBezTo>
                      <a:pt x="1" y="61"/>
                      <a:pt x="6" y="74"/>
                      <a:pt x="9" y="74"/>
                    </a:cubicBezTo>
                    <a:cubicBezTo>
                      <a:pt x="12" y="73"/>
                      <a:pt x="9" y="42"/>
                      <a:pt x="14" y="45"/>
                    </a:cubicBezTo>
                    <a:cubicBezTo>
                      <a:pt x="20" y="48"/>
                      <a:pt x="21" y="54"/>
                      <a:pt x="23" y="52"/>
                    </a:cubicBezTo>
                    <a:cubicBezTo>
                      <a:pt x="26" y="50"/>
                      <a:pt x="19" y="23"/>
                      <a:pt x="21" y="11"/>
                    </a:cubicBezTo>
                    <a:cubicBezTo>
                      <a:pt x="23" y="0"/>
                      <a:pt x="4" y="21"/>
                      <a:pt x="4" y="21"/>
                    </a:cubicBezTo>
                    <a:close/>
                  </a:path>
                </a:pathLst>
              </a:custGeom>
              <a:solidFill>
                <a:srgbClr val="FFC2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2" name="iṩľîḑè"/>
              <p:cNvSpPr/>
              <p:nvPr/>
            </p:nvSpPr>
            <p:spPr bwMode="auto">
              <a:xfrm>
                <a:off x="7172010" y="3215877"/>
                <a:ext cx="190598" cy="102230"/>
              </a:xfrm>
              <a:custGeom>
                <a:avLst/>
                <a:gdLst>
                  <a:gd name="T0" fmla="*/ 24 w 53"/>
                  <a:gd name="T1" fmla="*/ 21 h 28"/>
                  <a:gd name="T2" fmla="*/ 0 w 53"/>
                  <a:gd name="T3" fmla="*/ 23 h 28"/>
                  <a:gd name="T4" fmla="*/ 0 w 53"/>
                  <a:gd name="T5" fmla="*/ 20 h 28"/>
                  <a:gd name="T6" fmla="*/ 1 w 53"/>
                  <a:gd name="T7" fmla="*/ 7 h 28"/>
                  <a:gd name="T8" fmla="*/ 53 w 53"/>
                  <a:gd name="T9" fmla="*/ 0 h 28"/>
                  <a:gd name="T10" fmla="*/ 24 w 53"/>
                  <a:gd name="T11" fmla="*/ 21 h 28"/>
                </a:gdLst>
                <a:ahLst/>
                <a:cxnLst>
                  <a:cxn ang="0">
                    <a:pos x="T0" y="T1"/>
                  </a:cxn>
                  <a:cxn ang="0">
                    <a:pos x="T2" y="T3"/>
                  </a:cxn>
                  <a:cxn ang="0">
                    <a:pos x="T4" y="T5"/>
                  </a:cxn>
                  <a:cxn ang="0">
                    <a:pos x="T6" y="T7"/>
                  </a:cxn>
                  <a:cxn ang="0">
                    <a:pos x="T8" y="T9"/>
                  </a:cxn>
                  <a:cxn ang="0">
                    <a:pos x="T10" y="T11"/>
                  </a:cxn>
                </a:cxnLst>
                <a:rect l="0" t="0" r="r" b="b"/>
                <a:pathLst>
                  <a:path w="53" h="28">
                    <a:moveTo>
                      <a:pt x="24" y="21"/>
                    </a:moveTo>
                    <a:cubicBezTo>
                      <a:pt x="4" y="28"/>
                      <a:pt x="1" y="23"/>
                      <a:pt x="0" y="23"/>
                    </a:cubicBezTo>
                    <a:cubicBezTo>
                      <a:pt x="0" y="22"/>
                      <a:pt x="0" y="21"/>
                      <a:pt x="0" y="20"/>
                    </a:cubicBezTo>
                    <a:cubicBezTo>
                      <a:pt x="0" y="15"/>
                      <a:pt x="0" y="11"/>
                      <a:pt x="1" y="7"/>
                    </a:cubicBezTo>
                    <a:cubicBezTo>
                      <a:pt x="53" y="0"/>
                      <a:pt x="53" y="0"/>
                      <a:pt x="53" y="0"/>
                    </a:cubicBezTo>
                    <a:cubicBezTo>
                      <a:pt x="53" y="0"/>
                      <a:pt x="44" y="14"/>
                      <a:pt x="24" y="21"/>
                    </a:cubicBezTo>
                    <a:close/>
                  </a:path>
                </a:pathLst>
              </a:custGeom>
              <a:solidFill>
                <a:srgbClr val="EA9C9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3" name="íŝḷïḋè"/>
              <p:cNvSpPr/>
              <p:nvPr/>
            </p:nvSpPr>
            <p:spPr bwMode="auto">
              <a:xfrm>
                <a:off x="7099237" y="3061667"/>
                <a:ext cx="400256" cy="370799"/>
              </a:xfrm>
              <a:custGeom>
                <a:avLst/>
                <a:gdLst>
                  <a:gd name="T0" fmla="*/ 19 w 111"/>
                  <a:gd name="T1" fmla="*/ 23 h 103"/>
                  <a:gd name="T2" fmla="*/ 70 w 111"/>
                  <a:gd name="T3" fmla="*/ 4 h 103"/>
                  <a:gd name="T4" fmla="*/ 108 w 111"/>
                  <a:gd name="T5" fmla="*/ 49 h 103"/>
                  <a:gd name="T6" fmla="*/ 90 w 111"/>
                  <a:gd name="T7" fmla="*/ 103 h 103"/>
                  <a:gd name="T8" fmla="*/ 88 w 111"/>
                  <a:gd name="T9" fmla="*/ 102 h 103"/>
                  <a:gd name="T10" fmla="*/ 80 w 111"/>
                  <a:gd name="T11" fmla="*/ 94 h 103"/>
                  <a:gd name="T12" fmla="*/ 78 w 111"/>
                  <a:gd name="T13" fmla="*/ 79 h 103"/>
                  <a:gd name="T14" fmla="*/ 82 w 111"/>
                  <a:gd name="T15" fmla="*/ 75 h 103"/>
                  <a:gd name="T16" fmla="*/ 87 w 111"/>
                  <a:gd name="T17" fmla="*/ 72 h 103"/>
                  <a:gd name="T18" fmla="*/ 81 w 111"/>
                  <a:gd name="T19" fmla="*/ 57 h 103"/>
                  <a:gd name="T20" fmla="*/ 74 w 111"/>
                  <a:gd name="T21" fmla="*/ 52 h 103"/>
                  <a:gd name="T22" fmla="*/ 69 w 111"/>
                  <a:gd name="T23" fmla="*/ 50 h 103"/>
                  <a:gd name="T24" fmla="*/ 20 w 111"/>
                  <a:gd name="T25" fmla="*/ 56 h 103"/>
                  <a:gd name="T26" fmla="*/ 19 w 111"/>
                  <a:gd name="T27" fmla="*/ 23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1" h="103">
                    <a:moveTo>
                      <a:pt x="19" y="23"/>
                    </a:moveTo>
                    <a:cubicBezTo>
                      <a:pt x="23" y="19"/>
                      <a:pt x="40" y="0"/>
                      <a:pt x="70" y="4"/>
                    </a:cubicBezTo>
                    <a:cubicBezTo>
                      <a:pt x="89" y="7"/>
                      <a:pt x="105" y="20"/>
                      <a:pt x="108" y="49"/>
                    </a:cubicBezTo>
                    <a:cubicBezTo>
                      <a:pt x="111" y="69"/>
                      <a:pt x="103" y="88"/>
                      <a:pt x="90" y="103"/>
                    </a:cubicBezTo>
                    <a:cubicBezTo>
                      <a:pt x="89" y="103"/>
                      <a:pt x="89" y="102"/>
                      <a:pt x="88" y="102"/>
                    </a:cubicBezTo>
                    <a:cubicBezTo>
                      <a:pt x="80" y="97"/>
                      <a:pt x="80" y="94"/>
                      <a:pt x="80" y="94"/>
                    </a:cubicBezTo>
                    <a:cubicBezTo>
                      <a:pt x="78" y="79"/>
                      <a:pt x="78" y="79"/>
                      <a:pt x="78" y="79"/>
                    </a:cubicBezTo>
                    <a:cubicBezTo>
                      <a:pt x="78" y="77"/>
                      <a:pt x="80" y="75"/>
                      <a:pt x="82" y="75"/>
                    </a:cubicBezTo>
                    <a:cubicBezTo>
                      <a:pt x="83" y="75"/>
                      <a:pt x="85" y="74"/>
                      <a:pt x="87" y="72"/>
                    </a:cubicBezTo>
                    <a:cubicBezTo>
                      <a:pt x="91" y="66"/>
                      <a:pt x="89" y="57"/>
                      <a:pt x="81" y="57"/>
                    </a:cubicBezTo>
                    <a:cubicBezTo>
                      <a:pt x="76" y="57"/>
                      <a:pt x="75" y="54"/>
                      <a:pt x="74" y="52"/>
                    </a:cubicBezTo>
                    <a:cubicBezTo>
                      <a:pt x="73" y="50"/>
                      <a:pt x="71" y="49"/>
                      <a:pt x="69" y="50"/>
                    </a:cubicBezTo>
                    <a:cubicBezTo>
                      <a:pt x="60" y="53"/>
                      <a:pt x="35" y="61"/>
                      <a:pt x="20" y="56"/>
                    </a:cubicBezTo>
                    <a:cubicBezTo>
                      <a:pt x="0" y="51"/>
                      <a:pt x="14" y="27"/>
                      <a:pt x="19" y="23"/>
                    </a:cubicBezTo>
                    <a:close/>
                  </a:path>
                </a:pathLst>
              </a:custGeom>
              <a:solidFill>
                <a:srgbClr val="6614C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4" name="î$lïḓè"/>
              <p:cNvSpPr/>
              <p:nvPr/>
            </p:nvSpPr>
            <p:spPr bwMode="auto">
              <a:xfrm>
                <a:off x="7203199" y="3342365"/>
                <a:ext cx="86635" cy="50249"/>
              </a:xfrm>
              <a:custGeom>
                <a:avLst/>
                <a:gdLst>
                  <a:gd name="T0" fmla="*/ 12 w 24"/>
                  <a:gd name="T1" fmla="*/ 4 h 14"/>
                  <a:gd name="T2" fmla="*/ 0 w 24"/>
                  <a:gd name="T3" fmla="*/ 0 h 14"/>
                  <a:gd name="T4" fmla="*/ 14 w 24"/>
                  <a:gd name="T5" fmla="*/ 12 h 14"/>
                  <a:gd name="T6" fmla="*/ 24 w 24"/>
                  <a:gd name="T7" fmla="*/ 7 h 14"/>
                  <a:gd name="T8" fmla="*/ 12 w 24"/>
                  <a:gd name="T9" fmla="*/ 4 h 14"/>
                </a:gdLst>
                <a:ahLst/>
                <a:cxnLst>
                  <a:cxn ang="0">
                    <a:pos x="T0" y="T1"/>
                  </a:cxn>
                  <a:cxn ang="0">
                    <a:pos x="T2" y="T3"/>
                  </a:cxn>
                  <a:cxn ang="0">
                    <a:pos x="T4" y="T5"/>
                  </a:cxn>
                  <a:cxn ang="0">
                    <a:pos x="T6" y="T7"/>
                  </a:cxn>
                  <a:cxn ang="0">
                    <a:pos x="T8" y="T9"/>
                  </a:cxn>
                </a:cxnLst>
                <a:rect l="0" t="0" r="r" b="b"/>
                <a:pathLst>
                  <a:path w="24" h="14">
                    <a:moveTo>
                      <a:pt x="12" y="4"/>
                    </a:moveTo>
                    <a:cubicBezTo>
                      <a:pt x="0" y="0"/>
                      <a:pt x="0" y="0"/>
                      <a:pt x="0" y="0"/>
                    </a:cubicBezTo>
                    <a:cubicBezTo>
                      <a:pt x="0" y="0"/>
                      <a:pt x="6" y="9"/>
                      <a:pt x="14" y="12"/>
                    </a:cubicBezTo>
                    <a:cubicBezTo>
                      <a:pt x="22" y="14"/>
                      <a:pt x="24" y="7"/>
                      <a:pt x="24" y="7"/>
                    </a:cubicBezTo>
                    <a:lnTo>
                      <a:pt x="12" y="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5" name="iŝḻíḑé"/>
              <p:cNvSpPr/>
              <p:nvPr/>
            </p:nvSpPr>
            <p:spPr bwMode="auto">
              <a:xfrm>
                <a:off x="7572265" y="4342136"/>
                <a:ext cx="38120" cy="29457"/>
              </a:xfrm>
              <a:custGeom>
                <a:avLst/>
                <a:gdLst>
                  <a:gd name="T0" fmla="*/ 0 w 22"/>
                  <a:gd name="T1" fmla="*/ 13 h 17"/>
                  <a:gd name="T2" fmla="*/ 22 w 22"/>
                  <a:gd name="T3" fmla="*/ 0 h 17"/>
                  <a:gd name="T4" fmla="*/ 14 w 22"/>
                  <a:gd name="T5" fmla="*/ 13 h 17"/>
                  <a:gd name="T6" fmla="*/ 2 w 22"/>
                  <a:gd name="T7" fmla="*/ 17 h 17"/>
                  <a:gd name="T8" fmla="*/ 0 w 22"/>
                  <a:gd name="T9" fmla="*/ 13 h 17"/>
                </a:gdLst>
                <a:ahLst/>
                <a:cxnLst>
                  <a:cxn ang="0">
                    <a:pos x="T0" y="T1"/>
                  </a:cxn>
                  <a:cxn ang="0">
                    <a:pos x="T2" y="T3"/>
                  </a:cxn>
                  <a:cxn ang="0">
                    <a:pos x="T4" y="T5"/>
                  </a:cxn>
                  <a:cxn ang="0">
                    <a:pos x="T6" y="T7"/>
                  </a:cxn>
                  <a:cxn ang="0">
                    <a:pos x="T8" y="T9"/>
                  </a:cxn>
                </a:cxnLst>
                <a:rect l="0" t="0" r="r" b="b"/>
                <a:pathLst>
                  <a:path w="22" h="17">
                    <a:moveTo>
                      <a:pt x="0" y="13"/>
                    </a:moveTo>
                    <a:lnTo>
                      <a:pt x="22" y="0"/>
                    </a:lnTo>
                    <a:lnTo>
                      <a:pt x="14" y="13"/>
                    </a:lnTo>
                    <a:lnTo>
                      <a:pt x="2" y="17"/>
                    </a:lnTo>
                    <a:lnTo>
                      <a:pt x="0" y="13"/>
                    </a:lnTo>
                    <a:close/>
                  </a:path>
                </a:pathLst>
              </a:custGeom>
              <a:solidFill>
                <a:srgbClr val="D29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6" name="îs1ïdè"/>
              <p:cNvSpPr/>
              <p:nvPr/>
            </p:nvSpPr>
            <p:spPr bwMode="auto">
              <a:xfrm>
                <a:off x="5049445" y="1316832"/>
                <a:ext cx="1912907" cy="3623088"/>
              </a:xfrm>
              <a:custGeom>
                <a:avLst/>
                <a:gdLst>
                  <a:gd name="T0" fmla="*/ 488 w 531"/>
                  <a:gd name="T1" fmla="*/ 176 h 1007"/>
                  <a:gd name="T2" fmla="*/ 208 w 531"/>
                  <a:gd name="T3" fmla="*/ 8 h 1007"/>
                  <a:gd name="T4" fmla="*/ 172 w 531"/>
                  <a:gd name="T5" fmla="*/ 5 h 1007"/>
                  <a:gd name="T6" fmla="*/ 172 w 531"/>
                  <a:gd name="T7" fmla="*/ 5 h 1007"/>
                  <a:gd name="T8" fmla="*/ 145 w 531"/>
                  <a:gd name="T9" fmla="*/ 14 h 1007"/>
                  <a:gd name="T10" fmla="*/ 165 w 531"/>
                  <a:gd name="T11" fmla="*/ 14 h 1007"/>
                  <a:gd name="T12" fmla="*/ 156 w 531"/>
                  <a:gd name="T13" fmla="*/ 38 h 1007"/>
                  <a:gd name="T14" fmla="*/ 8 w 531"/>
                  <a:gd name="T15" fmla="*/ 718 h 1007"/>
                  <a:gd name="T16" fmla="*/ 43 w 531"/>
                  <a:gd name="T17" fmla="*/ 817 h 1007"/>
                  <a:gd name="T18" fmla="*/ 324 w 531"/>
                  <a:gd name="T19" fmla="*/ 986 h 1007"/>
                  <a:gd name="T20" fmla="*/ 333 w 531"/>
                  <a:gd name="T21" fmla="*/ 990 h 1007"/>
                  <a:gd name="T22" fmla="*/ 322 w 531"/>
                  <a:gd name="T23" fmla="*/ 1007 h 1007"/>
                  <a:gd name="T24" fmla="*/ 345 w 531"/>
                  <a:gd name="T25" fmla="*/ 999 h 1007"/>
                  <a:gd name="T26" fmla="*/ 345 w 531"/>
                  <a:gd name="T27" fmla="*/ 999 h 1007"/>
                  <a:gd name="T28" fmla="*/ 375 w 531"/>
                  <a:gd name="T29" fmla="*/ 956 h 1007"/>
                  <a:gd name="T30" fmla="*/ 523 w 531"/>
                  <a:gd name="T31" fmla="*/ 276 h 1007"/>
                  <a:gd name="T32" fmla="*/ 488 w 531"/>
                  <a:gd name="T33" fmla="*/ 176 h 10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31" h="1007">
                    <a:moveTo>
                      <a:pt x="488" y="176"/>
                    </a:moveTo>
                    <a:cubicBezTo>
                      <a:pt x="208" y="8"/>
                      <a:pt x="208" y="8"/>
                      <a:pt x="208" y="8"/>
                    </a:cubicBezTo>
                    <a:cubicBezTo>
                      <a:pt x="195" y="0"/>
                      <a:pt x="183" y="0"/>
                      <a:pt x="172" y="5"/>
                    </a:cubicBezTo>
                    <a:cubicBezTo>
                      <a:pt x="172" y="5"/>
                      <a:pt x="172" y="5"/>
                      <a:pt x="172" y="5"/>
                    </a:cubicBezTo>
                    <a:cubicBezTo>
                      <a:pt x="145" y="14"/>
                      <a:pt x="145" y="14"/>
                      <a:pt x="145" y="14"/>
                    </a:cubicBezTo>
                    <a:cubicBezTo>
                      <a:pt x="165" y="14"/>
                      <a:pt x="165" y="14"/>
                      <a:pt x="165" y="14"/>
                    </a:cubicBezTo>
                    <a:cubicBezTo>
                      <a:pt x="161" y="21"/>
                      <a:pt x="158" y="29"/>
                      <a:pt x="156" y="38"/>
                    </a:cubicBezTo>
                    <a:cubicBezTo>
                      <a:pt x="8" y="718"/>
                      <a:pt x="8" y="718"/>
                      <a:pt x="8" y="718"/>
                    </a:cubicBezTo>
                    <a:cubicBezTo>
                      <a:pt x="0" y="756"/>
                      <a:pt x="16" y="801"/>
                      <a:pt x="43" y="817"/>
                    </a:cubicBezTo>
                    <a:cubicBezTo>
                      <a:pt x="324" y="986"/>
                      <a:pt x="324" y="986"/>
                      <a:pt x="324" y="986"/>
                    </a:cubicBezTo>
                    <a:cubicBezTo>
                      <a:pt x="327" y="988"/>
                      <a:pt x="330" y="989"/>
                      <a:pt x="333" y="990"/>
                    </a:cubicBezTo>
                    <a:cubicBezTo>
                      <a:pt x="322" y="1007"/>
                      <a:pt x="322" y="1007"/>
                      <a:pt x="322" y="1007"/>
                    </a:cubicBezTo>
                    <a:cubicBezTo>
                      <a:pt x="345" y="999"/>
                      <a:pt x="345" y="999"/>
                      <a:pt x="345" y="999"/>
                    </a:cubicBezTo>
                    <a:cubicBezTo>
                      <a:pt x="345" y="999"/>
                      <a:pt x="345" y="999"/>
                      <a:pt x="345" y="999"/>
                    </a:cubicBezTo>
                    <a:cubicBezTo>
                      <a:pt x="359" y="993"/>
                      <a:pt x="370" y="978"/>
                      <a:pt x="375" y="956"/>
                    </a:cubicBezTo>
                    <a:cubicBezTo>
                      <a:pt x="523" y="276"/>
                      <a:pt x="523" y="276"/>
                      <a:pt x="523" y="276"/>
                    </a:cubicBezTo>
                    <a:cubicBezTo>
                      <a:pt x="531" y="238"/>
                      <a:pt x="516" y="193"/>
                      <a:pt x="488" y="176"/>
                    </a:cubicBezTo>
                    <a:close/>
                  </a:path>
                </a:pathLst>
              </a:custGeom>
              <a:solidFill>
                <a:srgbClr val="173D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7" name="îś1îḍè"/>
              <p:cNvSpPr/>
              <p:nvPr/>
            </p:nvSpPr>
            <p:spPr bwMode="auto">
              <a:xfrm>
                <a:off x="4909097" y="1316832"/>
                <a:ext cx="1963156" cy="3673336"/>
              </a:xfrm>
              <a:custGeom>
                <a:avLst/>
                <a:gdLst>
                  <a:gd name="T0" fmla="*/ 323 w 545"/>
                  <a:gd name="T1" fmla="*/ 1004 h 1021"/>
                  <a:gd name="T2" fmla="*/ 43 w 545"/>
                  <a:gd name="T3" fmla="*/ 836 h 1021"/>
                  <a:gd name="T4" fmla="*/ 8 w 545"/>
                  <a:gd name="T5" fmla="*/ 736 h 1021"/>
                  <a:gd name="T6" fmla="*/ 156 w 545"/>
                  <a:gd name="T7" fmla="*/ 56 h 1021"/>
                  <a:gd name="T8" fmla="*/ 222 w 545"/>
                  <a:gd name="T9" fmla="*/ 17 h 1021"/>
                  <a:gd name="T10" fmla="*/ 502 w 545"/>
                  <a:gd name="T11" fmla="*/ 185 h 1021"/>
                  <a:gd name="T12" fmla="*/ 537 w 545"/>
                  <a:gd name="T13" fmla="*/ 285 h 1021"/>
                  <a:gd name="T14" fmla="*/ 389 w 545"/>
                  <a:gd name="T15" fmla="*/ 965 h 1021"/>
                  <a:gd name="T16" fmla="*/ 323 w 545"/>
                  <a:gd name="T17" fmla="*/ 1004 h 10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5" h="1021">
                    <a:moveTo>
                      <a:pt x="323" y="1004"/>
                    </a:moveTo>
                    <a:cubicBezTo>
                      <a:pt x="43" y="836"/>
                      <a:pt x="43" y="836"/>
                      <a:pt x="43" y="836"/>
                    </a:cubicBezTo>
                    <a:cubicBezTo>
                      <a:pt x="15" y="819"/>
                      <a:pt x="0" y="775"/>
                      <a:pt x="8" y="736"/>
                    </a:cubicBezTo>
                    <a:cubicBezTo>
                      <a:pt x="156" y="56"/>
                      <a:pt x="156" y="56"/>
                      <a:pt x="156" y="56"/>
                    </a:cubicBezTo>
                    <a:cubicBezTo>
                      <a:pt x="165" y="18"/>
                      <a:pt x="194" y="0"/>
                      <a:pt x="222" y="17"/>
                    </a:cubicBezTo>
                    <a:cubicBezTo>
                      <a:pt x="502" y="185"/>
                      <a:pt x="502" y="185"/>
                      <a:pt x="502" y="185"/>
                    </a:cubicBezTo>
                    <a:cubicBezTo>
                      <a:pt x="530" y="202"/>
                      <a:pt x="545" y="246"/>
                      <a:pt x="537" y="285"/>
                    </a:cubicBezTo>
                    <a:cubicBezTo>
                      <a:pt x="389" y="965"/>
                      <a:pt x="389" y="965"/>
                      <a:pt x="389" y="965"/>
                    </a:cubicBezTo>
                    <a:cubicBezTo>
                      <a:pt x="380" y="1003"/>
                      <a:pt x="351" y="1021"/>
                      <a:pt x="323" y="1004"/>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8" name="î$1idé"/>
              <p:cNvSpPr/>
              <p:nvPr/>
            </p:nvSpPr>
            <p:spPr bwMode="auto">
              <a:xfrm>
                <a:off x="4966275" y="1398270"/>
                <a:ext cx="1848797" cy="3510461"/>
              </a:xfrm>
              <a:custGeom>
                <a:avLst/>
                <a:gdLst>
                  <a:gd name="T0" fmla="*/ 308 w 513"/>
                  <a:gd name="T1" fmla="*/ 962 h 975"/>
                  <a:gd name="T2" fmla="*/ 34 w 513"/>
                  <a:gd name="T3" fmla="*/ 798 h 975"/>
                  <a:gd name="T4" fmla="*/ 7 w 513"/>
                  <a:gd name="T5" fmla="*/ 720 h 975"/>
                  <a:gd name="T6" fmla="*/ 154 w 513"/>
                  <a:gd name="T7" fmla="*/ 44 h 975"/>
                  <a:gd name="T8" fmla="*/ 205 w 513"/>
                  <a:gd name="T9" fmla="*/ 13 h 975"/>
                  <a:gd name="T10" fmla="*/ 479 w 513"/>
                  <a:gd name="T11" fmla="*/ 177 h 975"/>
                  <a:gd name="T12" fmla="*/ 506 w 513"/>
                  <a:gd name="T13" fmla="*/ 255 h 975"/>
                  <a:gd name="T14" fmla="*/ 359 w 513"/>
                  <a:gd name="T15" fmla="*/ 931 h 975"/>
                  <a:gd name="T16" fmla="*/ 308 w 513"/>
                  <a:gd name="T17" fmla="*/ 962 h 9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3" h="975">
                    <a:moveTo>
                      <a:pt x="308" y="962"/>
                    </a:moveTo>
                    <a:cubicBezTo>
                      <a:pt x="34" y="798"/>
                      <a:pt x="34" y="798"/>
                      <a:pt x="34" y="798"/>
                    </a:cubicBezTo>
                    <a:cubicBezTo>
                      <a:pt x="12" y="785"/>
                      <a:pt x="0" y="750"/>
                      <a:pt x="7" y="720"/>
                    </a:cubicBezTo>
                    <a:cubicBezTo>
                      <a:pt x="154" y="44"/>
                      <a:pt x="154" y="44"/>
                      <a:pt x="154" y="44"/>
                    </a:cubicBezTo>
                    <a:cubicBezTo>
                      <a:pt x="161" y="14"/>
                      <a:pt x="184" y="0"/>
                      <a:pt x="205" y="13"/>
                    </a:cubicBezTo>
                    <a:cubicBezTo>
                      <a:pt x="479" y="177"/>
                      <a:pt x="479" y="177"/>
                      <a:pt x="479" y="177"/>
                    </a:cubicBezTo>
                    <a:cubicBezTo>
                      <a:pt x="501" y="190"/>
                      <a:pt x="513" y="225"/>
                      <a:pt x="506" y="255"/>
                    </a:cubicBezTo>
                    <a:cubicBezTo>
                      <a:pt x="359" y="931"/>
                      <a:pt x="359" y="931"/>
                      <a:pt x="359" y="931"/>
                    </a:cubicBezTo>
                    <a:cubicBezTo>
                      <a:pt x="352" y="961"/>
                      <a:pt x="329" y="975"/>
                      <a:pt x="308" y="96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9" name="ísḷîḋe"/>
              <p:cNvSpPr/>
              <p:nvPr/>
            </p:nvSpPr>
            <p:spPr bwMode="auto">
              <a:xfrm>
                <a:off x="5863817" y="1838377"/>
                <a:ext cx="157677" cy="117824"/>
              </a:xfrm>
              <a:custGeom>
                <a:avLst/>
                <a:gdLst>
                  <a:gd name="T0" fmla="*/ 36 w 44"/>
                  <a:gd name="T1" fmla="*/ 32 h 33"/>
                  <a:gd name="T2" fmla="*/ 5 w 44"/>
                  <a:gd name="T3" fmla="*/ 14 h 33"/>
                  <a:gd name="T4" fmla="*/ 1 w 44"/>
                  <a:gd name="T5" fmla="*/ 5 h 33"/>
                  <a:gd name="T6" fmla="*/ 1 w 44"/>
                  <a:gd name="T7" fmla="*/ 5 h 33"/>
                  <a:gd name="T8" fmla="*/ 8 w 44"/>
                  <a:gd name="T9" fmla="*/ 1 h 33"/>
                  <a:gd name="T10" fmla="*/ 39 w 44"/>
                  <a:gd name="T11" fmla="*/ 19 h 33"/>
                  <a:gd name="T12" fmla="*/ 43 w 44"/>
                  <a:gd name="T13" fmla="*/ 29 h 33"/>
                  <a:gd name="T14" fmla="*/ 43 w 44"/>
                  <a:gd name="T15" fmla="*/ 29 h 33"/>
                  <a:gd name="T16" fmla="*/ 36 w 44"/>
                  <a:gd name="T17" fmla="*/ 32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33">
                    <a:moveTo>
                      <a:pt x="36" y="32"/>
                    </a:moveTo>
                    <a:cubicBezTo>
                      <a:pt x="5" y="14"/>
                      <a:pt x="5" y="14"/>
                      <a:pt x="5" y="14"/>
                    </a:cubicBezTo>
                    <a:cubicBezTo>
                      <a:pt x="2" y="12"/>
                      <a:pt x="0" y="8"/>
                      <a:pt x="1" y="5"/>
                    </a:cubicBezTo>
                    <a:cubicBezTo>
                      <a:pt x="1" y="5"/>
                      <a:pt x="1" y="5"/>
                      <a:pt x="1" y="5"/>
                    </a:cubicBezTo>
                    <a:cubicBezTo>
                      <a:pt x="2" y="1"/>
                      <a:pt x="5" y="0"/>
                      <a:pt x="8" y="1"/>
                    </a:cubicBezTo>
                    <a:cubicBezTo>
                      <a:pt x="39" y="19"/>
                      <a:pt x="39" y="19"/>
                      <a:pt x="39" y="19"/>
                    </a:cubicBezTo>
                    <a:cubicBezTo>
                      <a:pt x="42" y="21"/>
                      <a:pt x="44" y="25"/>
                      <a:pt x="43" y="29"/>
                    </a:cubicBezTo>
                    <a:cubicBezTo>
                      <a:pt x="43" y="29"/>
                      <a:pt x="43" y="29"/>
                      <a:pt x="43" y="29"/>
                    </a:cubicBezTo>
                    <a:cubicBezTo>
                      <a:pt x="42" y="32"/>
                      <a:pt x="39" y="33"/>
                      <a:pt x="36" y="32"/>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0" name="îšḻîḋe"/>
              <p:cNvSpPr/>
              <p:nvPr/>
            </p:nvSpPr>
            <p:spPr bwMode="auto">
              <a:xfrm>
                <a:off x="6080406" y="1959666"/>
                <a:ext cx="207925" cy="152478"/>
              </a:xfrm>
              <a:custGeom>
                <a:avLst/>
                <a:gdLst>
                  <a:gd name="T0" fmla="*/ 51 w 58"/>
                  <a:gd name="T1" fmla="*/ 41 h 42"/>
                  <a:gd name="T2" fmla="*/ 4 w 58"/>
                  <a:gd name="T3" fmla="*/ 14 h 42"/>
                  <a:gd name="T4" fmla="*/ 1 w 58"/>
                  <a:gd name="T5" fmla="*/ 5 h 42"/>
                  <a:gd name="T6" fmla="*/ 1 w 58"/>
                  <a:gd name="T7" fmla="*/ 5 h 42"/>
                  <a:gd name="T8" fmla="*/ 7 w 58"/>
                  <a:gd name="T9" fmla="*/ 2 h 42"/>
                  <a:gd name="T10" fmla="*/ 53 w 58"/>
                  <a:gd name="T11" fmla="*/ 28 h 42"/>
                  <a:gd name="T12" fmla="*/ 57 w 58"/>
                  <a:gd name="T13" fmla="*/ 38 h 42"/>
                  <a:gd name="T14" fmla="*/ 57 w 58"/>
                  <a:gd name="T15" fmla="*/ 38 h 42"/>
                  <a:gd name="T16" fmla="*/ 51 w 58"/>
                  <a:gd name="T17" fmla="*/ 4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42">
                    <a:moveTo>
                      <a:pt x="51" y="41"/>
                    </a:moveTo>
                    <a:cubicBezTo>
                      <a:pt x="4" y="14"/>
                      <a:pt x="4" y="14"/>
                      <a:pt x="4" y="14"/>
                    </a:cubicBezTo>
                    <a:cubicBezTo>
                      <a:pt x="2" y="12"/>
                      <a:pt x="0" y="8"/>
                      <a:pt x="1" y="5"/>
                    </a:cubicBezTo>
                    <a:cubicBezTo>
                      <a:pt x="1" y="5"/>
                      <a:pt x="1" y="5"/>
                      <a:pt x="1" y="5"/>
                    </a:cubicBezTo>
                    <a:cubicBezTo>
                      <a:pt x="1" y="1"/>
                      <a:pt x="4" y="0"/>
                      <a:pt x="7" y="2"/>
                    </a:cubicBezTo>
                    <a:cubicBezTo>
                      <a:pt x="53" y="28"/>
                      <a:pt x="53" y="28"/>
                      <a:pt x="53" y="28"/>
                    </a:cubicBezTo>
                    <a:cubicBezTo>
                      <a:pt x="56" y="30"/>
                      <a:pt x="58" y="34"/>
                      <a:pt x="57" y="38"/>
                    </a:cubicBezTo>
                    <a:cubicBezTo>
                      <a:pt x="57" y="38"/>
                      <a:pt x="57" y="38"/>
                      <a:pt x="57" y="38"/>
                    </a:cubicBezTo>
                    <a:cubicBezTo>
                      <a:pt x="56" y="41"/>
                      <a:pt x="53" y="42"/>
                      <a:pt x="51" y="41"/>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1" name="îŝḻïdé"/>
              <p:cNvSpPr/>
              <p:nvPr/>
            </p:nvSpPr>
            <p:spPr bwMode="auto">
              <a:xfrm>
                <a:off x="5669754" y="2359921"/>
                <a:ext cx="154211" cy="123023"/>
              </a:xfrm>
              <a:custGeom>
                <a:avLst/>
                <a:gdLst>
                  <a:gd name="T0" fmla="*/ 36 w 43"/>
                  <a:gd name="T1" fmla="*/ 33 h 34"/>
                  <a:gd name="T2" fmla="*/ 4 w 43"/>
                  <a:gd name="T3" fmla="*/ 15 h 34"/>
                  <a:gd name="T4" fmla="*/ 1 w 43"/>
                  <a:gd name="T5" fmla="*/ 5 h 34"/>
                  <a:gd name="T6" fmla="*/ 1 w 43"/>
                  <a:gd name="T7" fmla="*/ 5 h 34"/>
                  <a:gd name="T8" fmla="*/ 7 w 43"/>
                  <a:gd name="T9" fmla="*/ 2 h 34"/>
                  <a:gd name="T10" fmla="*/ 39 w 43"/>
                  <a:gd name="T11" fmla="*/ 20 h 34"/>
                  <a:gd name="T12" fmla="*/ 42 w 43"/>
                  <a:gd name="T13" fmla="*/ 29 h 34"/>
                  <a:gd name="T14" fmla="*/ 42 w 43"/>
                  <a:gd name="T15" fmla="*/ 29 h 34"/>
                  <a:gd name="T16" fmla="*/ 36 w 43"/>
                  <a:gd name="T17"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34">
                    <a:moveTo>
                      <a:pt x="36" y="33"/>
                    </a:moveTo>
                    <a:cubicBezTo>
                      <a:pt x="4" y="15"/>
                      <a:pt x="4" y="15"/>
                      <a:pt x="4" y="15"/>
                    </a:cubicBezTo>
                    <a:cubicBezTo>
                      <a:pt x="2" y="13"/>
                      <a:pt x="0" y="9"/>
                      <a:pt x="1" y="5"/>
                    </a:cubicBezTo>
                    <a:cubicBezTo>
                      <a:pt x="1" y="5"/>
                      <a:pt x="1" y="5"/>
                      <a:pt x="1" y="5"/>
                    </a:cubicBezTo>
                    <a:cubicBezTo>
                      <a:pt x="1" y="2"/>
                      <a:pt x="4" y="0"/>
                      <a:pt x="7" y="2"/>
                    </a:cubicBezTo>
                    <a:cubicBezTo>
                      <a:pt x="39" y="20"/>
                      <a:pt x="39" y="20"/>
                      <a:pt x="39" y="20"/>
                    </a:cubicBezTo>
                    <a:cubicBezTo>
                      <a:pt x="41" y="22"/>
                      <a:pt x="43" y="26"/>
                      <a:pt x="42" y="29"/>
                    </a:cubicBezTo>
                    <a:cubicBezTo>
                      <a:pt x="42" y="29"/>
                      <a:pt x="42" y="29"/>
                      <a:pt x="42" y="29"/>
                    </a:cubicBezTo>
                    <a:cubicBezTo>
                      <a:pt x="42" y="33"/>
                      <a:pt x="39" y="34"/>
                      <a:pt x="36" y="33"/>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2" name="íṥļíḍê"/>
              <p:cNvSpPr/>
              <p:nvPr/>
            </p:nvSpPr>
            <p:spPr bwMode="auto">
              <a:xfrm>
                <a:off x="5853421" y="2467348"/>
                <a:ext cx="211390" cy="155943"/>
              </a:xfrm>
              <a:custGeom>
                <a:avLst/>
                <a:gdLst>
                  <a:gd name="T0" fmla="*/ 51 w 59"/>
                  <a:gd name="T1" fmla="*/ 41 h 43"/>
                  <a:gd name="T2" fmla="*/ 5 w 59"/>
                  <a:gd name="T3" fmla="*/ 14 h 43"/>
                  <a:gd name="T4" fmla="*/ 1 w 59"/>
                  <a:gd name="T5" fmla="*/ 5 h 43"/>
                  <a:gd name="T6" fmla="*/ 1 w 59"/>
                  <a:gd name="T7" fmla="*/ 5 h 43"/>
                  <a:gd name="T8" fmla="*/ 8 w 59"/>
                  <a:gd name="T9" fmla="*/ 2 h 43"/>
                  <a:gd name="T10" fmla="*/ 54 w 59"/>
                  <a:gd name="T11" fmla="*/ 28 h 43"/>
                  <a:gd name="T12" fmla="*/ 58 w 59"/>
                  <a:gd name="T13" fmla="*/ 38 h 43"/>
                  <a:gd name="T14" fmla="*/ 58 w 59"/>
                  <a:gd name="T15" fmla="*/ 38 h 43"/>
                  <a:gd name="T16" fmla="*/ 51 w 59"/>
                  <a:gd name="T17" fmla="*/ 4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43">
                    <a:moveTo>
                      <a:pt x="51" y="41"/>
                    </a:moveTo>
                    <a:cubicBezTo>
                      <a:pt x="5" y="14"/>
                      <a:pt x="5" y="14"/>
                      <a:pt x="5" y="14"/>
                    </a:cubicBezTo>
                    <a:cubicBezTo>
                      <a:pt x="2" y="13"/>
                      <a:pt x="0" y="8"/>
                      <a:pt x="1" y="5"/>
                    </a:cubicBezTo>
                    <a:cubicBezTo>
                      <a:pt x="1" y="5"/>
                      <a:pt x="1" y="5"/>
                      <a:pt x="1" y="5"/>
                    </a:cubicBezTo>
                    <a:cubicBezTo>
                      <a:pt x="2" y="2"/>
                      <a:pt x="5" y="0"/>
                      <a:pt x="8" y="2"/>
                    </a:cubicBezTo>
                    <a:cubicBezTo>
                      <a:pt x="54" y="28"/>
                      <a:pt x="54" y="28"/>
                      <a:pt x="54" y="28"/>
                    </a:cubicBezTo>
                    <a:cubicBezTo>
                      <a:pt x="57" y="30"/>
                      <a:pt x="59" y="34"/>
                      <a:pt x="58" y="38"/>
                    </a:cubicBezTo>
                    <a:cubicBezTo>
                      <a:pt x="58" y="38"/>
                      <a:pt x="58" y="38"/>
                      <a:pt x="58" y="38"/>
                    </a:cubicBezTo>
                    <a:cubicBezTo>
                      <a:pt x="57" y="41"/>
                      <a:pt x="54" y="43"/>
                      <a:pt x="51" y="41"/>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3" name="iSḷïḍé"/>
              <p:cNvSpPr/>
              <p:nvPr/>
            </p:nvSpPr>
            <p:spPr bwMode="auto">
              <a:xfrm>
                <a:off x="5576188" y="1777732"/>
                <a:ext cx="110893" cy="97032"/>
              </a:xfrm>
              <a:custGeom>
                <a:avLst/>
                <a:gdLst>
                  <a:gd name="T0" fmla="*/ 24 w 31"/>
                  <a:gd name="T1" fmla="*/ 25 h 27"/>
                  <a:gd name="T2" fmla="*/ 5 w 31"/>
                  <a:gd name="T3" fmla="*/ 14 h 27"/>
                  <a:gd name="T4" fmla="*/ 1 w 31"/>
                  <a:gd name="T5" fmla="*/ 5 h 27"/>
                  <a:gd name="T6" fmla="*/ 1 w 31"/>
                  <a:gd name="T7" fmla="*/ 5 h 27"/>
                  <a:gd name="T8" fmla="*/ 7 w 31"/>
                  <a:gd name="T9" fmla="*/ 1 h 27"/>
                  <a:gd name="T10" fmla="*/ 27 w 31"/>
                  <a:gd name="T11" fmla="*/ 13 h 27"/>
                  <a:gd name="T12" fmla="*/ 31 w 31"/>
                  <a:gd name="T13" fmla="*/ 22 h 27"/>
                  <a:gd name="T14" fmla="*/ 31 w 31"/>
                  <a:gd name="T15" fmla="*/ 22 h 27"/>
                  <a:gd name="T16" fmla="*/ 24 w 31"/>
                  <a:gd name="T17"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7">
                    <a:moveTo>
                      <a:pt x="24" y="25"/>
                    </a:moveTo>
                    <a:cubicBezTo>
                      <a:pt x="5" y="14"/>
                      <a:pt x="5" y="14"/>
                      <a:pt x="5" y="14"/>
                    </a:cubicBezTo>
                    <a:cubicBezTo>
                      <a:pt x="2" y="12"/>
                      <a:pt x="0" y="8"/>
                      <a:pt x="1" y="5"/>
                    </a:cubicBezTo>
                    <a:cubicBezTo>
                      <a:pt x="1" y="5"/>
                      <a:pt x="1" y="5"/>
                      <a:pt x="1" y="5"/>
                    </a:cubicBezTo>
                    <a:cubicBezTo>
                      <a:pt x="1" y="1"/>
                      <a:pt x="4" y="0"/>
                      <a:pt x="7" y="1"/>
                    </a:cubicBezTo>
                    <a:cubicBezTo>
                      <a:pt x="27" y="13"/>
                      <a:pt x="27" y="13"/>
                      <a:pt x="27" y="13"/>
                    </a:cubicBezTo>
                    <a:cubicBezTo>
                      <a:pt x="30" y="14"/>
                      <a:pt x="31" y="19"/>
                      <a:pt x="31" y="22"/>
                    </a:cubicBezTo>
                    <a:cubicBezTo>
                      <a:pt x="31" y="22"/>
                      <a:pt x="31" y="22"/>
                      <a:pt x="31" y="22"/>
                    </a:cubicBezTo>
                    <a:cubicBezTo>
                      <a:pt x="30" y="25"/>
                      <a:pt x="27" y="27"/>
                      <a:pt x="24"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4" name="ísļiďè"/>
              <p:cNvSpPr/>
              <p:nvPr/>
            </p:nvSpPr>
            <p:spPr bwMode="auto">
              <a:xfrm>
                <a:off x="5647229" y="1925012"/>
                <a:ext cx="259906" cy="180201"/>
              </a:xfrm>
              <a:custGeom>
                <a:avLst/>
                <a:gdLst>
                  <a:gd name="T0" fmla="*/ 64 w 72"/>
                  <a:gd name="T1" fmla="*/ 48 h 50"/>
                  <a:gd name="T2" fmla="*/ 5 w 72"/>
                  <a:gd name="T3" fmla="*/ 14 h 50"/>
                  <a:gd name="T4" fmla="*/ 1 w 72"/>
                  <a:gd name="T5" fmla="*/ 5 h 50"/>
                  <a:gd name="T6" fmla="*/ 1 w 72"/>
                  <a:gd name="T7" fmla="*/ 5 h 50"/>
                  <a:gd name="T8" fmla="*/ 7 w 72"/>
                  <a:gd name="T9" fmla="*/ 2 h 50"/>
                  <a:gd name="T10" fmla="*/ 67 w 72"/>
                  <a:gd name="T11" fmla="*/ 36 h 50"/>
                  <a:gd name="T12" fmla="*/ 71 w 72"/>
                  <a:gd name="T13" fmla="*/ 45 h 50"/>
                  <a:gd name="T14" fmla="*/ 71 w 72"/>
                  <a:gd name="T15" fmla="*/ 45 h 50"/>
                  <a:gd name="T16" fmla="*/ 64 w 72"/>
                  <a:gd name="T17" fmla="*/ 48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0">
                    <a:moveTo>
                      <a:pt x="64" y="48"/>
                    </a:moveTo>
                    <a:cubicBezTo>
                      <a:pt x="5" y="14"/>
                      <a:pt x="5" y="14"/>
                      <a:pt x="5" y="14"/>
                    </a:cubicBezTo>
                    <a:cubicBezTo>
                      <a:pt x="2" y="12"/>
                      <a:pt x="0" y="8"/>
                      <a:pt x="1" y="5"/>
                    </a:cubicBezTo>
                    <a:cubicBezTo>
                      <a:pt x="1" y="5"/>
                      <a:pt x="1" y="5"/>
                      <a:pt x="1" y="5"/>
                    </a:cubicBezTo>
                    <a:cubicBezTo>
                      <a:pt x="2" y="1"/>
                      <a:pt x="5" y="0"/>
                      <a:pt x="7" y="2"/>
                    </a:cubicBezTo>
                    <a:cubicBezTo>
                      <a:pt x="67" y="36"/>
                      <a:pt x="67" y="36"/>
                      <a:pt x="67" y="36"/>
                    </a:cubicBezTo>
                    <a:cubicBezTo>
                      <a:pt x="70" y="38"/>
                      <a:pt x="72" y="42"/>
                      <a:pt x="71" y="45"/>
                    </a:cubicBezTo>
                    <a:cubicBezTo>
                      <a:pt x="71" y="45"/>
                      <a:pt x="71" y="45"/>
                      <a:pt x="71" y="45"/>
                    </a:cubicBezTo>
                    <a:cubicBezTo>
                      <a:pt x="70" y="49"/>
                      <a:pt x="67" y="50"/>
                      <a:pt x="64" y="48"/>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5" name="ïşḻïḋe"/>
              <p:cNvSpPr/>
              <p:nvPr/>
            </p:nvSpPr>
            <p:spPr bwMode="auto">
              <a:xfrm>
                <a:off x="5603911" y="2112144"/>
                <a:ext cx="112626" cy="97032"/>
              </a:xfrm>
              <a:custGeom>
                <a:avLst/>
                <a:gdLst>
                  <a:gd name="T0" fmla="*/ 24 w 31"/>
                  <a:gd name="T1" fmla="*/ 25 h 27"/>
                  <a:gd name="T2" fmla="*/ 5 w 31"/>
                  <a:gd name="T3" fmla="*/ 14 h 27"/>
                  <a:gd name="T4" fmla="*/ 1 w 31"/>
                  <a:gd name="T5" fmla="*/ 5 h 27"/>
                  <a:gd name="T6" fmla="*/ 1 w 31"/>
                  <a:gd name="T7" fmla="*/ 5 h 27"/>
                  <a:gd name="T8" fmla="*/ 7 w 31"/>
                  <a:gd name="T9" fmla="*/ 2 h 27"/>
                  <a:gd name="T10" fmla="*/ 27 w 31"/>
                  <a:gd name="T11" fmla="*/ 13 h 27"/>
                  <a:gd name="T12" fmla="*/ 31 w 31"/>
                  <a:gd name="T13" fmla="*/ 22 h 27"/>
                  <a:gd name="T14" fmla="*/ 31 w 31"/>
                  <a:gd name="T15" fmla="*/ 22 h 27"/>
                  <a:gd name="T16" fmla="*/ 24 w 31"/>
                  <a:gd name="T17"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7">
                    <a:moveTo>
                      <a:pt x="24" y="25"/>
                    </a:moveTo>
                    <a:cubicBezTo>
                      <a:pt x="5" y="14"/>
                      <a:pt x="5" y="14"/>
                      <a:pt x="5" y="14"/>
                    </a:cubicBezTo>
                    <a:cubicBezTo>
                      <a:pt x="2" y="12"/>
                      <a:pt x="0" y="8"/>
                      <a:pt x="1" y="5"/>
                    </a:cubicBezTo>
                    <a:cubicBezTo>
                      <a:pt x="1" y="5"/>
                      <a:pt x="1" y="5"/>
                      <a:pt x="1" y="5"/>
                    </a:cubicBezTo>
                    <a:cubicBezTo>
                      <a:pt x="1" y="1"/>
                      <a:pt x="4" y="0"/>
                      <a:pt x="7" y="2"/>
                    </a:cubicBezTo>
                    <a:cubicBezTo>
                      <a:pt x="27" y="13"/>
                      <a:pt x="27" y="13"/>
                      <a:pt x="27" y="13"/>
                    </a:cubicBezTo>
                    <a:cubicBezTo>
                      <a:pt x="30" y="15"/>
                      <a:pt x="31" y="19"/>
                      <a:pt x="31" y="22"/>
                    </a:cubicBezTo>
                    <a:cubicBezTo>
                      <a:pt x="31" y="22"/>
                      <a:pt x="31" y="22"/>
                      <a:pt x="31" y="22"/>
                    </a:cubicBezTo>
                    <a:cubicBezTo>
                      <a:pt x="30" y="26"/>
                      <a:pt x="27" y="27"/>
                      <a:pt x="24"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6" name="îš1ïdé"/>
              <p:cNvSpPr/>
              <p:nvPr/>
            </p:nvSpPr>
            <p:spPr bwMode="auto">
              <a:xfrm>
                <a:off x="5867282" y="2690868"/>
                <a:ext cx="233916" cy="162874"/>
              </a:xfrm>
              <a:custGeom>
                <a:avLst/>
                <a:gdLst>
                  <a:gd name="T0" fmla="*/ 57 w 65"/>
                  <a:gd name="T1" fmla="*/ 44 h 45"/>
                  <a:gd name="T2" fmla="*/ 5 w 65"/>
                  <a:gd name="T3" fmla="*/ 14 h 45"/>
                  <a:gd name="T4" fmla="*/ 1 w 65"/>
                  <a:gd name="T5" fmla="*/ 4 h 45"/>
                  <a:gd name="T6" fmla="*/ 1 w 65"/>
                  <a:gd name="T7" fmla="*/ 4 h 45"/>
                  <a:gd name="T8" fmla="*/ 8 w 65"/>
                  <a:gd name="T9" fmla="*/ 1 h 45"/>
                  <a:gd name="T10" fmla="*/ 60 w 65"/>
                  <a:gd name="T11" fmla="*/ 31 h 45"/>
                  <a:gd name="T12" fmla="*/ 64 w 65"/>
                  <a:gd name="T13" fmla="*/ 41 h 45"/>
                  <a:gd name="T14" fmla="*/ 64 w 65"/>
                  <a:gd name="T15" fmla="*/ 41 h 45"/>
                  <a:gd name="T16" fmla="*/ 57 w 65"/>
                  <a:gd name="T17" fmla="*/ 4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45">
                    <a:moveTo>
                      <a:pt x="57" y="44"/>
                    </a:moveTo>
                    <a:cubicBezTo>
                      <a:pt x="5" y="14"/>
                      <a:pt x="5" y="14"/>
                      <a:pt x="5" y="14"/>
                    </a:cubicBezTo>
                    <a:cubicBezTo>
                      <a:pt x="2" y="12"/>
                      <a:pt x="0" y="8"/>
                      <a:pt x="1" y="4"/>
                    </a:cubicBezTo>
                    <a:cubicBezTo>
                      <a:pt x="1" y="4"/>
                      <a:pt x="1" y="4"/>
                      <a:pt x="1" y="4"/>
                    </a:cubicBezTo>
                    <a:cubicBezTo>
                      <a:pt x="2" y="1"/>
                      <a:pt x="5" y="0"/>
                      <a:pt x="8" y="1"/>
                    </a:cubicBezTo>
                    <a:cubicBezTo>
                      <a:pt x="60" y="31"/>
                      <a:pt x="60" y="31"/>
                      <a:pt x="60" y="31"/>
                    </a:cubicBezTo>
                    <a:cubicBezTo>
                      <a:pt x="63" y="33"/>
                      <a:pt x="65" y="37"/>
                      <a:pt x="64" y="41"/>
                    </a:cubicBezTo>
                    <a:cubicBezTo>
                      <a:pt x="64" y="41"/>
                      <a:pt x="64" y="41"/>
                      <a:pt x="64" y="41"/>
                    </a:cubicBezTo>
                    <a:cubicBezTo>
                      <a:pt x="63" y="44"/>
                      <a:pt x="60" y="45"/>
                      <a:pt x="57" y="44"/>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7" name="îŝ1îḑè"/>
              <p:cNvSpPr/>
              <p:nvPr/>
            </p:nvSpPr>
            <p:spPr bwMode="auto">
              <a:xfrm>
                <a:off x="5560594" y="2299277"/>
                <a:ext cx="86635" cy="81438"/>
              </a:xfrm>
              <a:custGeom>
                <a:avLst/>
                <a:gdLst>
                  <a:gd name="T0" fmla="*/ 17 w 24"/>
                  <a:gd name="T1" fmla="*/ 21 h 23"/>
                  <a:gd name="T2" fmla="*/ 4 w 24"/>
                  <a:gd name="T3" fmla="*/ 14 h 23"/>
                  <a:gd name="T4" fmla="*/ 1 w 24"/>
                  <a:gd name="T5" fmla="*/ 5 h 23"/>
                  <a:gd name="T6" fmla="*/ 1 w 24"/>
                  <a:gd name="T7" fmla="*/ 5 h 23"/>
                  <a:gd name="T8" fmla="*/ 7 w 24"/>
                  <a:gd name="T9" fmla="*/ 2 h 23"/>
                  <a:gd name="T10" fmla="*/ 20 w 24"/>
                  <a:gd name="T11" fmla="*/ 9 h 23"/>
                  <a:gd name="T12" fmla="*/ 24 w 24"/>
                  <a:gd name="T13" fmla="*/ 18 h 23"/>
                  <a:gd name="T14" fmla="*/ 24 w 24"/>
                  <a:gd name="T15" fmla="*/ 18 h 23"/>
                  <a:gd name="T16" fmla="*/ 17 w 24"/>
                  <a:gd name="T17"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23">
                    <a:moveTo>
                      <a:pt x="17" y="21"/>
                    </a:moveTo>
                    <a:cubicBezTo>
                      <a:pt x="4" y="14"/>
                      <a:pt x="4" y="14"/>
                      <a:pt x="4" y="14"/>
                    </a:cubicBezTo>
                    <a:cubicBezTo>
                      <a:pt x="2" y="13"/>
                      <a:pt x="0" y="8"/>
                      <a:pt x="1" y="5"/>
                    </a:cubicBezTo>
                    <a:cubicBezTo>
                      <a:pt x="1" y="5"/>
                      <a:pt x="1" y="5"/>
                      <a:pt x="1" y="5"/>
                    </a:cubicBezTo>
                    <a:cubicBezTo>
                      <a:pt x="1" y="2"/>
                      <a:pt x="4" y="0"/>
                      <a:pt x="7" y="2"/>
                    </a:cubicBezTo>
                    <a:cubicBezTo>
                      <a:pt x="20" y="9"/>
                      <a:pt x="20" y="9"/>
                      <a:pt x="20" y="9"/>
                    </a:cubicBezTo>
                    <a:cubicBezTo>
                      <a:pt x="23" y="11"/>
                      <a:pt x="24" y="15"/>
                      <a:pt x="24" y="18"/>
                    </a:cubicBezTo>
                    <a:cubicBezTo>
                      <a:pt x="24" y="18"/>
                      <a:pt x="24" y="18"/>
                      <a:pt x="24" y="18"/>
                    </a:cubicBezTo>
                    <a:cubicBezTo>
                      <a:pt x="23" y="22"/>
                      <a:pt x="20" y="23"/>
                      <a:pt x="17" y="21"/>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8" name="iSḷïḍe"/>
              <p:cNvSpPr/>
              <p:nvPr/>
            </p:nvSpPr>
            <p:spPr bwMode="auto">
              <a:xfrm>
                <a:off x="5517276" y="2486409"/>
                <a:ext cx="98765" cy="90101"/>
              </a:xfrm>
              <a:custGeom>
                <a:avLst/>
                <a:gdLst>
                  <a:gd name="T0" fmla="*/ 20 w 27"/>
                  <a:gd name="T1" fmla="*/ 23 h 25"/>
                  <a:gd name="T2" fmla="*/ 4 w 27"/>
                  <a:gd name="T3" fmla="*/ 14 h 25"/>
                  <a:gd name="T4" fmla="*/ 1 w 27"/>
                  <a:gd name="T5" fmla="*/ 5 h 25"/>
                  <a:gd name="T6" fmla="*/ 1 w 27"/>
                  <a:gd name="T7" fmla="*/ 5 h 25"/>
                  <a:gd name="T8" fmla="*/ 7 w 27"/>
                  <a:gd name="T9" fmla="*/ 2 h 25"/>
                  <a:gd name="T10" fmla="*/ 23 w 27"/>
                  <a:gd name="T11" fmla="*/ 11 h 25"/>
                  <a:gd name="T12" fmla="*/ 27 w 27"/>
                  <a:gd name="T13" fmla="*/ 20 h 25"/>
                  <a:gd name="T14" fmla="*/ 27 w 27"/>
                  <a:gd name="T15" fmla="*/ 20 h 25"/>
                  <a:gd name="T16" fmla="*/ 20 w 27"/>
                  <a:gd name="T17" fmla="*/ 23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25">
                    <a:moveTo>
                      <a:pt x="20" y="23"/>
                    </a:moveTo>
                    <a:cubicBezTo>
                      <a:pt x="4" y="14"/>
                      <a:pt x="4" y="14"/>
                      <a:pt x="4" y="14"/>
                    </a:cubicBezTo>
                    <a:cubicBezTo>
                      <a:pt x="2" y="13"/>
                      <a:pt x="0" y="9"/>
                      <a:pt x="1" y="5"/>
                    </a:cubicBezTo>
                    <a:cubicBezTo>
                      <a:pt x="1" y="5"/>
                      <a:pt x="1" y="5"/>
                      <a:pt x="1" y="5"/>
                    </a:cubicBezTo>
                    <a:cubicBezTo>
                      <a:pt x="1" y="2"/>
                      <a:pt x="4" y="0"/>
                      <a:pt x="7" y="2"/>
                    </a:cubicBezTo>
                    <a:cubicBezTo>
                      <a:pt x="23" y="11"/>
                      <a:pt x="23" y="11"/>
                      <a:pt x="23" y="11"/>
                    </a:cubicBezTo>
                    <a:cubicBezTo>
                      <a:pt x="26" y="13"/>
                      <a:pt x="27" y="17"/>
                      <a:pt x="27" y="20"/>
                    </a:cubicBezTo>
                    <a:cubicBezTo>
                      <a:pt x="27" y="20"/>
                      <a:pt x="27" y="20"/>
                      <a:pt x="27" y="20"/>
                    </a:cubicBezTo>
                    <a:cubicBezTo>
                      <a:pt x="26" y="24"/>
                      <a:pt x="23" y="25"/>
                      <a:pt x="20" y="23"/>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9" name="íṧļíḍe"/>
              <p:cNvSpPr/>
              <p:nvPr/>
            </p:nvSpPr>
            <p:spPr bwMode="auto">
              <a:xfrm>
                <a:off x="5643764" y="2557449"/>
                <a:ext cx="190598" cy="143815"/>
              </a:xfrm>
              <a:custGeom>
                <a:avLst/>
                <a:gdLst>
                  <a:gd name="T0" fmla="*/ 45 w 53"/>
                  <a:gd name="T1" fmla="*/ 38 h 40"/>
                  <a:gd name="T2" fmla="*/ 4 w 53"/>
                  <a:gd name="T3" fmla="*/ 15 h 40"/>
                  <a:gd name="T4" fmla="*/ 1 w 53"/>
                  <a:gd name="T5" fmla="*/ 5 h 40"/>
                  <a:gd name="T6" fmla="*/ 1 w 53"/>
                  <a:gd name="T7" fmla="*/ 5 h 40"/>
                  <a:gd name="T8" fmla="*/ 7 w 53"/>
                  <a:gd name="T9" fmla="*/ 2 h 40"/>
                  <a:gd name="T10" fmla="*/ 48 w 53"/>
                  <a:gd name="T11" fmla="*/ 26 h 40"/>
                  <a:gd name="T12" fmla="*/ 52 w 53"/>
                  <a:gd name="T13" fmla="*/ 35 h 40"/>
                  <a:gd name="T14" fmla="*/ 52 w 53"/>
                  <a:gd name="T15" fmla="*/ 35 h 40"/>
                  <a:gd name="T16" fmla="*/ 45 w 53"/>
                  <a:gd name="T17" fmla="*/ 38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40">
                    <a:moveTo>
                      <a:pt x="45" y="38"/>
                    </a:moveTo>
                    <a:cubicBezTo>
                      <a:pt x="4" y="15"/>
                      <a:pt x="4" y="15"/>
                      <a:pt x="4" y="15"/>
                    </a:cubicBezTo>
                    <a:cubicBezTo>
                      <a:pt x="2" y="13"/>
                      <a:pt x="0" y="9"/>
                      <a:pt x="1" y="5"/>
                    </a:cubicBezTo>
                    <a:cubicBezTo>
                      <a:pt x="1" y="5"/>
                      <a:pt x="1" y="5"/>
                      <a:pt x="1" y="5"/>
                    </a:cubicBezTo>
                    <a:cubicBezTo>
                      <a:pt x="1" y="2"/>
                      <a:pt x="4" y="0"/>
                      <a:pt x="7" y="2"/>
                    </a:cubicBezTo>
                    <a:cubicBezTo>
                      <a:pt x="48" y="26"/>
                      <a:pt x="48" y="26"/>
                      <a:pt x="48" y="26"/>
                    </a:cubicBezTo>
                    <a:cubicBezTo>
                      <a:pt x="51" y="27"/>
                      <a:pt x="53" y="32"/>
                      <a:pt x="52" y="35"/>
                    </a:cubicBezTo>
                    <a:cubicBezTo>
                      <a:pt x="52" y="35"/>
                      <a:pt x="52" y="35"/>
                      <a:pt x="52" y="35"/>
                    </a:cubicBezTo>
                    <a:cubicBezTo>
                      <a:pt x="51" y="39"/>
                      <a:pt x="48" y="40"/>
                      <a:pt x="45" y="38"/>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0" name="íṩḷíde"/>
              <p:cNvSpPr/>
              <p:nvPr/>
            </p:nvSpPr>
            <p:spPr bwMode="auto">
              <a:xfrm>
                <a:off x="5496483" y="2579975"/>
                <a:ext cx="147281" cy="117824"/>
              </a:xfrm>
              <a:custGeom>
                <a:avLst/>
                <a:gdLst>
                  <a:gd name="T0" fmla="*/ 34 w 41"/>
                  <a:gd name="T1" fmla="*/ 31 h 33"/>
                  <a:gd name="T2" fmla="*/ 4 w 41"/>
                  <a:gd name="T3" fmla="*/ 14 h 33"/>
                  <a:gd name="T4" fmla="*/ 1 w 41"/>
                  <a:gd name="T5" fmla="*/ 5 h 33"/>
                  <a:gd name="T6" fmla="*/ 1 w 41"/>
                  <a:gd name="T7" fmla="*/ 5 h 33"/>
                  <a:gd name="T8" fmla="*/ 7 w 41"/>
                  <a:gd name="T9" fmla="*/ 2 h 33"/>
                  <a:gd name="T10" fmla="*/ 37 w 41"/>
                  <a:gd name="T11" fmla="*/ 19 h 33"/>
                  <a:gd name="T12" fmla="*/ 41 w 41"/>
                  <a:gd name="T13" fmla="*/ 28 h 33"/>
                  <a:gd name="T14" fmla="*/ 41 w 41"/>
                  <a:gd name="T15" fmla="*/ 28 h 33"/>
                  <a:gd name="T16" fmla="*/ 34 w 41"/>
                  <a:gd name="T17" fmla="*/ 31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33">
                    <a:moveTo>
                      <a:pt x="34" y="31"/>
                    </a:moveTo>
                    <a:cubicBezTo>
                      <a:pt x="4" y="14"/>
                      <a:pt x="4" y="14"/>
                      <a:pt x="4" y="14"/>
                    </a:cubicBezTo>
                    <a:cubicBezTo>
                      <a:pt x="2" y="13"/>
                      <a:pt x="0" y="9"/>
                      <a:pt x="1" y="5"/>
                    </a:cubicBezTo>
                    <a:cubicBezTo>
                      <a:pt x="1" y="5"/>
                      <a:pt x="1" y="5"/>
                      <a:pt x="1" y="5"/>
                    </a:cubicBezTo>
                    <a:cubicBezTo>
                      <a:pt x="1" y="2"/>
                      <a:pt x="4" y="0"/>
                      <a:pt x="7" y="2"/>
                    </a:cubicBezTo>
                    <a:cubicBezTo>
                      <a:pt x="37" y="19"/>
                      <a:pt x="37" y="19"/>
                      <a:pt x="37" y="19"/>
                    </a:cubicBezTo>
                    <a:cubicBezTo>
                      <a:pt x="40" y="21"/>
                      <a:pt x="41" y="25"/>
                      <a:pt x="41" y="28"/>
                    </a:cubicBezTo>
                    <a:cubicBezTo>
                      <a:pt x="41" y="28"/>
                      <a:pt x="41" y="28"/>
                      <a:pt x="41" y="28"/>
                    </a:cubicBezTo>
                    <a:cubicBezTo>
                      <a:pt x="40" y="32"/>
                      <a:pt x="37" y="33"/>
                      <a:pt x="34" y="31"/>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1" name="îṡlíḓè"/>
              <p:cNvSpPr/>
              <p:nvPr/>
            </p:nvSpPr>
            <p:spPr bwMode="auto">
              <a:xfrm>
                <a:off x="6147981" y="2853742"/>
                <a:ext cx="112626" cy="93566"/>
              </a:xfrm>
              <a:custGeom>
                <a:avLst/>
                <a:gdLst>
                  <a:gd name="T0" fmla="*/ 24 w 31"/>
                  <a:gd name="T1" fmla="*/ 25 h 26"/>
                  <a:gd name="T2" fmla="*/ 5 w 31"/>
                  <a:gd name="T3" fmla="*/ 14 h 26"/>
                  <a:gd name="T4" fmla="*/ 1 w 31"/>
                  <a:gd name="T5" fmla="*/ 5 h 26"/>
                  <a:gd name="T6" fmla="*/ 1 w 31"/>
                  <a:gd name="T7" fmla="*/ 5 h 26"/>
                  <a:gd name="T8" fmla="*/ 8 w 31"/>
                  <a:gd name="T9" fmla="*/ 1 h 26"/>
                  <a:gd name="T10" fmla="*/ 27 w 31"/>
                  <a:gd name="T11" fmla="*/ 12 h 26"/>
                  <a:gd name="T12" fmla="*/ 30 w 31"/>
                  <a:gd name="T13" fmla="*/ 21 h 26"/>
                  <a:gd name="T14" fmla="*/ 30 w 31"/>
                  <a:gd name="T15" fmla="*/ 21 h 26"/>
                  <a:gd name="T16" fmla="*/ 24 w 31"/>
                  <a:gd name="T17" fmla="*/ 2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6">
                    <a:moveTo>
                      <a:pt x="24" y="25"/>
                    </a:moveTo>
                    <a:cubicBezTo>
                      <a:pt x="5" y="14"/>
                      <a:pt x="5" y="14"/>
                      <a:pt x="5" y="14"/>
                    </a:cubicBezTo>
                    <a:cubicBezTo>
                      <a:pt x="2" y="12"/>
                      <a:pt x="0" y="8"/>
                      <a:pt x="1" y="5"/>
                    </a:cubicBezTo>
                    <a:cubicBezTo>
                      <a:pt x="1" y="5"/>
                      <a:pt x="1" y="5"/>
                      <a:pt x="1" y="5"/>
                    </a:cubicBezTo>
                    <a:cubicBezTo>
                      <a:pt x="2" y="1"/>
                      <a:pt x="5" y="0"/>
                      <a:pt x="8" y="1"/>
                    </a:cubicBezTo>
                    <a:cubicBezTo>
                      <a:pt x="27" y="12"/>
                      <a:pt x="27" y="12"/>
                      <a:pt x="27" y="12"/>
                    </a:cubicBezTo>
                    <a:cubicBezTo>
                      <a:pt x="30" y="14"/>
                      <a:pt x="31" y="18"/>
                      <a:pt x="30" y="21"/>
                    </a:cubicBezTo>
                    <a:cubicBezTo>
                      <a:pt x="30" y="21"/>
                      <a:pt x="30" y="21"/>
                      <a:pt x="30" y="21"/>
                    </a:cubicBezTo>
                    <a:cubicBezTo>
                      <a:pt x="30" y="25"/>
                      <a:pt x="27" y="26"/>
                      <a:pt x="24"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2" name="ï$1iḋé"/>
              <p:cNvSpPr/>
              <p:nvPr/>
            </p:nvSpPr>
            <p:spPr bwMode="auto">
              <a:xfrm>
                <a:off x="5747726" y="2193581"/>
                <a:ext cx="232183" cy="166340"/>
              </a:xfrm>
              <a:custGeom>
                <a:avLst/>
                <a:gdLst>
                  <a:gd name="T0" fmla="*/ 57 w 64"/>
                  <a:gd name="T1" fmla="*/ 44 h 46"/>
                  <a:gd name="T2" fmla="*/ 4 w 64"/>
                  <a:gd name="T3" fmla="*/ 14 h 46"/>
                  <a:gd name="T4" fmla="*/ 1 w 64"/>
                  <a:gd name="T5" fmla="*/ 5 h 46"/>
                  <a:gd name="T6" fmla="*/ 1 w 64"/>
                  <a:gd name="T7" fmla="*/ 5 h 46"/>
                  <a:gd name="T8" fmla="*/ 7 w 64"/>
                  <a:gd name="T9" fmla="*/ 2 h 46"/>
                  <a:gd name="T10" fmla="*/ 59 w 64"/>
                  <a:gd name="T11" fmla="*/ 32 h 46"/>
                  <a:gd name="T12" fmla="*/ 63 w 64"/>
                  <a:gd name="T13" fmla="*/ 41 h 46"/>
                  <a:gd name="T14" fmla="*/ 63 w 64"/>
                  <a:gd name="T15" fmla="*/ 41 h 46"/>
                  <a:gd name="T16" fmla="*/ 57 w 64"/>
                  <a:gd name="T17" fmla="*/ 44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46">
                    <a:moveTo>
                      <a:pt x="57" y="44"/>
                    </a:moveTo>
                    <a:cubicBezTo>
                      <a:pt x="4" y="14"/>
                      <a:pt x="4" y="14"/>
                      <a:pt x="4" y="14"/>
                    </a:cubicBezTo>
                    <a:cubicBezTo>
                      <a:pt x="2" y="13"/>
                      <a:pt x="0" y="8"/>
                      <a:pt x="1" y="5"/>
                    </a:cubicBezTo>
                    <a:cubicBezTo>
                      <a:pt x="1" y="5"/>
                      <a:pt x="1" y="5"/>
                      <a:pt x="1" y="5"/>
                    </a:cubicBezTo>
                    <a:cubicBezTo>
                      <a:pt x="1" y="1"/>
                      <a:pt x="4" y="0"/>
                      <a:pt x="7" y="2"/>
                    </a:cubicBezTo>
                    <a:cubicBezTo>
                      <a:pt x="59" y="32"/>
                      <a:pt x="59" y="32"/>
                      <a:pt x="59" y="32"/>
                    </a:cubicBezTo>
                    <a:cubicBezTo>
                      <a:pt x="62" y="33"/>
                      <a:pt x="64" y="38"/>
                      <a:pt x="63" y="41"/>
                    </a:cubicBezTo>
                    <a:cubicBezTo>
                      <a:pt x="63" y="41"/>
                      <a:pt x="63" y="41"/>
                      <a:pt x="63" y="41"/>
                    </a:cubicBezTo>
                    <a:cubicBezTo>
                      <a:pt x="62" y="45"/>
                      <a:pt x="59" y="46"/>
                      <a:pt x="57" y="44"/>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3" name="îŝľiďê"/>
              <p:cNvSpPr/>
              <p:nvPr/>
            </p:nvSpPr>
            <p:spPr bwMode="auto">
              <a:xfrm>
                <a:off x="5626437" y="2018578"/>
                <a:ext cx="370799" cy="244312"/>
              </a:xfrm>
              <a:custGeom>
                <a:avLst/>
                <a:gdLst>
                  <a:gd name="T0" fmla="*/ 95 w 103"/>
                  <a:gd name="T1" fmla="*/ 66 h 68"/>
                  <a:gd name="T2" fmla="*/ 5 w 103"/>
                  <a:gd name="T3" fmla="*/ 14 h 68"/>
                  <a:gd name="T4" fmla="*/ 1 w 103"/>
                  <a:gd name="T5" fmla="*/ 5 h 68"/>
                  <a:gd name="T6" fmla="*/ 1 w 103"/>
                  <a:gd name="T7" fmla="*/ 5 h 68"/>
                  <a:gd name="T8" fmla="*/ 7 w 103"/>
                  <a:gd name="T9" fmla="*/ 2 h 68"/>
                  <a:gd name="T10" fmla="*/ 98 w 103"/>
                  <a:gd name="T11" fmla="*/ 54 h 68"/>
                  <a:gd name="T12" fmla="*/ 102 w 103"/>
                  <a:gd name="T13" fmla="*/ 63 h 68"/>
                  <a:gd name="T14" fmla="*/ 102 w 103"/>
                  <a:gd name="T15" fmla="*/ 63 h 68"/>
                  <a:gd name="T16" fmla="*/ 95 w 103"/>
                  <a:gd name="T17" fmla="*/ 66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 h="68">
                    <a:moveTo>
                      <a:pt x="95" y="66"/>
                    </a:moveTo>
                    <a:cubicBezTo>
                      <a:pt x="5" y="14"/>
                      <a:pt x="5" y="14"/>
                      <a:pt x="5" y="14"/>
                    </a:cubicBezTo>
                    <a:cubicBezTo>
                      <a:pt x="2" y="12"/>
                      <a:pt x="0" y="8"/>
                      <a:pt x="1" y="5"/>
                    </a:cubicBezTo>
                    <a:cubicBezTo>
                      <a:pt x="1" y="5"/>
                      <a:pt x="1" y="5"/>
                      <a:pt x="1" y="5"/>
                    </a:cubicBezTo>
                    <a:cubicBezTo>
                      <a:pt x="2" y="1"/>
                      <a:pt x="4" y="0"/>
                      <a:pt x="7" y="2"/>
                    </a:cubicBezTo>
                    <a:cubicBezTo>
                      <a:pt x="98" y="54"/>
                      <a:pt x="98" y="54"/>
                      <a:pt x="98" y="54"/>
                    </a:cubicBezTo>
                    <a:cubicBezTo>
                      <a:pt x="101" y="56"/>
                      <a:pt x="103" y="60"/>
                      <a:pt x="102" y="63"/>
                    </a:cubicBezTo>
                    <a:cubicBezTo>
                      <a:pt x="102" y="63"/>
                      <a:pt x="102" y="63"/>
                      <a:pt x="102" y="63"/>
                    </a:cubicBezTo>
                    <a:cubicBezTo>
                      <a:pt x="101" y="67"/>
                      <a:pt x="98" y="68"/>
                      <a:pt x="95" y="66"/>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4" name="îSļïḑé"/>
              <p:cNvSpPr/>
              <p:nvPr/>
            </p:nvSpPr>
            <p:spPr bwMode="auto">
              <a:xfrm>
                <a:off x="5583119" y="2205710"/>
                <a:ext cx="230450" cy="164608"/>
              </a:xfrm>
              <a:custGeom>
                <a:avLst/>
                <a:gdLst>
                  <a:gd name="T0" fmla="*/ 57 w 64"/>
                  <a:gd name="T1" fmla="*/ 44 h 46"/>
                  <a:gd name="T2" fmla="*/ 4 w 64"/>
                  <a:gd name="T3" fmla="*/ 14 h 46"/>
                  <a:gd name="T4" fmla="*/ 1 w 64"/>
                  <a:gd name="T5" fmla="*/ 5 h 46"/>
                  <a:gd name="T6" fmla="*/ 1 w 64"/>
                  <a:gd name="T7" fmla="*/ 5 h 46"/>
                  <a:gd name="T8" fmla="*/ 7 w 64"/>
                  <a:gd name="T9" fmla="*/ 2 h 46"/>
                  <a:gd name="T10" fmla="*/ 59 w 64"/>
                  <a:gd name="T11" fmla="*/ 32 h 46"/>
                  <a:gd name="T12" fmla="*/ 63 w 64"/>
                  <a:gd name="T13" fmla="*/ 41 h 46"/>
                  <a:gd name="T14" fmla="*/ 63 w 64"/>
                  <a:gd name="T15" fmla="*/ 41 h 46"/>
                  <a:gd name="T16" fmla="*/ 57 w 64"/>
                  <a:gd name="T17" fmla="*/ 44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46">
                    <a:moveTo>
                      <a:pt x="57" y="44"/>
                    </a:moveTo>
                    <a:cubicBezTo>
                      <a:pt x="4" y="14"/>
                      <a:pt x="4" y="14"/>
                      <a:pt x="4" y="14"/>
                    </a:cubicBezTo>
                    <a:cubicBezTo>
                      <a:pt x="2" y="12"/>
                      <a:pt x="0" y="8"/>
                      <a:pt x="1" y="5"/>
                    </a:cubicBezTo>
                    <a:cubicBezTo>
                      <a:pt x="1" y="5"/>
                      <a:pt x="1" y="5"/>
                      <a:pt x="1" y="5"/>
                    </a:cubicBezTo>
                    <a:cubicBezTo>
                      <a:pt x="1" y="1"/>
                      <a:pt x="4" y="0"/>
                      <a:pt x="7" y="2"/>
                    </a:cubicBezTo>
                    <a:cubicBezTo>
                      <a:pt x="59" y="32"/>
                      <a:pt x="59" y="32"/>
                      <a:pt x="59" y="32"/>
                    </a:cubicBezTo>
                    <a:cubicBezTo>
                      <a:pt x="62" y="33"/>
                      <a:pt x="64" y="38"/>
                      <a:pt x="63" y="41"/>
                    </a:cubicBezTo>
                    <a:cubicBezTo>
                      <a:pt x="63" y="41"/>
                      <a:pt x="63" y="41"/>
                      <a:pt x="63" y="41"/>
                    </a:cubicBezTo>
                    <a:cubicBezTo>
                      <a:pt x="62" y="44"/>
                      <a:pt x="59" y="46"/>
                      <a:pt x="57" y="44"/>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5" name="î$ľïḑé"/>
              <p:cNvSpPr/>
              <p:nvPr/>
            </p:nvSpPr>
            <p:spPr bwMode="auto">
              <a:xfrm>
                <a:off x="6011097" y="2346059"/>
                <a:ext cx="112626" cy="97032"/>
              </a:xfrm>
              <a:custGeom>
                <a:avLst/>
                <a:gdLst>
                  <a:gd name="T0" fmla="*/ 23 w 31"/>
                  <a:gd name="T1" fmla="*/ 25 h 27"/>
                  <a:gd name="T2" fmla="*/ 4 w 31"/>
                  <a:gd name="T3" fmla="*/ 14 h 27"/>
                  <a:gd name="T4" fmla="*/ 0 w 31"/>
                  <a:gd name="T5" fmla="*/ 5 h 27"/>
                  <a:gd name="T6" fmla="*/ 0 w 31"/>
                  <a:gd name="T7" fmla="*/ 5 h 27"/>
                  <a:gd name="T8" fmla="*/ 7 w 31"/>
                  <a:gd name="T9" fmla="*/ 2 h 27"/>
                  <a:gd name="T10" fmla="*/ 26 w 31"/>
                  <a:gd name="T11" fmla="*/ 13 h 27"/>
                  <a:gd name="T12" fmla="*/ 30 w 31"/>
                  <a:gd name="T13" fmla="*/ 22 h 27"/>
                  <a:gd name="T14" fmla="*/ 30 w 31"/>
                  <a:gd name="T15" fmla="*/ 22 h 27"/>
                  <a:gd name="T16" fmla="*/ 23 w 31"/>
                  <a:gd name="T17"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7">
                    <a:moveTo>
                      <a:pt x="23" y="25"/>
                    </a:moveTo>
                    <a:cubicBezTo>
                      <a:pt x="4" y="14"/>
                      <a:pt x="4" y="14"/>
                      <a:pt x="4" y="14"/>
                    </a:cubicBezTo>
                    <a:cubicBezTo>
                      <a:pt x="1" y="12"/>
                      <a:pt x="0" y="8"/>
                      <a:pt x="0" y="5"/>
                    </a:cubicBezTo>
                    <a:cubicBezTo>
                      <a:pt x="0" y="5"/>
                      <a:pt x="0" y="5"/>
                      <a:pt x="0" y="5"/>
                    </a:cubicBezTo>
                    <a:cubicBezTo>
                      <a:pt x="1" y="1"/>
                      <a:pt x="4" y="0"/>
                      <a:pt x="7" y="2"/>
                    </a:cubicBezTo>
                    <a:cubicBezTo>
                      <a:pt x="26" y="13"/>
                      <a:pt x="26" y="13"/>
                      <a:pt x="26" y="13"/>
                    </a:cubicBezTo>
                    <a:cubicBezTo>
                      <a:pt x="29" y="14"/>
                      <a:pt x="31" y="18"/>
                      <a:pt x="30" y="22"/>
                    </a:cubicBezTo>
                    <a:cubicBezTo>
                      <a:pt x="30" y="22"/>
                      <a:pt x="30" y="22"/>
                      <a:pt x="30" y="22"/>
                    </a:cubicBezTo>
                    <a:cubicBezTo>
                      <a:pt x="29" y="25"/>
                      <a:pt x="26" y="27"/>
                      <a:pt x="23"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6" name="ïsḷïďè"/>
              <p:cNvSpPr/>
              <p:nvPr/>
            </p:nvSpPr>
            <p:spPr bwMode="auto">
              <a:xfrm>
                <a:off x="6518780" y="2202245"/>
                <a:ext cx="112626" cy="97032"/>
              </a:xfrm>
              <a:custGeom>
                <a:avLst/>
                <a:gdLst>
                  <a:gd name="T0" fmla="*/ 23 w 31"/>
                  <a:gd name="T1" fmla="*/ 25 h 27"/>
                  <a:gd name="T2" fmla="*/ 5 w 31"/>
                  <a:gd name="T3" fmla="*/ 14 h 27"/>
                  <a:gd name="T4" fmla="*/ 1 w 31"/>
                  <a:gd name="T5" fmla="*/ 5 h 27"/>
                  <a:gd name="T6" fmla="*/ 1 w 31"/>
                  <a:gd name="T7" fmla="*/ 5 h 27"/>
                  <a:gd name="T8" fmla="*/ 7 w 31"/>
                  <a:gd name="T9" fmla="*/ 2 h 27"/>
                  <a:gd name="T10" fmla="*/ 26 w 31"/>
                  <a:gd name="T11" fmla="*/ 13 h 27"/>
                  <a:gd name="T12" fmla="*/ 30 w 31"/>
                  <a:gd name="T13" fmla="*/ 22 h 27"/>
                  <a:gd name="T14" fmla="*/ 30 w 31"/>
                  <a:gd name="T15" fmla="*/ 22 h 27"/>
                  <a:gd name="T16" fmla="*/ 23 w 31"/>
                  <a:gd name="T17"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7">
                    <a:moveTo>
                      <a:pt x="23" y="25"/>
                    </a:moveTo>
                    <a:cubicBezTo>
                      <a:pt x="5" y="14"/>
                      <a:pt x="5" y="14"/>
                      <a:pt x="5" y="14"/>
                    </a:cubicBezTo>
                    <a:cubicBezTo>
                      <a:pt x="2" y="13"/>
                      <a:pt x="0" y="8"/>
                      <a:pt x="1" y="5"/>
                    </a:cubicBezTo>
                    <a:cubicBezTo>
                      <a:pt x="1" y="5"/>
                      <a:pt x="1" y="5"/>
                      <a:pt x="1" y="5"/>
                    </a:cubicBezTo>
                    <a:cubicBezTo>
                      <a:pt x="2" y="2"/>
                      <a:pt x="5" y="0"/>
                      <a:pt x="7" y="2"/>
                    </a:cubicBezTo>
                    <a:cubicBezTo>
                      <a:pt x="26" y="13"/>
                      <a:pt x="26" y="13"/>
                      <a:pt x="26" y="13"/>
                    </a:cubicBezTo>
                    <a:cubicBezTo>
                      <a:pt x="29" y="14"/>
                      <a:pt x="31" y="19"/>
                      <a:pt x="30" y="22"/>
                    </a:cubicBezTo>
                    <a:cubicBezTo>
                      <a:pt x="30" y="22"/>
                      <a:pt x="30" y="22"/>
                      <a:pt x="30" y="22"/>
                    </a:cubicBezTo>
                    <a:cubicBezTo>
                      <a:pt x="29" y="25"/>
                      <a:pt x="26" y="27"/>
                      <a:pt x="23"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7" name="iṧlíďe"/>
              <p:cNvSpPr/>
              <p:nvPr/>
            </p:nvSpPr>
            <p:spPr bwMode="auto">
              <a:xfrm>
                <a:off x="5539802" y="2392843"/>
                <a:ext cx="270302" cy="187132"/>
              </a:xfrm>
              <a:custGeom>
                <a:avLst/>
                <a:gdLst>
                  <a:gd name="T0" fmla="*/ 67 w 75"/>
                  <a:gd name="T1" fmla="*/ 50 h 52"/>
                  <a:gd name="T2" fmla="*/ 4 w 75"/>
                  <a:gd name="T3" fmla="*/ 14 h 52"/>
                  <a:gd name="T4" fmla="*/ 1 w 75"/>
                  <a:gd name="T5" fmla="*/ 5 h 52"/>
                  <a:gd name="T6" fmla="*/ 1 w 75"/>
                  <a:gd name="T7" fmla="*/ 5 h 52"/>
                  <a:gd name="T8" fmla="*/ 7 w 75"/>
                  <a:gd name="T9" fmla="*/ 2 h 52"/>
                  <a:gd name="T10" fmla="*/ 70 w 75"/>
                  <a:gd name="T11" fmla="*/ 38 h 52"/>
                  <a:gd name="T12" fmla="*/ 74 w 75"/>
                  <a:gd name="T13" fmla="*/ 47 h 52"/>
                  <a:gd name="T14" fmla="*/ 74 w 75"/>
                  <a:gd name="T15" fmla="*/ 47 h 52"/>
                  <a:gd name="T16" fmla="*/ 67 w 75"/>
                  <a:gd name="T17" fmla="*/ 5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52">
                    <a:moveTo>
                      <a:pt x="67" y="50"/>
                    </a:moveTo>
                    <a:cubicBezTo>
                      <a:pt x="4" y="14"/>
                      <a:pt x="4" y="14"/>
                      <a:pt x="4" y="14"/>
                    </a:cubicBezTo>
                    <a:cubicBezTo>
                      <a:pt x="2" y="13"/>
                      <a:pt x="0" y="8"/>
                      <a:pt x="1" y="5"/>
                    </a:cubicBezTo>
                    <a:cubicBezTo>
                      <a:pt x="1" y="5"/>
                      <a:pt x="1" y="5"/>
                      <a:pt x="1" y="5"/>
                    </a:cubicBezTo>
                    <a:cubicBezTo>
                      <a:pt x="1" y="2"/>
                      <a:pt x="4" y="0"/>
                      <a:pt x="7" y="2"/>
                    </a:cubicBezTo>
                    <a:cubicBezTo>
                      <a:pt x="70" y="38"/>
                      <a:pt x="70" y="38"/>
                      <a:pt x="70" y="38"/>
                    </a:cubicBezTo>
                    <a:cubicBezTo>
                      <a:pt x="73" y="40"/>
                      <a:pt x="75" y="44"/>
                      <a:pt x="74" y="47"/>
                    </a:cubicBezTo>
                    <a:cubicBezTo>
                      <a:pt x="74" y="47"/>
                      <a:pt x="74" y="47"/>
                      <a:pt x="74" y="47"/>
                    </a:cubicBezTo>
                    <a:cubicBezTo>
                      <a:pt x="73" y="51"/>
                      <a:pt x="70" y="52"/>
                      <a:pt x="67" y="50"/>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8" name="iśļïďé"/>
              <p:cNvSpPr/>
              <p:nvPr/>
            </p:nvSpPr>
            <p:spPr bwMode="auto">
              <a:xfrm>
                <a:off x="5596980" y="1684166"/>
                <a:ext cx="209658" cy="150746"/>
              </a:xfrm>
              <a:custGeom>
                <a:avLst/>
                <a:gdLst>
                  <a:gd name="T0" fmla="*/ 51 w 58"/>
                  <a:gd name="T1" fmla="*/ 40 h 42"/>
                  <a:gd name="T2" fmla="*/ 5 w 58"/>
                  <a:gd name="T3" fmla="*/ 14 h 42"/>
                  <a:gd name="T4" fmla="*/ 1 w 58"/>
                  <a:gd name="T5" fmla="*/ 5 h 42"/>
                  <a:gd name="T6" fmla="*/ 1 w 58"/>
                  <a:gd name="T7" fmla="*/ 5 h 42"/>
                  <a:gd name="T8" fmla="*/ 7 w 58"/>
                  <a:gd name="T9" fmla="*/ 1 h 42"/>
                  <a:gd name="T10" fmla="*/ 53 w 58"/>
                  <a:gd name="T11" fmla="*/ 28 h 42"/>
                  <a:gd name="T12" fmla="*/ 57 w 58"/>
                  <a:gd name="T13" fmla="*/ 37 h 42"/>
                  <a:gd name="T14" fmla="*/ 57 w 58"/>
                  <a:gd name="T15" fmla="*/ 37 h 42"/>
                  <a:gd name="T16" fmla="*/ 51 w 58"/>
                  <a:gd name="T17" fmla="*/ 4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42">
                    <a:moveTo>
                      <a:pt x="51" y="40"/>
                    </a:moveTo>
                    <a:cubicBezTo>
                      <a:pt x="5" y="14"/>
                      <a:pt x="5" y="14"/>
                      <a:pt x="5" y="14"/>
                    </a:cubicBezTo>
                    <a:cubicBezTo>
                      <a:pt x="2" y="12"/>
                      <a:pt x="0" y="8"/>
                      <a:pt x="1" y="5"/>
                    </a:cubicBezTo>
                    <a:cubicBezTo>
                      <a:pt x="1" y="5"/>
                      <a:pt x="1" y="5"/>
                      <a:pt x="1" y="5"/>
                    </a:cubicBezTo>
                    <a:cubicBezTo>
                      <a:pt x="2" y="1"/>
                      <a:pt x="4" y="0"/>
                      <a:pt x="7" y="1"/>
                    </a:cubicBezTo>
                    <a:cubicBezTo>
                      <a:pt x="53" y="28"/>
                      <a:pt x="53" y="28"/>
                      <a:pt x="53" y="28"/>
                    </a:cubicBezTo>
                    <a:cubicBezTo>
                      <a:pt x="56" y="30"/>
                      <a:pt x="58" y="34"/>
                      <a:pt x="57" y="37"/>
                    </a:cubicBezTo>
                    <a:cubicBezTo>
                      <a:pt x="57" y="37"/>
                      <a:pt x="57" y="37"/>
                      <a:pt x="57" y="37"/>
                    </a:cubicBezTo>
                    <a:cubicBezTo>
                      <a:pt x="56" y="41"/>
                      <a:pt x="53" y="42"/>
                      <a:pt x="51" y="40"/>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9" name="îśľïḓê"/>
              <p:cNvSpPr/>
              <p:nvPr/>
            </p:nvSpPr>
            <p:spPr bwMode="auto">
              <a:xfrm>
                <a:off x="5380393" y="2619827"/>
                <a:ext cx="235648" cy="168073"/>
              </a:xfrm>
              <a:custGeom>
                <a:avLst/>
                <a:gdLst>
                  <a:gd name="T0" fmla="*/ 58 w 65"/>
                  <a:gd name="T1" fmla="*/ 45 h 47"/>
                  <a:gd name="T2" fmla="*/ 4 w 65"/>
                  <a:gd name="T3" fmla="*/ 14 h 47"/>
                  <a:gd name="T4" fmla="*/ 1 w 65"/>
                  <a:gd name="T5" fmla="*/ 5 h 47"/>
                  <a:gd name="T6" fmla="*/ 1 w 65"/>
                  <a:gd name="T7" fmla="*/ 5 h 47"/>
                  <a:gd name="T8" fmla="*/ 7 w 65"/>
                  <a:gd name="T9" fmla="*/ 2 h 47"/>
                  <a:gd name="T10" fmla="*/ 61 w 65"/>
                  <a:gd name="T11" fmla="*/ 33 h 47"/>
                  <a:gd name="T12" fmla="*/ 64 w 65"/>
                  <a:gd name="T13" fmla="*/ 42 h 47"/>
                  <a:gd name="T14" fmla="*/ 64 w 65"/>
                  <a:gd name="T15" fmla="*/ 42 h 47"/>
                  <a:gd name="T16" fmla="*/ 58 w 65"/>
                  <a:gd name="T17" fmla="*/ 4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47">
                    <a:moveTo>
                      <a:pt x="58" y="45"/>
                    </a:moveTo>
                    <a:cubicBezTo>
                      <a:pt x="4" y="14"/>
                      <a:pt x="4" y="14"/>
                      <a:pt x="4" y="14"/>
                    </a:cubicBezTo>
                    <a:cubicBezTo>
                      <a:pt x="1" y="13"/>
                      <a:pt x="0" y="9"/>
                      <a:pt x="1" y="5"/>
                    </a:cubicBezTo>
                    <a:cubicBezTo>
                      <a:pt x="1" y="5"/>
                      <a:pt x="1" y="5"/>
                      <a:pt x="1" y="5"/>
                    </a:cubicBezTo>
                    <a:cubicBezTo>
                      <a:pt x="1" y="2"/>
                      <a:pt x="4" y="0"/>
                      <a:pt x="7" y="2"/>
                    </a:cubicBezTo>
                    <a:cubicBezTo>
                      <a:pt x="61" y="33"/>
                      <a:pt x="61" y="33"/>
                      <a:pt x="61" y="33"/>
                    </a:cubicBezTo>
                    <a:cubicBezTo>
                      <a:pt x="63" y="34"/>
                      <a:pt x="65" y="39"/>
                      <a:pt x="64" y="42"/>
                    </a:cubicBezTo>
                    <a:cubicBezTo>
                      <a:pt x="64" y="42"/>
                      <a:pt x="64" y="42"/>
                      <a:pt x="64" y="42"/>
                    </a:cubicBezTo>
                    <a:cubicBezTo>
                      <a:pt x="64" y="45"/>
                      <a:pt x="61" y="47"/>
                      <a:pt x="58" y="4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0" name="îšḷïḑé"/>
              <p:cNvSpPr/>
              <p:nvPr/>
            </p:nvSpPr>
            <p:spPr bwMode="auto">
              <a:xfrm>
                <a:off x="5576188" y="3278255"/>
                <a:ext cx="154211" cy="121289"/>
              </a:xfrm>
              <a:custGeom>
                <a:avLst/>
                <a:gdLst>
                  <a:gd name="T0" fmla="*/ 36 w 43"/>
                  <a:gd name="T1" fmla="*/ 32 h 34"/>
                  <a:gd name="T2" fmla="*/ 4 w 43"/>
                  <a:gd name="T3" fmla="*/ 14 h 34"/>
                  <a:gd name="T4" fmla="*/ 1 w 43"/>
                  <a:gd name="T5" fmla="*/ 5 h 34"/>
                  <a:gd name="T6" fmla="*/ 1 w 43"/>
                  <a:gd name="T7" fmla="*/ 5 h 34"/>
                  <a:gd name="T8" fmla="*/ 7 w 43"/>
                  <a:gd name="T9" fmla="*/ 2 h 34"/>
                  <a:gd name="T10" fmla="*/ 39 w 43"/>
                  <a:gd name="T11" fmla="*/ 20 h 34"/>
                  <a:gd name="T12" fmla="*/ 42 w 43"/>
                  <a:gd name="T13" fmla="*/ 29 h 34"/>
                  <a:gd name="T14" fmla="*/ 42 w 43"/>
                  <a:gd name="T15" fmla="*/ 29 h 34"/>
                  <a:gd name="T16" fmla="*/ 36 w 43"/>
                  <a:gd name="T17" fmla="*/ 3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34">
                    <a:moveTo>
                      <a:pt x="36" y="32"/>
                    </a:moveTo>
                    <a:cubicBezTo>
                      <a:pt x="4" y="14"/>
                      <a:pt x="4" y="14"/>
                      <a:pt x="4" y="14"/>
                    </a:cubicBezTo>
                    <a:cubicBezTo>
                      <a:pt x="2" y="13"/>
                      <a:pt x="0" y="8"/>
                      <a:pt x="1" y="5"/>
                    </a:cubicBezTo>
                    <a:cubicBezTo>
                      <a:pt x="1" y="5"/>
                      <a:pt x="1" y="5"/>
                      <a:pt x="1" y="5"/>
                    </a:cubicBezTo>
                    <a:cubicBezTo>
                      <a:pt x="1" y="2"/>
                      <a:pt x="4" y="0"/>
                      <a:pt x="7" y="2"/>
                    </a:cubicBezTo>
                    <a:cubicBezTo>
                      <a:pt x="39" y="20"/>
                      <a:pt x="39" y="20"/>
                      <a:pt x="39" y="20"/>
                    </a:cubicBezTo>
                    <a:cubicBezTo>
                      <a:pt x="41" y="22"/>
                      <a:pt x="43" y="26"/>
                      <a:pt x="42" y="29"/>
                    </a:cubicBezTo>
                    <a:cubicBezTo>
                      <a:pt x="42" y="29"/>
                      <a:pt x="42" y="29"/>
                      <a:pt x="42" y="29"/>
                    </a:cubicBezTo>
                    <a:cubicBezTo>
                      <a:pt x="42" y="33"/>
                      <a:pt x="39" y="34"/>
                      <a:pt x="36" y="32"/>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1" name="işḷîde"/>
              <p:cNvSpPr/>
              <p:nvPr/>
            </p:nvSpPr>
            <p:spPr bwMode="auto">
              <a:xfrm>
                <a:off x="5787578" y="3403009"/>
                <a:ext cx="213123" cy="152478"/>
              </a:xfrm>
              <a:custGeom>
                <a:avLst/>
                <a:gdLst>
                  <a:gd name="T0" fmla="*/ 51 w 59"/>
                  <a:gd name="T1" fmla="*/ 40 h 42"/>
                  <a:gd name="T2" fmla="*/ 5 w 59"/>
                  <a:gd name="T3" fmla="*/ 14 h 42"/>
                  <a:gd name="T4" fmla="*/ 1 w 59"/>
                  <a:gd name="T5" fmla="*/ 4 h 42"/>
                  <a:gd name="T6" fmla="*/ 1 w 59"/>
                  <a:gd name="T7" fmla="*/ 4 h 42"/>
                  <a:gd name="T8" fmla="*/ 8 w 59"/>
                  <a:gd name="T9" fmla="*/ 1 h 42"/>
                  <a:gd name="T10" fmla="*/ 54 w 59"/>
                  <a:gd name="T11" fmla="*/ 28 h 42"/>
                  <a:gd name="T12" fmla="*/ 58 w 59"/>
                  <a:gd name="T13" fmla="*/ 37 h 42"/>
                  <a:gd name="T14" fmla="*/ 58 w 59"/>
                  <a:gd name="T15" fmla="*/ 37 h 42"/>
                  <a:gd name="T16" fmla="*/ 51 w 59"/>
                  <a:gd name="T17" fmla="*/ 4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42">
                    <a:moveTo>
                      <a:pt x="51" y="40"/>
                    </a:moveTo>
                    <a:cubicBezTo>
                      <a:pt x="5" y="14"/>
                      <a:pt x="5" y="14"/>
                      <a:pt x="5" y="14"/>
                    </a:cubicBezTo>
                    <a:cubicBezTo>
                      <a:pt x="2" y="12"/>
                      <a:pt x="0" y="8"/>
                      <a:pt x="1" y="4"/>
                    </a:cubicBezTo>
                    <a:cubicBezTo>
                      <a:pt x="1" y="4"/>
                      <a:pt x="1" y="4"/>
                      <a:pt x="1" y="4"/>
                    </a:cubicBezTo>
                    <a:cubicBezTo>
                      <a:pt x="2" y="1"/>
                      <a:pt x="5" y="0"/>
                      <a:pt x="8" y="1"/>
                    </a:cubicBezTo>
                    <a:cubicBezTo>
                      <a:pt x="54" y="28"/>
                      <a:pt x="54" y="28"/>
                      <a:pt x="54" y="28"/>
                    </a:cubicBezTo>
                    <a:cubicBezTo>
                      <a:pt x="57" y="30"/>
                      <a:pt x="59" y="34"/>
                      <a:pt x="58" y="37"/>
                    </a:cubicBezTo>
                    <a:cubicBezTo>
                      <a:pt x="58" y="37"/>
                      <a:pt x="58" y="37"/>
                      <a:pt x="58" y="37"/>
                    </a:cubicBezTo>
                    <a:cubicBezTo>
                      <a:pt x="57" y="41"/>
                      <a:pt x="54" y="42"/>
                      <a:pt x="51" y="40"/>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2" name="ïṥḷiďe"/>
              <p:cNvSpPr/>
              <p:nvPr/>
            </p:nvSpPr>
            <p:spPr bwMode="auto">
              <a:xfrm>
                <a:off x="5376927" y="3803265"/>
                <a:ext cx="159409" cy="123023"/>
              </a:xfrm>
              <a:custGeom>
                <a:avLst/>
                <a:gdLst>
                  <a:gd name="T0" fmla="*/ 36 w 44"/>
                  <a:gd name="T1" fmla="*/ 32 h 34"/>
                  <a:gd name="T2" fmla="*/ 5 w 44"/>
                  <a:gd name="T3" fmla="*/ 14 h 34"/>
                  <a:gd name="T4" fmla="*/ 1 w 44"/>
                  <a:gd name="T5" fmla="*/ 5 h 34"/>
                  <a:gd name="T6" fmla="*/ 1 w 44"/>
                  <a:gd name="T7" fmla="*/ 5 h 34"/>
                  <a:gd name="T8" fmla="*/ 8 w 44"/>
                  <a:gd name="T9" fmla="*/ 2 h 34"/>
                  <a:gd name="T10" fmla="*/ 39 w 44"/>
                  <a:gd name="T11" fmla="*/ 20 h 34"/>
                  <a:gd name="T12" fmla="*/ 43 w 44"/>
                  <a:gd name="T13" fmla="*/ 29 h 34"/>
                  <a:gd name="T14" fmla="*/ 43 w 44"/>
                  <a:gd name="T15" fmla="*/ 29 h 34"/>
                  <a:gd name="T16" fmla="*/ 36 w 44"/>
                  <a:gd name="T17" fmla="*/ 3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34">
                    <a:moveTo>
                      <a:pt x="36" y="32"/>
                    </a:moveTo>
                    <a:cubicBezTo>
                      <a:pt x="5" y="14"/>
                      <a:pt x="5" y="14"/>
                      <a:pt x="5" y="14"/>
                    </a:cubicBezTo>
                    <a:cubicBezTo>
                      <a:pt x="2" y="12"/>
                      <a:pt x="0" y="8"/>
                      <a:pt x="1" y="5"/>
                    </a:cubicBezTo>
                    <a:cubicBezTo>
                      <a:pt x="1" y="5"/>
                      <a:pt x="1" y="5"/>
                      <a:pt x="1" y="5"/>
                    </a:cubicBezTo>
                    <a:cubicBezTo>
                      <a:pt x="2" y="1"/>
                      <a:pt x="5" y="0"/>
                      <a:pt x="8" y="2"/>
                    </a:cubicBezTo>
                    <a:cubicBezTo>
                      <a:pt x="39" y="20"/>
                      <a:pt x="39" y="20"/>
                      <a:pt x="39" y="20"/>
                    </a:cubicBezTo>
                    <a:cubicBezTo>
                      <a:pt x="42" y="21"/>
                      <a:pt x="44" y="26"/>
                      <a:pt x="43" y="29"/>
                    </a:cubicBezTo>
                    <a:cubicBezTo>
                      <a:pt x="43" y="29"/>
                      <a:pt x="43" y="29"/>
                      <a:pt x="43" y="29"/>
                    </a:cubicBezTo>
                    <a:cubicBezTo>
                      <a:pt x="42" y="32"/>
                      <a:pt x="39" y="34"/>
                      <a:pt x="36" y="32"/>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3" name="îṩ1íḓè"/>
              <p:cNvSpPr/>
              <p:nvPr/>
            </p:nvSpPr>
            <p:spPr bwMode="auto">
              <a:xfrm>
                <a:off x="5564059" y="3910693"/>
                <a:ext cx="209658" cy="150746"/>
              </a:xfrm>
              <a:custGeom>
                <a:avLst/>
                <a:gdLst>
                  <a:gd name="T0" fmla="*/ 51 w 58"/>
                  <a:gd name="T1" fmla="*/ 40 h 42"/>
                  <a:gd name="T2" fmla="*/ 5 w 58"/>
                  <a:gd name="T3" fmla="*/ 14 h 42"/>
                  <a:gd name="T4" fmla="*/ 1 w 58"/>
                  <a:gd name="T5" fmla="*/ 5 h 42"/>
                  <a:gd name="T6" fmla="*/ 1 w 58"/>
                  <a:gd name="T7" fmla="*/ 5 h 42"/>
                  <a:gd name="T8" fmla="*/ 7 w 58"/>
                  <a:gd name="T9" fmla="*/ 1 h 42"/>
                  <a:gd name="T10" fmla="*/ 53 w 58"/>
                  <a:gd name="T11" fmla="*/ 28 h 42"/>
                  <a:gd name="T12" fmla="*/ 57 w 58"/>
                  <a:gd name="T13" fmla="*/ 37 h 42"/>
                  <a:gd name="T14" fmla="*/ 57 w 58"/>
                  <a:gd name="T15" fmla="*/ 37 h 42"/>
                  <a:gd name="T16" fmla="*/ 51 w 58"/>
                  <a:gd name="T17" fmla="*/ 4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42">
                    <a:moveTo>
                      <a:pt x="51" y="40"/>
                    </a:moveTo>
                    <a:cubicBezTo>
                      <a:pt x="5" y="14"/>
                      <a:pt x="5" y="14"/>
                      <a:pt x="5" y="14"/>
                    </a:cubicBezTo>
                    <a:cubicBezTo>
                      <a:pt x="2" y="12"/>
                      <a:pt x="0" y="8"/>
                      <a:pt x="1" y="5"/>
                    </a:cubicBezTo>
                    <a:cubicBezTo>
                      <a:pt x="1" y="5"/>
                      <a:pt x="1" y="5"/>
                      <a:pt x="1" y="5"/>
                    </a:cubicBezTo>
                    <a:cubicBezTo>
                      <a:pt x="1" y="1"/>
                      <a:pt x="4" y="0"/>
                      <a:pt x="7" y="1"/>
                    </a:cubicBezTo>
                    <a:cubicBezTo>
                      <a:pt x="53" y="28"/>
                      <a:pt x="53" y="28"/>
                      <a:pt x="53" y="28"/>
                    </a:cubicBezTo>
                    <a:cubicBezTo>
                      <a:pt x="56" y="30"/>
                      <a:pt x="58" y="34"/>
                      <a:pt x="57" y="37"/>
                    </a:cubicBezTo>
                    <a:cubicBezTo>
                      <a:pt x="57" y="37"/>
                      <a:pt x="57" y="37"/>
                      <a:pt x="57" y="37"/>
                    </a:cubicBezTo>
                    <a:cubicBezTo>
                      <a:pt x="56" y="41"/>
                      <a:pt x="53" y="42"/>
                      <a:pt x="51" y="40"/>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4" name="ïṧľîḋè"/>
              <p:cNvSpPr/>
              <p:nvPr/>
            </p:nvSpPr>
            <p:spPr bwMode="auto">
              <a:xfrm>
                <a:off x="5283361" y="3215877"/>
                <a:ext cx="116092" cy="97032"/>
              </a:xfrm>
              <a:custGeom>
                <a:avLst/>
                <a:gdLst>
                  <a:gd name="T0" fmla="*/ 25 w 32"/>
                  <a:gd name="T1" fmla="*/ 26 h 27"/>
                  <a:gd name="T2" fmla="*/ 5 w 32"/>
                  <a:gd name="T3" fmla="*/ 14 h 27"/>
                  <a:gd name="T4" fmla="*/ 1 w 32"/>
                  <a:gd name="T5" fmla="*/ 5 h 27"/>
                  <a:gd name="T6" fmla="*/ 1 w 32"/>
                  <a:gd name="T7" fmla="*/ 5 h 27"/>
                  <a:gd name="T8" fmla="*/ 8 w 32"/>
                  <a:gd name="T9" fmla="*/ 2 h 27"/>
                  <a:gd name="T10" fmla="*/ 27 w 32"/>
                  <a:gd name="T11" fmla="*/ 13 h 27"/>
                  <a:gd name="T12" fmla="*/ 31 w 32"/>
                  <a:gd name="T13" fmla="*/ 22 h 27"/>
                  <a:gd name="T14" fmla="*/ 31 w 32"/>
                  <a:gd name="T15" fmla="*/ 22 h 27"/>
                  <a:gd name="T16" fmla="*/ 25 w 32"/>
                  <a:gd name="T17" fmla="*/ 2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27">
                    <a:moveTo>
                      <a:pt x="25" y="26"/>
                    </a:moveTo>
                    <a:cubicBezTo>
                      <a:pt x="5" y="14"/>
                      <a:pt x="5" y="14"/>
                      <a:pt x="5" y="14"/>
                    </a:cubicBezTo>
                    <a:cubicBezTo>
                      <a:pt x="2" y="13"/>
                      <a:pt x="0" y="9"/>
                      <a:pt x="1" y="5"/>
                    </a:cubicBezTo>
                    <a:cubicBezTo>
                      <a:pt x="1" y="5"/>
                      <a:pt x="1" y="5"/>
                      <a:pt x="1" y="5"/>
                    </a:cubicBezTo>
                    <a:cubicBezTo>
                      <a:pt x="2" y="2"/>
                      <a:pt x="5" y="0"/>
                      <a:pt x="8" y="2"/>
                    </a:cubicBezTo>
                    <a:cubicBezTo>
                      <a:pt x="27" y="13"/>
                      <a:pt x="27" y="13"/>
                      <a:pt x="27" y="13"/>
                    </a:cubicBezTo>
                    <a:cubicBezTo>
                      <a:pt x="30" y="15"/>
                      <a:pt x="32" y="19"/>
                      <a:pt x="31" y="22"/>
                    </a:cubicBezTo>
                    <a:cubicBezTo>
                      <a:pt x="31" y="22"/>
                      <a:pt x="31" y="22"/>
                      <a:pt x="31" y="22"/>
                    </a:cubicBezTo>
                    <a:cubicBezTo>
                      <a:pt x="30" y="26"/>
                      <a:pt x="27" y="27"/>
                      <a:pt x="25" y="26"/>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5" name="i$ľîḍe"/>
              <p:cNvSpPr/>
              <p:nvPr/>
            </p:nvSpPr>
            <p:spPr bwMode="auto">
              <a:xfrm>
                <a:off x="5356135" y="3364890"/>
                <a:ext cx="259906" cy="181935"/>
              </a:xfrm>
              <a:custGeom>
                <a:avLst/>
                <a:gdLst>
                  <a:gd name="T0" fmla="*/ 65 w 72"/>
                  <a:gd name="T1" fmla="*/ 49 h 51"/>
                  <a:gd name="T2" fmla="*/ 5 w 72"/>
                  <a:gd name="T3" fmla="*/ 15 h 51"/>
                  <a:gd name="T4" fmla="*/ 1 w 72"/>
                  <a:gd name="T5" fmla="*/ 5 h 51"/>
                  <a:gd name="T6" fmla="*/ 1 w 72"/>
                  <a:gd name="T7" fmla="*/ 5 h 51"/>
                  <a:gd name="T8" fmla="*/ 8 w 72"/>
                  <a:gd name="T9" fmla="*/ 2 h 51"/>
                  <a:gd name="T10" fmla="*/ 68 w 72"/>
                  <a:gd name="T11" fmla="*/ 36 h 51"/>
                  <a:gd name="T12" fmla="*/ 71 w 72"/>
                  <a:gd name="T13" fmla="*/ 46 h 51"/>
                  <a:gd name="T14" fmla="*/ 71 w 72"/>
                  <a:gd name="T15" fmla="*/ 46 h 51"/>
                  <a:gd name="T16" fmla="*/ 65 w 72"/>
                  <a:gd name="T17" fmla="*/ 49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1">
                    <a:moveTo>
                      <a:pt x="65" y="49"/>
                    </a:moveTo>
                    <a:cubicBezTo>
                      <a:pt x="5" y="15"/>
                      <a:pt x="5" y="15"/>
                      <a:pt x="5" y="15"/>
                    </a:cubicBezTo>
                    <a:cubicBezTo>
                      <a:pt x="2" y="13"/>
                      <a:pt x="0" y="9"/>
                      <a:pt x="1" y="5"/>
                    </a:cubicBezTo>
                    <a:cubicBezTo>
                      <a:pt x="1" y="5"/>
                      <a:pt x="1" y="5"/>
                      <a:pt x="1" y="5"/>
                    </a:cubicBezTo>
                    <a:cubicBezTo>
                      <a:pt x="2" y="2"/>
                      <a:pt x="5" y="0"/>
                      <a:pt x="8" y="2"/>
                    </a:cubicBezTo>
                    <a:cubicBezTo>
                      <a:pt x="68" y="36"/>
                      <a:pt x="68" y="36"/>
                      <a:pt x="68" y="36"/>
                    </a:cubicBezTo>
                    <a:cubicBezTo>
                      <a:pt x="70" y="38"/>
                      <a:pt x="72" y="42"/>
                      <a:pt x="71" y="46"/>
                    </a:cubicBezTo>
                    <a:cubicBezTo>
                      <a:pt x="71" y="46"/>
                      <a:pt x="71" y="46"/>
                      <a:pt x="71" y="46"/>
                    </a:cubicBezTo>
                    <a:cubicBezTo>
                      <a:pt x="71" y="49"/>
                      <a:pt x="68" y="51"/>
                      <a:pt x="65" y="49"/>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6" name="îṩ1îḋe"/>
              <p:cNvSpPr/>
              <p:nvPr/>
            </p:nvSpPr>
            <p:spPr bwMode="auto">
              <a:xfrm>
                <a:off x="5312817" y="3555487"/>
                <a:ext cx="114359" cy="97032"/>
              </a:xfrm>
              <a:custGeom>
                <a:avLst/>
                <a:gdLst>
                  <a:gd name="T0" fmla="*/ 25 w 32"/>
                  <a:gd name="T1" fmla="*/ 25 h 27"/>
                  <a:gd name="T2" fmla="*/ 5 w 32"/>
                  <a:gd name="T3" fmla="*/ 14 h 27"/>
                  <a:gd name="T4" fmla="*/ 1 w 32"/>
                  <a:gd name="T5" fmla="*/ 4 h 27"/>
                  <a:gd name="T6" fmla="*/ 1 w 32"/>
                  <a:gd name="T7" fmla="*/ 4 h 27"/>
                  <a:gd name="T8" fmla="*/ 8 w 32"/>
                  <a:gd name="T9" fmla="*/ 1 h 27"/>
                  <a:gd name="T10" fmla="*/ 27 w 32"/>
                  <a:gd name="T11" fmla="*/ 12 h 27"/>
                  <a:gd name="T12" fmla="*/ 31 w 32"/>
                  <a:gd name="T13" fmla="*/ 22 h 27"/>
                  <a:gd name="T14" fmla="*/ 31 w 32"/>
                  <a:gd name="T15" fmla="*/ 22 h 27"/>
                  <a:gd name="T16" fmla="*/ 25 w 32"/>
                  <a:gd name="T17"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27">
                    <a:moveTo>
                      <a:pt x="25" y="25"/>
                    </a:moveTo>
                    <a:cubicBezTo>
                      <a:pt x="5" y="14"/>
                      <a:pt x="5" y="14"/>
                      <a:pt x="5" y="14"/>
                    </a:cubicBezTo>
                    <a:cubicBezTo>
                      <a:pt x="2" y="12"/>
                      <a:pt x="0" y="8"/>
                      <a:pt x="1" y="4"/>
                    </a:cubicBezTo>
                    <a:cubicBezTo>
                      <a:pt x="1" y="4"/>
                      <a:pt x="1" y="4"/>
                      <a:pt x="1" y="4"/>
                    </a:cubicBezTo>
                    <a:cubicBezTo>
                      <a:pt x="2" y="1"/>
                      <a:pt x="5" y="0"/>
                      <a:pt x="8" y="1"/>
                    </a:cubicBezTo>
                    <a:cubicBezTo>
                      <a:pt x="27" y="12"/>
                      <a:pt x="27" y="12"/>
                      <a:pt x="27" y="12"/>
                    </a:cubicBezTo>
                    <a:cubicBezTo>
                      <a:pt x="30" y="14"/>
                      <a:pt x="32" y="18"/>
                      <a:pt x="31" y="22"/>
                    </a:cubicBezTo>
                    <a:cubicBezTo>
                      <a:pt x="31" y="22"/>
                      <a:pt x="31" y="22"/>
                      <a:pt x="31" y="22"/>
                    </a:cubicBezTo>
                    <a:cubicBezTo>
                      <a:pt x="30" y="25"/>
                      <a:pt x="27" y="27"/>
                      <a:pt x="25"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7" name="íṥlíďè"/>
              <p:cNvSpPr/>
              <p:nvPr/>
            </p:nvSpPr>
            <p:spPr bwMode="auto">
              <a:xfrm>
                <a:off x="5579653" y="4130746"/>
                <a:ext cx="230450" cy="164608"/>
              </a:xfrm>
              <a:custGeom>
                <a:avLst/>
                <a:gdLst>
                  <a:gd name="T0" fmla="*/ 57 w 64"/>
                  <a:gd name="T1" fmla="*/ 44 h 46"/>
                  <a:gd name="T2" fmla="*/ 4 w 64"/>
                  <a:gd name="T3" fmla="*/ 14 h 46"/>
                  <a:gd name="T4" fmla="*/ 1 w 64"/>
                  <a:gd name="T5" fmla="*/ 5 h 46"/>
                  <a:gd name="T6" fmla="*/ 1 w 64"/>
                  <a:gd name="T7" fmla="*/ 5 h 46"/>
                  <a:gd name="T8" fmla="*/ 7 w 64"/>
                  <a:gd name="T9" fmla="*/ 2 h 46"/>
                  <a:gd name="T10" fmla="*/ 59 w 64"/>
                  <a:gd name="T11" fmla="*/ 32 h 46"/>
                  <a:gd name="T12" fmla="*/ 63 w 64"/>
                  <a:gd name="T13" fmla="*/ 41 h 46"/>
                  <a:gd name="T14" fmla="*/ 63 w 64"/>
                  <a:gd name="T15" fmla="*/ 41 h 46"/>
                  <a:gd name="T16" fmla="*/ 57 w 64"/>
                  <a:gd name="T17" fmla="*/ 44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46">
                    <a:moveTo>
                      <a:pt x="57" y="44"/>
                    </a:moveTo>
                    <a:cubicBezTo>
                      <a:pt x="4" y="14"/>
                      <a:pt x="4" y="14"/>
                      <a:pt x="4" y="14"/>
                    </a:cubicBezTo>
                    <a:cubicBezTo>
                      <a:pt x="2" y="13"/>
                      <a:pt x="0" y="8"/>
                      <a:pt x="1" y="5"/>
                    </a:cubicBezTo>
                    <a:cubicBezTo>
                      <a:pt x="1" y="5"/>
                      <a:pt x="1" y="5"/>
                      <a:pt x="1" y="5"/>
                    </a:cubicBezTo>
                    <a:cubicBezTo>
                      <a:pt x="1" y="2"/>
                      <a:pt x="4" y="0"/>
                      <a:pt x="7" y="2"/>
                    </a:cubicBezTo>
                    <a:cubicBezTo>
                      <a:pt x="59" y="32"/>
                      <a:pt x="59" y="32"/>
                      <a:pt x="59" y="32"/>
                    </a:cubicBezTo>
                    <a:cubicBezTo>
                      <a:pt x="62" y="34"/>
                      <a:pt x="64" y="38"/>
                      <a:pt x="63" y="41"/>
                    </a:cubicBezTo>
                    <a:cubicBezTo>
                      <a:pt x="63" y="41"/>
                      <a:pt x="63" y="41"/>
                      <a:pt x="63" y="41"/>
                    </a:cubicBezTo>
                    <a:cubicBezTo>
                      <a:pt x="62" y="45"/>
                      <a:pt x="59" y="46"/>
                      <a:pt x="57" y="44"/>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8" name="iṣlíḋè"/>
              <p:cNvSpPr/>
              <p:nvPr/>
            </p:nvSpPr>
            <p:spPr bwMode="auto">
              <a:xfrm>
                <a:off x="5269499" y="3742620"/>
                <a:ext cx="90101" cy="81438"/>
              </a:xfrm>
              <a:custGeom>
                <a:avLst/>
                <a:gdLst>
                  <a:gd name="T0" fmla="*/ 18 w 25"/>
                  <a:gd name="T1" fmla="*/ 21 h 23"/>
                  <a:gd name="T2" fmla="*/ 5 w 25"/>
                  <a:gd name="T3" fmla="*/ 14 h 23"/>
                  <a:gd name="T4" fmla="*/ 1 w 25"/>
                  <a:gd name="T5" fmla="*/ 5 h 23"/>
                  <a:gd name="T6" fmla="*/ 1 w 25"/>
                  <a:gd name="T7" fmla="*/ 5 h 23"/>
                  <a:gd name="T8" fmla="*/ 8 w 25"/>
                  <a:gd name="T9" fmla="*/ 1 h 23"/>
                  <a:gd name="T10" fmla="*/ 20 w 25"/>
                  <a:gd name="T11" fmla="*/ 9 h 23"/>
                  <a:gd name="T12" fmla="*/ 24 w 25"/>
                  <a:gd name="T13" fmla="*/ 18 h 23"/>
                  <a:gd name="T14" fmla="*/ 24 w 25"/>
                  <a:gd name="T15" fmla="*/ 18 h 23"/>
                  <a:gd name="T16" fmla="*/ 18 w 25"/>
                  <a:gd name="T17"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3">
                    <a:moveTo>
                      <a:pt x="18" y="21"/>
                    </a:moveTo>
                    <a:cubicBezTo>
                      <a:pt x="5" y="14"/>
                      <a:pt x="5" y="14"/>
                      <a:pt x="5" y="14"/>
                    </a:cubicBezTo>
                    <a:cubicBezTo>
                      <a:pt x="2" y="12"/>
                      <a:pt x="0" y="8"/>
                      <a:pt x="1" y="5"/>
                    </a:cubicBezTo>
                    <a:cubicBezTo>
                      <a:pt x="1" y="5"/>
                      <a:pt x="1" y="5"/>
                      <a:pt x="1" y="5"/>
                    </a:cubicBezTo>
                    <a:cubicBezTo>
                      <a:pt x="2" y="1"/>
                      <a:pt x="5" y="0"/>
                      <a:pt x="8" y="1"/>
                    </a:cubicBezTo>
                    <a:cubicBezTo>
                      <a:pt x="20" y="9"/>
                      <a:pt x="20" y="9"/>
                      <a:pt x="20" y="9"/>
                    </a:cubicBezTo>
                    <a:cubicBezTo>
                      <a:pt x="23" y="10"/>
                      <a:pt x="25" y="14"/>
                      <a:pt x="24" y="18"/>
                    </a:cubicBezTo>
                    <a:cubicBezTo>
                      <a:pt x="24" y="18"/>
                      <a:pt x="24" y="18"/>
                      <a:pt x="24" y="18"/>
                    </a:cubicBezTo>
                    <a:cubicBezTo>
                      <a:pt x="23" y="21"/>
                      <a:pt x="20" y="23"/>
                      <a:pt x="18" y="21"/>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9" name="ï$líḓê"/>
              <p:cNvSpPr/>
              <p:nvPr/>
            </p:nvSpPr>
            <p:spPr bwMode="auto">
              <a:xfrm>
                <a:off x="5226181" y="3929752"/>
                <a:ext cx="100497" cy="90101"/>
              </a:xfrm>
              <a:custGeom>
                <a:avLst/>
                <a:gdLst>
                  <a:gd name="T0" fmla="*/ 21 w 28"/>
                  <a:gd name="T1" fmla="*/ 23 h 25"/>
                  <a:gd name="T2" fmla="*/ 5 w 28"/>
                  <a:gd name="T3" fmla="*/ 14 h 25"/>
                  <a:gd name="T4" fmla="*/ 1 w 28"/>
                  <a:gd name="T5" fmla="*/ 5 h 25"/>
                  <a:gd name="T6" fmla="*/ 1 w 28"/>
                  <a:gd name="T7" fmla="*/ 5 h 25"/>
                  <a:gd name="T8" fmla="*/ 8 w 28"/>
                  <a:gd name="T9" fmla="*/ 1 h 25"/>
                  <a:gd name="T10" fmla="*/ 23 w 28"/>
                  <a:gd name="T11" fmla="*/ 10 h 25"/>
                  <a:gd name="T12" fmla="*/ 27 w 28"/>
                  <a:gd name="T13" fmla="*/ 20 h 25"/>
                  <a:gd name="T14" fmla="*/ 27 w 28"/>
                  <a:gd name="T15" fmla="*/ 20 h 25"/>
                  <a:gd name="T16" fmla="*/ 21 w 28"/>
                  <a:gd name="T17" fmla="*/ 23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25">
                    <a:moveTo>
                      <a:pt x="21" y="23"/>
                    </a:moveTo>
                    <a:cubicBezTo>
                      <a:pt x="5" y="14"/>
                      <a:pt x="5" y="14"/>
                      <a:pt x="5" y="14"/>
                    </a:cubicBezTo>
                    <a:cubicBezTo>
                      <a:pt x="2" y="12"/>
                      <a:pt x="0" y="8"/>
                      <a:pt x="1" y="5"/>
                    </a:cubicBezTo>
                    <a:cubicBezTo>
                      <a:pt x="1" y="5"/>
                      <a:pt x="1" y="5"/>
                      <a:pt x="1" y="5"/>
                    </a:cubicBezTo>
                    <a:cubicBezTo>
                      <a:pt x="2" y="1"/>
                      <a:pt x="5" y="0"/>
                      <a:pt x="8" y="1"/>
                    </a:cubicBezTo>
                    <a:cubicBezTo>
                      <a:pt x="23" y="10"/>
                      <a:pt x="23" y="10"/>
                      <a:pt x="23" y="10"/>
                    </a:cubicBezTo>
                    <a:cubicBezTo>
                      <a:pt x="26" y="12"/>
                      <a:pt x="28" y="16"/>
                      <a:pt x="27" y="20"/>
                    </a:cubicBezTo>
                    <a:cubicBezTo>
                      <a:pt x="27" y="20"/>
                      <a:pt x="27" y="20"/>
                      <a:pt x="27" y="20"/>
                    </a:cubicBezTo>
                    <a:cubicBezTo>
                      <a:pt x="26" y="23"/>
                      <a:pt x="23" y="25"/>
                      <a:pt x="21" y="23"/>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0" name="iśḷíḍê"/>
              <p:cNvSpPr/>
              <p:nvPr/>
            </p:nvSpPr>
            <p:spPr bwMode="auto">
              <a:xfrm>
                <a:off x="5352669" y="4000793"/>
                <a:ext cx="194063" cy="140350"/>
              </a:xfrm>
              <a:custGeom>
                <a:avLst/>
                <a:gdLst>
                  <a:gd name="T0" fmla="*/ 46 w 54"/>
                  <a:gd name="T1" fmla="*/ 38 h 39"/>
                  <a:gd name="T2" fmla="*/ 5 w 54"/>
                  <a:gd name="T3" fmla="*/ 14 h 39"/>
                  <a:gd name="T4" fmla="*/ 1 w 54"/>
                  <a:gd name="T5" fmla="*/ 5 h 39"/>
                  <a:gd name="T6" fmla="*/ 1 w 54"/>
                  <a:gd name="T7" fmla="*/ 5 h 39"/>
                  <a:gd name="T8" fmla="*/ 8 w 54"/>
                  <a:gd name="T9" fmla="*/ 2 h 39"/>
                  <a:gd name="T10" fmla="*/ 49 w 54"/>
                  <a:gd name="T11" fmla="*/ 25 h 39"/>
                  <a:gd name="T12" fmla="*/ 53 w 54"/>
                  <a:gd name="T13" fmla="*/ 35 h 39"/>
                  <a:gd name="T14" fmla="*/ 53 w 54"/>
                  <a:gd name="T15" fmla="*/ 35 h 39"/>
                  <a:gd name="T16" fmla="*/ 46 w 54"/>
                  <a:gd name="T17" fmla="*/ 3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39">
                    <a:moveTo>
                      <a:pt x="46" y="38"/>
                    </a:moveTo>
                    <a:cubicBezTo>
                      <a:pt x="5" y="14"/>
                      <a:pt x="5" y="14"/>
                      <a:pt x="5" y="14"/>
                    </a:cubicBezTo>
                    <a:cubicBezTo>
                      <a:pt x="2" y="12"/>
                      <a:pt x="0" y="8"/>
                      <a:pt x="1" y="5"/>
                    </a:cubicBezTo>
                    <a:cubicBezTo>
                      <a:pt x="1" y="5"/>
                      <a:pt x="1" y="5"/>
                      <a:pt x="1" y="5"/>
                    </a:cubicBezTo>
                    <a:cubicBezTo>
                      <a:pt x="2" y="1"/>
                      <a:pt x="5" y="0"/>
                      <a:pt x="8" y="2"/>
                    </a:cubicBezTo>
                    <a:cubicBezTo>
                      <a:pt x="49" y="25"/>
                      <a:pt x="49" y="25"/>
                      <a:pt x="49" y="25"/>
                    </a:cubicBezTo>
                    <a:cubicBezTo>
                      <a:pt x="52" y="27"/>
                      <a:pt x="54" y="31"/>
                      <a:pt x="53" y="35"/>
                    </a:cubicBezTo>
                    <a:cubicBezTo>
                      <a:pt x="53" y="35"/>
                      <a:pt x="53" y="35"/>
                      <a:pt x="53" y="35"/>
                    </a:cubicBezTo>
                    <a:cubicBezTo>
                      <a:pt x="52" y="38"/>
                      <a:pt x="49" y="39"/>
                      <a:pt x="46" y="38"/>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1" name="ï$1îḑé"/>
              <p:cNvSpPr/>
              <p:nvPr/>
            </p:nvSpPr>
            <p:spPr bwMode="auto">
              <a:xfrm>
                <a:off x="5203657" y="4023318"/>
                <a:ext cx="152478" cy="117824"/>
              </a:xfrm>
              <a:custGeom>
                <a:avLst/>
                <a:gdLst>
                  <a:gd name="T0" fmla="*/ 34 w 42"/>
                  <a:gd name="T1" fmla="*/ 31 h 33"/>
                  <a:gd name="T2" fmla="*/ 5 w 42"/>
                  <a:gd name="T3" fmla="*/ 14 h 33"/>
                  <a:gd name="T4" fmla="*/ 1 w 42"/>
                  <a:gd name="T5" fmla="*/ 5 h 33"/>
                  <a:gd name="T6" fmla="*/ 1 w 42"/>
                  <a:gd name="T7" fmla="*/ 5 h 33"/>
                  <a:gd name="T8" fmla="*/ 8 w 42"/>
                  <a:gd name="T9" fmla="*/ 2 h 33"/>
                  <a:gd name="T10" fmla="*/ 37 w 42"/>
                  <a:gd name="T11" fmla="*/ 19 h 33"/>
                  <a:gd name="T12" fmla="*/ 41 w 42"/>
                  <a:gd name="T13" fmla="*/ 28 h 33"/>
                  <a:gd name="T14" fmla="*/ 41 w 42"/>
                  <a:gd name="T15" fmla="*/ 28 h 33"/>
                  <a:gd name="T16" fmla="*/ 34 w 42"/>
                  <a:gd name="T17" fmla="*/ 31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3">
                    <a:moveTo>
                      <a:pt x="34" y="31"/>
                    </a:moveTo>
                    <a:cubicBezTo>
                      <a:pt x="5" y="14"/>
                      <a:pt x="5" y="14"/>
                      <a:pt x="5" y="14"/>
                    </a:cubicBezTo>
                    <a:cubicBezTo>
                      <a:pt x="2" y="12"/>
                      <a:pt x="0" y="8"/>
                      <a:pt x="1" y="5"/>
                    </a:cubicBezTo>
                    <a:cubicBezTo>
                      <a:pt x="1" y="5"/>
                      <a:pt x="1" y="5"/>
                      <a:pt x="1" y="5"/>
                    </a:cubicBezTo>
                    <a:cubicBezTo>
                      <a:pt x="2" y="1"/>
                      <a:pt x="5" y="0"/>
                      <a:pt x="8" y="2"/>
                    </a:cubicBezTo>
                    <a:cubicBezTo>
                      <a:pt x="37" y="19"/>
                      <a:pt x="37" y="19"/>
                      <a:pt x="37" y="19"/>
                    </a:cubicBezTo>
                    <a:cubicBezTo>
                      <a:pt x="40" y="20"/>
                      <a:pt x="42" y="24"/>
                      <a:pt x="41" y="28"/>
                    </a:cubicBezTo>
                    <a:cubicBezTo>
                      <a:pt x="41" y="28"/>
                      <a:pt x="41" y="28"/>
                      <a:pt x="41" y="28"/>
                    </a:cubicBezTo>
                    <a:cubicBezTo>
                      <a:pt x="40" y="31"/>
                      <a:pt x="37" y="33"/>
                      <a:pt x="34" y="31"/>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2" name="išliďe"/>
              <p:cNvSpPr/>
              <p:nvPr/>
            </p:nvSpPr>
            <p:spPr bwMode="auto">
              <a:xfrm>
                <a:off x="5860352" y="4291888"/>
                <a:ext cx="110893" cy="97032"/>
              </a:xfrm>
              <a:custGeom>
                <a:avLst/>
                <a:gdLst>
                  <a:gd name="T0" fmla="*/ 23 w 31"/>
                  <a:gd name="T1" fmla="*/ 25 h 27"/>
                  <a:gd name="T2" fmla="*/ 4 w 31"/>
                  <a:gd name="T3" fmla="*/ 14 h 27"/>
                  <a:gd name="T4" fmla="*/ 1 w 31"/>
                  <a:gd name="T5" fmla="*/ 5 h 27"/>
                  <a:gd name="T6" fmla="*/ 1 w 31"/>
                  <a:gd name="T7" fmla="*/ 5 h 27"/>
                  <a:gd name="T8" fmla="*/ 7 w 31"/>
                  <a:gd name="T9" fmla="*/ 2 h 27"/>
                  <a:gd name="T10" fmla="*/ 26 w 31"/>
                  <a:gd name="T11" fmla="*/ 13 h 27"/>
                  <a:gd name="T12" fmla="*/ 30 w 31"/>
                  <a:gd name="T13" fmla="*/ 22 h 27"/>
                  <a:gd name="T14" fmla="*/ 30 w 31"/>
                  <a:gd name="T15" fmla="*/ 22 h 27"/>
                  <a:gd name="T16" fmla="*/ 23 w 31"/>
                  <a:gd name="T17"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7">
                    <a:moveTo>
                      <a:pt x="23" y="25"/>
                    </a:moveTo>
                    <a:cubicBezTo>
                      <a:pt x="4" y="14"/>
                      <a:pt x="4" y="14"/>
                      <a:pt x="4" y="14"/>
                    </a:cubicBezTo>
                    <a:cubicBezTo>
                      <a:pt x="1" y="13"/>
                      <a:pt x="0" y="8"/>
                      <a:pt x="1" y="5"/>
                    </a:cubicBezTo>
                    <a:cubicBezTo>
                      <a:pt x="1" y="5"/>
                      <a:pt x="1" y="5"/>
                      <a:pt x="1" y="5"/>
                    </a:cubicBezTo>
                    <a:cubicBezTo>
                      <a:pt x="1" y="2"/>
                      <a:pt x="4" y="0"/>
                      <a:pt x="7" y="2"/>
                    </a:cubicBezTo>
                    <a:cubicBezTo>
                      <a:pt x="26" y="13"/>
                      <a:pt x="26" y="13"/>
                      <a:pt x="26" y="13"/>
                    </a:cubicBezTo>
                    <a:cubicBezTo>
                      <a:pt x="29" y="14"/>
                      <a:pt x="31" y="19"/>
                      <a:pt x="30" y="22"/>
                    </a:cubicBezTo>
                    <a:cubicBezTo>
                      <a:pt x="30" y="22"/>
                      <a:pt x="30" y="22"/>
                      <a:pt x="30" y="22"/>
                    </a:cubicBezTo>
                    <a:cubicBezTo>
                      <a:pt x="29" y="25"/>
                      <a:pt x="26" y="27"/>
                      <a:pt x="23"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3" name="iṥḷiḓé"/>
              <p:cNvSpPr/>
              <p:nvPr/>
            </p:nvSpPr>
            <p:spPr bwMode="auto">
              <a:xfrm>
                <a:off x="5456632" y="3636925"/>
                <a:ext cx="233916" cy="162874"/>
              </a:xfrm>
              <a:custGeom>
                <a:avLst/>
                <a:gdLst>
                  <a:gd name="T0" fmla="*/ 57 w 65"/>
                  <a:gd name="T1" fmla="*/ 44 h 45"/>
                  <a:gd name="T2" fmla="*/ 5 w 65"/>
                  <a:gd name="T3" fmla="*/ 14 h 45"/>
                  <a:gd name="T4" fmla="*/ 1 w 65"/>
                  <a:gd name="T5" fmla="*/ 4 h 45"/>
                  <a:gd name="T6" fmla="*/ 1 w 65"/>
                  <a:gd name="T7" fmla="*/ 4 h 45"/>
                  <a:gd name="T8" fmla="*/ 8 w 65"/>
                  <a:gd name="T9" fmla="*/ 1 h 45"/>
                  <a:gd name="T10" fmla="*/ 60 w 65"/>
                  <a:gd name="T11" fmla="*/ 31 h 45"/>
                  <a:gd name="T12" fmla="*/ 64 w 65"/>
                  <a:gd name="T13" fmla="*/ 41 h 45"/>
                  <a:gd name="T14" fmla="*/ 64 w 65"/>
                  <a:gd name="T15" fmla="*/ 41 h 45"/>
                  <a:gd name="T16" fmla="*/ 57 w 65"/>
                  <a:gd name="T17" fmla="*/ 4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45">
                    <a:moveTo>
                      <a:pt x="57" y="44"/>
                    </a:moveTo>
                    <a:cubicBezTo>
                      <a:pt x="5" y="14"/>
                      <a:pt x="5" y="14"/>
                      <a:pt x="5" y="14"/>
                    </a:cubicBezTo>
                    <a:cubicBezTo>
                      <a:pt x="2" y="12"/>
                      <a:pt x="0" y="8"/>
                      <a:pt x="1" y="4"/>
                    </a:cubicBezTo>
                    <a:cubicBezTo>
                      <a:pt x="1" y="4"/>
                      <a:pt x="1" y="4"/>
                      <a:pt x="1" y="4"/>
                    </a:cubicBezTo>
                    <a:cubicBezTo>
                      <a:pt x="2" y="1"/>
                      <a:pt x="5" y="0"/>
                      <a:pt x="8" y="1"/>
                    </a:cubicBezTo>
                    <a:cubicBezTo>
                      <a:pt x="60" y="31"/>
                      <a:pt x="60" y="31"/>
                      <a:pt x="60" y="31"/>
                    </a:cubicBezTo>
                    <a:cubicBezTo>
                      <a:pt x="63" y="33"/>
                      <a:pt x="65" y="37"/>
                      <a:pt x="64" y="41"/>
                    </a:cubicBezTo>
                    <a:cubicBezTo>
                      <a:pt x="64" y="41"/>
                      <a:pt x="64" y="41"/>
                      <a:pt x="64" y="41"/>
                    </a:cubicBezTo>
                    <a:cubicBezTo>
                      <a:pt x="63" y="44"/>
                      <a:pt x="60" y="45"/>
                      <a:pt x="57" y="44"/>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4" name="ïṧḻiḓè"/>
              <p:cNvSpPr/>
              <p:nvPr/>
            </p:nvSpPr>
            <p:spPr bwMode="auto">
              <a:xfrm>
                <a:off x="5333609" y="3458456"/>
                <a:ext cx="372532" cy="247777"/>
              </a:xfrm>
              <a:custGeom>
                <a:avLst/>
                <a:gdLst>
                  <a:gd name="T0" fmla="*/ 96 w 103"/>
                  <a:gd name="T1" fmla="*/ 67 h 69"/>
                  <a:gd name="T2" fmla="*/ 5 w 103"/>
                  <a:gd name="T3" fmla="*/ 15 h 69"/>
                  <a:gd name="T4" fmla="*/ 1 w 103"/>
                  <a:gd name="T5" fmla="*/ 5 h 69"/>
                  <a:gd name="T6" fmla="*/ 1 w 103"/>
                  <a:gd name="T7" fmla="*/ 5 h 69"/>
                  <a:gd name="T8" fmla="*/ 8 w 103"/>
                  <a:gd name="T9" fmla="*/ 2 h 69"/>
                  <a:gd name="T10" fmla="*/ 99 w 103"/>
                  <a:gd name="T11" fmla="*/ 55 h 69"/>
                  <a:gd name="T12" fmla="*/ 103 w 103"/>
                  <a:gd name="T13" fmla="*/ 64 h 69"/>
                  <a:gd name="T14" fmla="*/ 103 w 103"/>
                  <a:gd name="T15" fmla="*/ 64 h 69"/>
                  <a:gd name="T16" fmla="*/ 96 w 103"/>
                  <a:gd name="T17" fmla="*/ 6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 h="69">
                    <a:moveTo>
                      <a:pt x="96" y="67"/>
                    </a:moveTo>
                    <a:cubicBezTo>
                      <a:pt x="5" y="15"/>
                      <a:pt x="5" y="15"/>
                      <a:pt x="5" y="15"/>
                    </a:cubicBezTo>
                    <a:cubicBezTo>
                      <a:pt x="2" y="13"/>
                      <a:pt x="0" y="9"/>
                      <a:pt x="1" y="5"/>
                    </a:cubicBezTo>
                    <a:cubicBezTo>
                      <a:pt x="1" y="5"/>
                      <a:pt x="1" y="5"/>
                      <a:pt x="1" y="5"/>
                    </a:cubicBezTo>
                    <a:cubicBezTo>
                      <a:pt x="2" y="2"/>
                      <a:pt x="5" y="0"/>
                      <a:pt x="8" y="2"/>
                    </a:cubicBezTo>
                    <a:cubicBezTo>
                      <a:pt x="99" y="55"/>
                      <a:pt x="99" y="55"/>
                      <a:pt x="99" y="55"/>
                    </a:cubicBezTo>
                    <a:cubicBezTo>
                      <a:pt x="102" y="56"/>
                      <a:pt x="103" y="60"/>
                      <a:pt x="103" y="64"/>
                    </a:cubicBezTo>
                    <a:cubicBezTo>
                      <a:pt x="103" y="64"/>
                      <a:pt x="103" y="64"/>
                      <a:pt x="103" y="64"/>
                    </a:cubicBezTo>
                    <a:cubicBezTo>
                      <a:pt x="102" y="67"/>
                      <a:pt x="99" y="69"/>
                      <a:pt x="96" y="67"/>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5" name="ïsļíḑê"/>
              <p:cNvSpPr/>
              <p:nvPr/>
            </p:nvSpPr>
            <p:spPr bwMode="auto">
              <a:xfrm>
                <a:off x="5290292" y="3649054"/>
                <a:ext cx="235648" cy="161142"/>
              </a:xfrm>
              <a:custGeom>
                <a:avLst/>
                <a:gdLst>
                  <a:gd name="T0" fmla="*/ 57 w 65"/>
                  <a:gd name="T1" fmla="*/ 44 h 45"/>
                  <a:gd name="T2" fmla="*/ 5 w 65"/>
                  <a:gd name="T3" fmla="*/ 14 h 45"/>
                  <a:gd name="T4" fmla="*/ 1 w 65"/>
                  <a:gd name="T5" fmla="*/ 4 h 45"/>
                  <a:gd name="T6" fmla="*/ 1 w 65"/>
                  <a:gd name="T7" fmla="*/ 4 h 45"/>
                  <a:gd name="T8" fmla="*/ 8 w 65"/>
                  <a:gd name="T9" fmla="*/ 1 h 45"/>
                  <a:gd name="T10" fmla="*/ 60 w 65"/>
                  <a:gd name="T11" fmla="*/ 31 h 45"/>
                  <a:gd name="T12" fmla="*/ 64 w 65"/>
                  <a:gd name="T13" fmla="*/ 41 h 45"/>
                  <a:gd name="T14" fmla="*/ 64 w 65"/>
                  <a:gd name="T15" fmla="*/ 41 h 45"/>
                  <a:gd name="T16" fmla="*/ 57 w 65"/>
                  <a:gd name="T17" fmla="*/ 4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45">
                    <a:moveTo>
                      <a:pt x="57" y="44"/>
                    </a:moveTo>
                    <a:cubicBezTo>
                      <a:pt x="5" y="14"/>
                      <a:pt x="5" y="14"/>
                      <a:pt x="5" y="14"/>
                    </a:cubicBezTo>
                    <a:cubicBezTo>
                      <a:pt x="2" y="12"/>
                      <a:pt x="0" y="8"/>
                      <a:pt x="1" y="4"/>
                    </a:cubicBezTo>
                    <a:cubicBezTo>
                      <a:pt x="1" y="4"/>
                      <a:pt x="1" y="4"/>
                      <a:pt x="1" y="4"/>
                    </a:cubicBezTo>
                    <a:cubicBezTo>
                      <a:pt x="2" y="1"/>
                      <a:pt x="5" y="0"/>
                      <a:pt x="8" y="1"/>
                    </a:cubicBezTo>
                    <a:cubicBezTo>
                      <a:pt x="60" y="31"/>
                      <a:pt x="60" y="31"/>
                      <a:pt x="60" y="31"/>
                    </a:cubicBezTo>
                    <a:cubicBezTo>
                      <a:pt x="63" y="33"/>
                      <a:pt x="65" y="37"/>
                      <a:pt x="64" y="41"/>
                    </a:cubicBezTo>
                    <a:cubicBezTo>
                      <a:pt x="64" y="41"/>
                      <a:pt x="64" y="41"/>
                      <a:pt x="64" y="41"/>
                    </a:cubicBezTo>
                    <a:cubicBezTo>
                      <a:pt x="63" y="44"/>
                      <a:pt x="60" y="45"/>
                      <a:pt x="57" y="44"/>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6" name="iş1íḑê"/>
              <p:cNvSpPr/>
              <p:nvPr/>
            </p:nvSpPr>
            <p:spPr bwMode="auto">
              <a:xfrm>
                <a:off x="5720003" y="3789403"/>
                <a:ext cx="110893" cy="93566"/>
              </a:xfrm>
              <a:custGeom>
                <a:avLst/>
                <a:gdLst>
                  <a:gd name="T0" fmla="*/ 24 w 31"/>
                  <a:gd name="T1" fmla="*/ 25 h 26"/>
                  <a:gd name="T2" fmla="*/ 5 w 31"/>
                  <a:gd name="T3" fmla="*/ 14 h 26"/>
                  <a:gd name="T4" fmla="*/ 1 w 31"/>
                  <a:gd name="T5" fmla="*/ 4 h 26"/>
                  <a:gd name="T6" fmla="*/ 1 w 31"/>
                  <a:gd name="T7" fmla="*/ 4 h 26"/>
                  <a:gd name="T8" fmla="*/ 8 w 31"/>
                  <a:gd name="T9" fmla="*/ 1 h 26"/>
                  <a:gd name="T10" fmla="*/ 27 w 31"/>
                  <a:gd name="T11" fmla="*/ 12 h 26"/>
                  <a:gd name="T12" fmla="*/ 30 w 31"/>
                  <a:gd name="T13" fmla="*/ 21 h 26"/>
                  <a:gd name="T14" fmla="*/ 30 w 31"/>
                  <a:gd name="T15" fmla="*/ 21 h 26"/>
                  <a:gd name="T16" fmla="*/ 24 w 31"/>
                  <a:gd name="T17" fmla="*/ 2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6">
                    <a:moveTo>
                      <a:pt x="24" y="25"/>
                    </a:moveTo>
                    <a:cubicBezTo>
                      <a:pt x="5" y="14"/>
                      <a:pt x="5" y="14"/>
                      <a:pt x="5" y="14"/>
                    </a:cubicBezTo>
                    <a:cubicBezTo>
                      <a:pt x="2" y="12"/>
                      <a:pt x="0" y="8"/>
                      <a:pt x="1" y="4"/>
                    </a:cubicBezTo>
                    <a:cubicBezTo>
                      <a:pt x="1" y="4"/>
                      <a:pt x="1" y="4"/>
                      <a:pt x="1" y="4"/>
                    </a:cubicBezTo>
                    <a:cubicBezTo>
                      <a:pt x="2" y="1"/>
                      <a:pt x="5" y="0"/>
                      <a:pt x="8" y="1"/>
                    </a:cubicBezTo>
                    <a:cubicBezTo>
                      <a:pt x="27" y="12"/>
                      <a:pt x="27" y="12"/>
                      <a:pt x="27" y="12"/>
                    </a:cubicBezTo>
                    <a:cubicBezTo>
                      <a:pt x="29" y="14"/>
                      <a:pt x="31" y="18"/>
                      <a:pt x="30" y="21"/>
                    </a:cubicBezTo>
                    <a:cubicBezTo>
                      <a:pt x="30" y="21"/>
                      <a:pt x="30" y="21"/>
                      <a:pt x="30" y="21"/>
                    </a:cubicBezTo>
                    <a:cubicBezTo>
                      <a:pt x="30" y="25"/>
                      <a:pt x="27" y="26"/>
                      <a:pt x="24" y="2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7" name="íṡḻïḋè"/>
              <p:cNvSpPr/>
              <p:nvPr/>
            </p:nvSpPr>
            <p:spPr bwMode="auto">
              <a:xfrm>
                <a:off x="5246974" y="3836186"/>
                <a:ext cx="270302" cy="187132"/>
              </a:xfrm>
              <a:custGeom>
                <a:avLst/>
                <a:gdLst>
                  <a:gd name="T0" fmla="*/ 68 w 75"/>
                  <a:gd name="T1" fmla="*/ 50 h 52"/>
                  <a:gd name="T2" fmla="*/ 5 w 75"/>
                  <a:gd name="T3" fmla="*/ 14 h 52"/>
                  <a:gd name="T4" fmla="*/ 1 w 75"/>
                  <a:gd name="T5" fmla="*/ 5 h 52"/>
                  <a:gd name="T6" fmla="*/ 1 w 75"/>
                  <a:gd name="T7" fmla="*/ 5 h 52"/>
                  <a:gd name="T8" fmla="*/ 8 w 75"/>
                  <a:gd name="T9" fmla="*/ 1 h 52"/>
                  <a:gd name="T10" fmla="*/ 70 w 75"/>
                  <a:gd name="T11" fmla="*/ 38 h 52"/>
                  <a:gd name="T12" fmla="*/ 74 w 75"/>
                  <a:gd name="T13" fmla="*/ 47 h 52"/>
                  <a:gd name="T14" fmla="*/ 74 w 75"/>
                  <a:gd name="T15" fmla="*/ 47 h 52"/>
                  <a:gd name="T16" fmla="*/ 68 w 75"/>
                  <a:gd name="T17" fmla="*/ 5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52">
                    <a:moveTo>
                      <a:pt x="68" y="50"/>
                    </a:moveTo>
                    <a:cubicBezTo>
                      <a:pt x="5" y="14"/>
                      <a:pt x="5" y="14"/>
                      <a:pt x="5" y="14"/>
                    </a:cubicBezTo>
                    <a:cubicBezTo>
                      <a:pt x="2" y="12"/>
                      <a:pt x="0" y="8"/>
                      <a:pt x="1" y="5"/>
                    </a:cubicBezTo>
                    <a:cubicBezTo>
                      <a:pt x="1" y="5"/>
                      <a:pt x="1" y="5"/>
                      <a:pt x="1" y="5"/>
                    </a:cubicBezTo>
                    <a:cubicBezTo>
                      <a:pt x="2" y="1"/>
                      <a:pt x="5" y="0"/>
                      <a:pt x="8" y="1"/>
                    </a:cubicBezTo>
                    <a:cubicBezTo>
                      <a:pt x="70" y="38"/>
                      <a:pt x="70" y="38"/>
                      <a:pt x="70" y="38"/>
                    </a:cubicBezTo>
                    <a:cubicBezTo>
                      <a:pt x="73" y="39"/>
                      <a:pt x="75" y="43"/>
                      <a:pt x="74" y="47"/>
                    </a:cubicBezTo>
                    <a:cubicBezTo>
                      <a:pt x="74" y="47"/>
                      <a:pt x="74" y="47"/>
                      <a:pt x="74" y="47"/>
                    </a:cubicBezTo>
                    <a:cubicBezTo>
                      <a:pt x="74" y="50"/>
                      <a:pt x="71" y="52"/>
                      <a:pt x="68" y="50"/>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8" name="išliḋè"/>
              <p:cNvSpPr/>
              <p:nvPr/>
            </p:nvSpPr>
            <p:spPr bwMode="auto">
              <a:xfrm>
                <a:off x="5305886" y="3122311"/>
                <a:ext cx="211390" cy="155943"/>
              </a:xfrm>
              <a:custGeom>
                <a:avLst/>
                <a:gdLst>
                  <a:gd name="T0" fmla="*/ 51 w 59"/>
                  <a:gd name="T1" fmla="*/ 41 h 43"/>
                  <a:gd name="T2" fmla="*/ 5 w 59"/>
                  <a:gd name="T3" fmla="*/ 14 h 43"/>
                  <a:gd name="T4" fmla="*/ 1 w 59"/>
                  <a:gd name="T5" fmla="*/ 5 h 43"/>
                  <a:gd name="T6" fmla="*/ 1 w 59"/>
                  <a:gd name="T7" fmla="*/ 5 h 43"/>
                  <a:gd name="T8" fmla="*/ 8 w 59"/>
                  <a:gd name="T9" fmla="*/ 2 h 43"/>
                  <a:gd name="T10" fmla="*/ 54 w 59"/>
                  <a:gd name="T11" fmla="*/ 29 h 43"/>
                  <a:gd name="T12" fmla="*/ 58 w 59"/>
                  <a:gd name="T13" fmla="*/ 38 h 43"/>
                  <a:gd name="T14" fmla="*/ 58 w 59"/>
                  <a:gd name="T15" fmla="*/ 38 h 43"/>
                  <a:gd name="T16" fmla="*/ 51 w 59"/>
                  <a:gd name="T17" fmla="*/ 4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43">
                    <a:moveTo>
                      <a:pt x="51" y="41"/>
                    </a:moveTo>
                    <a:cubicBezTo>
                      <a:pt x="5" y="14"/>
                      <a:pt x="5" y="14"/>
                      <a:pt x="5" y="14"/>
                    </a:cubicBezTo>
                    <a:cubicBezTo>
                      <a:pt x="2" y="13"/>
                      <a:pt x="0" y="9"/>
                      <a:pt x="1" y="5"/>
                    </a:cubicBezTo>
                    <a:cubicBezTo>
                      <a:pt x="1" y="5"/>
                      <a:pt x="1" y="5"/>
                      <a:pt x="1" y="5"/>
                    </a:cubicBezTo>
                    <a:cubicBezTo>
                      <a:pt x="2" y="2"/>
                      <a:pt x="5" y="0"/>
                      <a:pt x="8" y="2"/>
                    </a:cubicBezTo>
                    <a:cubicBezTo>
                      <a:pt x="54" y="29"/>
                      <a:pt x="54" y="29"/>
                      <a:pt x="54" y="29"/>
                    </a:cubicBezTo>
                    <a:cubicBezTo>
                      <a:pt x="57" y="30"/>
                      <a:pt x="59" y="34"/>
                      <a:pt x="58" y="38"/>
                    </a:cubicBezTo>
                    <a:cubicBezTo>
                      <a:pt x="58" y="38"/>
                      <a:pt x="58" y="38"/>
                      <a:pt x="58" y="38"/>
                    </a:cubicBezTo>
                    <a:cubicBezTo>
                      <a:pt x="57" y="41"/>
                      <a:pt x="54" y="43"/>
                      <a:pt x="51" y="41"/>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9" name="i$ļiḑé"/>
              <p:cNvSpPr/>
              <p:nvPr/>
            </p:nvSpPr>
            <p:spPr bwMode="auto">
              <a:xfrm>
                <a:off x="5089298" y="4061437"/>
                <a:ext cx="237381" cy="166340"/>
              </a:xfrm>
              <a:custGeom>
                <a:avLst/>
                <a:gdLst>
                  <a:gd name="T0" fmla="*/ 58 w 66"/>
                  <a:gd name="T1" fmla="*/ 45 h 46"/>
                  <a:gd name="T2" fmla="*/ 5 w 66"/>
                  <a:gd name="T3" fmla="*/ 14 h 46"/>
                  <a:gd name="T4" fmla="*/ 1 w 66"/>
                  <a:gd name="T5" fmla="*/ 5 h 46"/>
                  <a:gd name="T6" fmla="*/ 1 w 66"/>
                  <a:gd name="T7" fmla="*/ 5 h 46"/>
                  <a:gd name="T8" fmla="*/ 8 w 66"/>
                  <a:gd name="T9" fmla="*/ 2 h 46"/>
                  <a:gd name="T10" fmla="*/ 61 w 66"/>
                  <a:gd name="T11" fmla="*/ 32 h 46"/>
                  <a:gd name="T12" fmla="*/ 65 w 66"/>
                  <a:gd name="T13" fmla="*/ 42 h 46"/>
                  <a:gd name="T14" fmla="*/ 65 w 66"/>
                  <a:gd name="T15" fmla="*/ 42 h 46"/>
                  <a:gd name="T16" fmla="*/ 58 w 66"/>
                  <a:gd name="T17" fmla="*/ 45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46">
                    <a:moveTo>
                      <a:pt x="58" y="45"/>
                    </a:moveTo>
                    <a:cubicBezTo>
                      <a:pt x="5" y="14"/>
                      <a:pt x="5" y="14"/>
                      <a:pt x="5" y="14"/>
                    </a:cubicBezTo>
                    <a:cubicBezTo>
                      <a:pt x="2" y="12"/>
                      <a:pt x="0" y="8"/>
                      <a:pt x="1" y="5"/>
                    </a:cubicBezTo>
                    <a:cubicBezTo>
                      <a:pt x="1" y="5"/>
                      <a:pt x="1" y="5"/>
                      <a:pt x="1" y="5"/>
                    </a:cubicBezTo>
                    <a:cubicBezTo>
                      <a:pt x="2" y="1"/>
                      <a:pt x="5" y="0"/>
                      <a:pt x="8" y="2"/>
                    </a:cubicBezTo>
                    <a:cubicBezTo>
                      <a:pt x="61" y="32"/>
                      <a:pt x="61" y="32"/>
                      <a:pt x="61" y="32"/>
                    </a:cubicBezTo>
                    <a:cubicBezTo>
                      <a:pt x="64" y="34"/>
                      <a:pt x="66" y="38"/>
                      <a:pt x="65" y="42"/>
                    </a:cubicBezTo>
                    <a:cubicBezTo>
                      <a:pt x="65" y="42"/>
                      <a:pt x="65" y="42"/>
                      <a:pt x="65" y="42"/>
                    </a:cubicBezTo>
                    <a:cubicBezTo>
                      <a:pt x="64" y="45"/>
                      <a:pt x="61" y="46"/>
                      <a:pt x="58" y="45"/>
                    </a:cubicBezTo>
                    <a:close/>
                  </a:path>
                </a:pathLst>
              </a:custGeom>
              <a:solidFill>
                <a:srgbClr val="D4E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0" name="ïṣľïḓè"/>
              <p:cNvSpPr/>
              <p:nvPr/>
            </p:nvSpPr>
            <p:spPr bwMode="auto">
              <a:xfrm>
                <a:off x="5240043" y="2352990"/>
                <a:ext cx="1221558" cy="1637407"/>
              </a:xfrm>
              <a:custGeom>
                <a:avLst/>
                <a:gdLst>
                  <a:gd name="T0" fmla="*/ 298 w 339"/>
                  <a:gd name="T1" fmla="*/ 325 h 455"/>
                  <a:gd name="T2" fmla="*/ 339 w 339"/>
                  <a:gd name="T3" fmla="*/ 152 h 455"/>
                  <a:gd name="T4" fmla="*/ 266 w 339"/>
                  <a:gd name="T5" fmla="*/ 100 h 455"/>
                  <a:gd name="T6" fmla="*/ 153 w 339"/>
                  <a:gd name="T7" fmla="*/ 34 h 455"/>
                  <a:gd name="T8" fmla="*/ 76 w 339"/>
                  <a:gd name="T9" fmla="*/ 0 h 455"/>
                  <a:gd name="T10" fmla="*/ 35 w 339"/>
                  <a:gd name="T11" fmla="*/ 173 h 455"/>
                  <a:gd name="T12" fmla="*/ 120 w 339"/>
                  <a:gd name="T13" fmla="*/ 444 h 455"/>
                  <a:gd name="T14" fmla="*/ 298 w 339"/>
                  <a:gd name="T15" fmla="*/ 325 h 45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9" h="455">
                    <a:moveTo>
                      <a:pt x="298" y="325"/>
                    </a:moveTo>
                    <a:cubicBezTo>
                      <a:pt x="339" y="152"/>
                      <a:pt x="339" y="152"/>
                      <a:pt x="339" y="152"/>
                    </a:cubicBezTo>
                    <a:cubicBezTo>
                      <a:pt x="266" y="100"/>
                      <a:pt x="266" y="100"/>
                      <a:pt x="266" y="100"/>
                    </a:cubicBezTo>
                    <a:cubicBezTo>
                      <a:pt x="230" y="74"/>
                      <a:pt x="192" y="52"/>
                      <a:pt x="153" y="34"/>
                    </a:cubicBezTo>
                    <a:cubicBezTo>
                      <a:pt x="76" y="0"/>
                      <a:pt x="76" y="0"/>
                      <a:pt x="76" y="0"/>
                    </a:cubicBezTo>
                    <a:cubicBezTo>
                      <a:pt x="35" y="173"/>
                      <a:pt x="35" y="173"/>
                      <a:pt x="35" y="173"/>
                    </a:cubicBezTo>
                    <a:cubicBezTo>
                      <a:pt x="35" y="173"/>
                      <a:pt x="0" y="298"/>
                      <a:pt x="120" y="444"/>
                    </a:cubicBezTo>
                    <a:cubicBezTo>
                      <a:pt x="272" y="455"/>
                      <a:pt x="298" y="325"/>
                      <a:pt x="298" y="325"/>
                    </a:cubicBezTo>
                    <a:close/>
                  </a:path>
                </a:pathLst>
              </a:custGeom>
              <a:solidFill>
                <a:srgbClr val="B2D3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1" name="ïṧľíḓê"/>
              <p:cNvSpPr/>
              <p:nvPr/>
            </p:nvSpPr>
            <p:spPr bwMode="auto">
              <a:xfrm>
                <a:off x="4839788" y="1734415"/>
                <a:ext cx="1438146" cy="1885184"/>
              </a:xfrm>
              <a:custGeom>
                <a:avLst/>
                <a:gdLst>
                  <a:gd name="T0" fmla="*/ 313 w 399"/>
                  <a:gd name="T1" fmla="*/ 118 h 524"/>
                  <a:gd name="T2" fmla="*/ 180 w 399"/>
                  <a:gd name="T3" fmla="*/ 40 h 524"/>
                  <a:gd name="T4" fmla="*/ 89 w 399"/>
                  <a:gd name="T5" fmla="*/ 0 h 524"/>
                  <a:gd name="T6" fmla="*/ 60 w 399"/>
                  <a:gd name="T7" fmla="*/ 11 h 524"/>
                  <a:gd name="T8" fmla="*/ 84 w 399"/>
                  <a:gd name="T9" fmla="*/ 24 h 524"/>
                  <a:gd name="T10" fmla="*/ 41 w 399"/>
                  <a:gd name="T11" fmla="*/ 204 h 524"/>
                  <a:gd name="T12" fmla="*/ 141 w 399"/>
                  <a:gd name="T13" fmla="*/ 522 h 524"/>
                  <a:gd name="T14" fmla="*/ 212 w 399"/>
                  <a:gd name="T15" fmla="*/ 518 h 524"/>
                  <a:gd name="T16" fmla="*/ 211 w 399"/>
                  <a:gd name="T17" fmla="*/ 520 h 524"/>
                  <a:gd name="T18" fmla="*/ 237 w 399"/>
                  <a:gd name="T19" fmla="*/ 510 h 524"/>
                  <a:gd name="T20" fmla="*/ 244 w 399"/>
                  <a:gd name="T21" fmla="*/ 507 h 524"/>
                  <a:gd name="T22" fmla="*/ 245 w 399"/>
                  <a:gd name="T23" fmla="*/ 507 h 524"/>
                  <a:gd name="T24" fmla="*/ 245 w 399"/>
                  <a:gd name="T25" fmla="*/ 507 h 524"/>
                  <a:gd name="T26" fmla="*/ 350 w 399"/>
                  <a:gd name="T27" fmla="*/ 382 h 524"/>
                  <a:gd name="T28" fmla="*/ 399 w 399"/>
                  <a:gd name="T29" fmla="*/ 179 h 524"/>
                  <a:gd name="T30" fmla="*/ 313 w 399"/>
                  <a:gd name="T31" fmla="*/ 118 h 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99" h="524">
                    <a:moveTo>
                      <a:pt x="313" y="118"/>
                    </a:moveTo>
                    <a:cubicBezTo>
                      <a:pt x="270" y="87"/>
                      <a:pt x="226" y="61"/>
                      <a:pt x="180" y="40"/>
                    </a:cubicBezTo>
                    <a:cubicBezTo>
                      <a:pt x="89" y="0"/>
                      <a:pt x="89" y="0"/>
                      <a:pt x="89" y="0"/>
                    </a:cubicBezTo>
                    <a:cubicBezTo>
                      <a:pt x="60" y="11"/>
                      <a:pt x="60" y="11"/>
                      <a:pt x="60" y="11"/>
                    </a:cubicBezTo>
                    <a:cubicBezTo>
                      <a:pt x="60" y="11"/>
                      <a:pt x="73" y="18"/>
                      <a:pt x="84" y="24"/>
                    </a:cubicBezTo>
                    <a:cubicBezTo>
                      <a:pt x="41" y="204"/>
                      <a:pt x="41" y="204"/>
                      <a:pt x="41" y="204"/>
                    </a:cubicBezTo>
                    <a:cubicBezTo>
                      <a:pt x="41" y="204"/>
                      <a:pt x="0" y="350"/>
                      <a:pt x="141" y="522"/>
                    </a:cubicBezTo>
                    <a:cubicBezTo>
                      <a:pt x="168" y="524"/>
                      <a:pt x="191" y="522"/>
                      <a:pt x="212" y="518"/>
                    </a:cubicBezTo>
                    <a:cubicBezTo>
                      <a:pt x="211" y="519"/>
                      <a:pt x="211" y="520"/>
                      <a:pt x="211" y="520"/>
                    </a:cubicBezTo>
                    <a:cubicBezTo>
                      <a:pt x="237" y="510"/>
                      <a:pt x="237" y="510"/>
                      <a:pt x="237" y="510"/>
                    </a:cubicBezTo>
                    <a:cubicBezTo>
                      <a:pt x="240" y="509"/>
                      <a:pt x="242" y="508"/>
                      <a:pt x="244" y="507"/>
                    </a:cubicBezTo>
                    <a:cubicBezTo>
                      <a:pt x="245" y="507"/>
                      <a:pt x="245" y="507"/>
                      <a:pt x="245" y="507"/>
                    </a:cubicBezTo>
                    <a:cubicBezTo>
                      <a:pt x="245" y="507"/>
                      <a:pt x="245" y="507"/>
                      <a:pt x="245" y="507"/>
                    </a:cubicBezTo>
                    <a:cubicBezTo>
                      <a:pt x="332" y="471"/>
                      <a:pt x="350" y="382"/>
                      <a:pt x="350" y="382"/>
                    </a:cubicBezTo>
                    <a:cubicBezTo>
                      <a:pt x="399" y="179"/>
                      <a:pt x="399" y="179"/>
                      <a:pt x="399" y="179"/>
                    </a:cubicBezTo>
                    <a:lnTo>
                      <a:pt x="313" y="118"/>
                    </a:lnTo>
                    <a:close/>
                  </a:path>
                </a:pathLst>
              </a:custGeom>
              <a:solidFill>
                <a:srgbClr val="721BD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2" name="iṧḻïḓè"/>
              <p:cNvSpPr/>
              <p:nvPr/>
            </p:nvSpPr>
            <p:spPr bwMode="auto">
              <a:xfrm>
                <a:off x="5056376" y="1734415"/>
                <a:ext cx="1221558" cy="698281"/>
              </a:xfrm>
              <a:custGeom>
                <a:avLst/>
                <a:gdLst>
                  <a:gd name="T0" fmla="*/ 120 w 339"/>
                  <a:gd name="T1" fmla="*/ 40 h 194"/>
                  <a:gd name="T2" fmla="*/ 29 w 339"/>
                  <a:gd name="T3" fmla="*/ 0 h 194"/>
                  <a:gd name="T4" fmla="*/ 0 w 339"/>
                  <a:gd name="T5" fmla="*/ 11 h 194"/>
                  <a:gd name="T6" fmla="*/ 24 w 339"/>
                  <a:gd name="T7" fmla="*/ 24 h 194"/>
                  <a:gd name="T8" fmla="*/ 8 w 339"/>
                  <a:gd name="T9" fmla="*/ 89 h 194"/>
                  <a:gd name="T10" fmla="*/ 169 w 339"/>
                  <a:gd name="T11" fmla="*/ 194 h 194"/>
                  <a:gd name="T12" fmla="*/ 310 w 339"/>
                  <a:gd name="T13" fmla="*/ 190 h 194"/>
                  <a:gd name="T14" fmla="*/ 339 w 339"/>
                  <a:gd name="T15" fmla="*/ 179 h 194"/>
                  <a:gd name="T16" fmla="*/ 253 w 339"/>
                  <a:gd name="T17" fmla="*/ 118 h 194"/>
                  <a:gd name="T18" fmla="*/ 120 w 339"/>
                  <a:gd name="T19" fmla="*/ 40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9" h="194">
                    <a:moveTo>
                      <a:pt x="120" y="40"/>
                    </a:moveTo>
                    <a:cubicBezTo>
                      <a:pt x="29" y="0"/>
                      <a:pt x="29" y="0"/>
                      <a:pt x="29" y="0"/>
                    </a:cubicBezTo>
                    <a:cubicBezTo>
                      <a:pt x="0" y="11"/>
                      <a:pt x="0" y="11"/>
                      <a:pt x="0" y="11"/>
                    </a:cubicBezTo>
                    <a:cubicBezTo>
                      <a:pt x="0" y="11"/>
                      <a:pt x="13" y="18"/>
                      <a:pt x="24" y="24"/>
                    </a:cubicBezTo>
                    <a:cubicBezTo>
                      <a:pt x="8" y="89"/>
                      <a:pt x="8" y="89"/>
                      <a:pt x="8" y="89"/>
                    </a:cubicBezTo>
                    <a:cubicBezTo>
                      <a:pt x="169" y="194"/>
                      <a:pt x="169" y="194"/>
                      <a:pt x="169" y="194"/>
                    </a:cubicBezTo>
                    <a:cubicBezTo>
                      <a:pt x="310" y="190"/>
                      <a:pt x="310" y="190"/>
                      <a:pt x="310" y="190"/>
                    </a:cubicBezTo>
                    <a:cubicBezTo>
                      <a:pt x="339" y="179"/>
                      <a:pt x="339" y="179"/>
                      <a:pt x="339" y="179"/>
                    </a:cubicBezTo>
                    <a:cubicBezTo>
                      <a:pt x="253" y="118"/>
                      <a:pt x="253" y="118"/>
                      <a:pt x="253" y="118"/>
                    </a:cubicBezTo>
                    <a:cubicBezTo>
                      <a:pt x="210" y="87"/>
                      <a:pt x="166" y="61"/>
                      <a:pt x="120" y="40"/>
                    </a:cubicBezTo>
                    <a:close/>
                  </a:path>
                </a:pathLst>
              </a:custGeom>
              <a:solidFill>
                <a:srgbClr val="721BD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3" name="î$ļîdê"/>
              <p:cNvSpPr/>
              <p:nvPr/>
            </p:nvSpPr>
            <p:spPr bwMode="auto">
              <a:xfrm>
                <a:off x="5056376" y="1734415"/>
                <a:ext cx="691350" cy="318818"/>
              </a:xfrm>
              <a:custGeom>
                <a:avLst/>
                <a:gdLst>
                  <a:gd name="T0" fmla="*/ 163 w 192"/>
                  <a:gd name="T1" fmla="*/ 89 h 89"/>
                  <a:gd name="T2" fmla="*/ 192 w 192"/>
                  <a:gd name="T3" fmla="*/ 77 h 89"/>
                  <a:gd name="T4" fmla="*/ 120 w 192"/>
                  <a:gd name="T5" fmla="*/ 40 h 89"/>
                  <a:gd name="T6" fmla="*/ 29 w 192"/>
                  <a:gd name="T7" fmla="*/ 0 h 89"/>
                  <a:gd name="T8" fmla="*/ 0 w 192"/>
                  <a:gd name="T9" fmla="*/ 11 h 89"/>
                  <a:gd name="T10" fmla="*/ 24 w 192"/>
                  <a:gd name="T11" fmla="*/ 24 h 89"/>
                  <a:gd name="T12" fmla="*/ 23 w 192"/>
                  <a:gd name="T13" fmla="*/ 28 h 89"/>
                  <a:gd name="T14" fmla="*/ 163 w 192"/>
                  <a:gd name="T15" fmla="*/ 89 h 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2" h="89">
                    <a:moveTo>
                      <a:pt x="163" y="89"/>
                    </a:moveTo>
                    <a:cubicBezTo>
                      <a:pt x="192" y="77"/>
                      <a:pt x="192" y="77"/>
                      <a:pt x="192" y="77"/>
                    </a:cubicBezTo>
                    <a:cubicBezTo>
                      <a:pt x="168" y="64"/>
                      <a:pt x="144" y="51"/>
                      <a:pt x="120" y="40"/>
                    </a:cubicBezTo>
                    <a:cubicBezTo>
                      <a:pt x="29" y="0"/>
                      <a:pt x="29" y="0"/>
                      <a:pt x="29" y="0"/>
                    </a:cubicBezTo>
                    <a:cubicBezTo>
                      <a:pt x="0" y="11"/>
                      <a:pt x="0" y="11"/>
                      <a:pt x="0" y="11"/>
                    </a:cubicBezTo>
                    <a:cubicBezTo>
                      <a:pt x="0" y="11"/>
                      <a:pt x="13" y="18"/>
                      <a:pt x="24" y="24"/>
                    </a:cubicBezTo>
                    <a:cubicBezTo>
                      <a:pt x="23" y="28"/>
                      <a:pt x="23" y="28"/>
                      <a:pt x="23" y="28"/>
                    </a:cubicBezTo>
                    <a:cubicBezTo>
                      <a:pt x="79" y="53"/>
                      <a:pt x="163" y="89"/>
                      <a:pt x="163" y="89"/>
                    </a:cubicBezTo>
                    <a:close/>
                  </a:path>
                </a:pathLst>
              </a:custGeom>
              <a:solidFill>
                <a:srgbClr val="B45E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4" name="iṧḻíḋè"/>
              <p:cNvSpPr/>
              <p:nvPr/>
            </p:nvSpPr>
            <p:spPr bwMode="auto">
              <a:xfrm>
                <a:off x="5467028" y="1964864"/>
                <a:ext cx="360403" cy="168073"/>
              </a:xfrm>
              <a:custGeom>
                <a:avLst/>
                <a:gdLst>
                  <a:gd name="T0" fmla="*/ 55 w 100"/>
                  <a:gd name="T1" fmla="*/ 0 h 47"/>
                  <a:gd name="T2" fmla="*/ 0 w 100"/>
                  <a:gd name="T3" fmla="*/ 21 h 47"/>
                  <a:gd name="T4" fmla="*/ 46 w 100"/>
                  <a:gd name="T5" fmla="*/ 47 h 47"/>
                  <a:gd name="T6" fmla="*/ 100 w 100"/>
                  <a:gd name="T7" fmla="*/ 27 h 47"/>
                  <a:gd name="T8" fmla="*/ 55 w 100"/>
                  <a:gd name="T9" fmla="*/ 0 h 47"/>
                </a:gdLst>
                <a:ahLst/>
                <a:cxnLst>
                  <a:cxn ang="0">
                    <a:pos x="T0" y="T1"/>
                  </a:cxn>
                  <a:cxn ang="0">
                    <a:pos x="T2" y="T3"/>
                  </a:cxn>
                  <a:cxn ang="0">
                    <a:pos x="T4" y="T5"/>
                  </a:cxn>
                  <a:cxn ang="0">
                    <a:pos x="T6" y="T7"/>
                  </a:cxn>
                  <a:cxn ang="0">
                    <a:pos x="T8" y="T9"/>
                  </a:cxn>
                </a:cxnLst>
                <a:rect l="0" t="0" r="r" b="b"/>
                <a:pathLst>
                  <a:path w="100" h="47">
                    <a:moveTo>
                      <a:pt x="55" y="0"/>
                    </a:moveTo>
                    <a:cubicBezTo>
                      <a:pt x="0" y="21"/>
                      <a:pt x="0" y="21"/>
                      <a:pt x="0" y="21"/>
                    </a:cubicBezTo>
                    <a:cubicBezTo>
                      <a:pt x="46" y="47"/>
                      <a:pt x="46" y="47"/>
                      <a:pt x="46" y="47"/>
                    </a:cubicBezTo>
                    <a:cubicBezTo>
                      <a:pt x="100" y="27"/>
                      <a:pt x="100" y="27"/>
                      <a:pt x="100" y="27"/>
                    </a:cubicBezTo>
                    <a:cubicBezTo>
                      <a:pt x="85" y="17"/>
                      <a:pt x="70" y="9"/>
                      <a:pt x="55" y="0"/>
                    </a:cubicBezTo>
                    <a:close/>
                  </a:path>
                </a:pathLst>
              </a:custGeom>
              <a:solidFill>
                <a:srgbClr val="7E23D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5" name="íSľíḍê"/>
              <p:cNvSpPr/>
              <p:nvPr/>
            </p:nvSpPr>
            <p:spPr bwMode="auto">
              <a:xfrm>
                <a:off x="4735826" y="1772534"/>
                <a:ext cx="1438146" cy="1926768"/>
              </a:xfrm>
              <a:custGeom>
                <a:avLst/>
                <a:gdLst>
                  <a:gd name="T0" fmla="*/ 350 w 399"/>
                  <a:gd name="T1" fmla="*/ 383 h 535"/>
                  <a:gd name="T2" fmla="*/ 399 w 399"/>
                  <a:gd name="T3" fmla="*/ 179 h 535"/>
                  <a:gd name="T4" fmla="*/ 313 w 399"/>
                  <a:gd name="T5" fmla="*/ 118 h 535"/>
                  <a:gd name="T6" fmla="*/ 180 w 399"/>
                  <a:gd name="T7" fmla="*/ 41 h 535"/>
                  <a:gd name="T8" fmla="*/ 89 w 399"/>
                  <a:gd name="T9" fmla="*/ 0 h 535"/>
                  <a:gd name="T10" fmla="*/ 41 w 399"/>
                  <a:gd name="T11" fmla="*/ 204 h 535"/>
                  <a:gd name="T12" fmla="*/ 141 w 399"/>
                  <a:gd name="T13" fmla="*/ 522 h 535"/>
                  <a:gd name="T14" fmla="*/ 350 w 399"/>
                  <a:gd name="T15" fmla="*/ 383 h 5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9" h="535">
                    <a:moveTo>
                      <a:pt x="350" y="383"/>
                    </a:moveTo>
                    <a:cubicBezTo>
                      <a:pt x="399" y="179"/>
                      <a:pt x="399" y="179"/>
                      <a:pt x="399" y="179"/>
                    </a:cubicBezTo>
                    <a:cubicBezTo>
                      <a:pt x="313" y="118"/>
                      <a:pt x="313" y="118"/>
                      <a:pt x="313" y="118"/>
                    </a:cubicBezTo>
                    <a:cubicBezTo>
                      <a:pt x="270" y="87"/>
                      <a:pt x="226" y="61"/>
                      <a:pt x="180" y="41"/>
                    </a:cubicBezTo>
                    <a:cubicBezTo>
                      <a:pt x="89" y="0"/>
                      <a:pt x="89" y="0"/>
                      <a:pt x="89" y="0"/>
                    </a:cubicBezTo>
                    <a:cubicBezTo>
                      <a:pt x="41" y="204"/>
                      <a:pt x="41" y="204"/>
                      <a:pt x="41" y="204"/>
                    </a:cubicBezTo>
                    <a:cubicBezTo>
                      <a:pt x="41" y="204"/>
                      <a:pt x="0" y="350"/>
                      <a:pt x="141" y="522"/>
                    </a:cubicBezTo>
                    <a:cubicBezTo>
                      <a:pt x="319" y="535"/>
                      <a:pt x="350" y="383"/>
                      <a:pt x="350" y="383"/>
                    </a:cubicBezTo>
                    <a:close/>
                  </a:path>
                </a:pathLst>
              </a:custGeom>
              <a:solidFill>
                <a:srgbClr val="983B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6" name="íṩļíďè"/>
              <p:cNvSpPr/>
              <p:nvPr/>
            </p:nvSpPr>
            <p:spPr bwMode="auto">
              <a:xfrm>
                <a:off x="4929889" y="1888625"/>
                <a:ext cx="1150515" cy="1691121"/>
              </a:xfrm>
              <a:custGeom>
                <a:avLst/>
                <a:gdLst>
                  <a:gd name="T0" fmla="*/ 98 w 319"/>
                  <a:gd name="T1" fmla="*/ 468 h 470"/>
                  <a:gd name="T2" fmla="*/ 7 w 319"/>
                  <a:gd name="T3" fmla="*/ 266 h 470"/>
                  <a:gd name="T4" fmla="*/ 9 w 319"/>
                  <a:gd name="T5" fmla="*/ 178 h 470"/>
                  <a:gd name="T6" fmla="*/ 51 w 319"/>
                  <a:gd name="T7" fmla="*/ 0 h 470"/>
                  <a:gd name="T8" fmla="*/ 117 w 319"/>
                  <a:gd name="T9" fmla="*/ 29 h 470"/>
                  <a:gd name="T10" fmla="*/ 246 w 319"/>
                  <a:gd name="T11" fmla="*/ 104 h 470"/>
                  <a:gd name="T12" fmla="*/ 319 w 319"/>
                  <a:gd name="T13" fmla="*/ 157 h 470"/>
                  <a:gd name="T14" fmla="*/ 274 w 319"/>
                  <a:gd name="T15" fmla="*/ 345 h 470"/>
                  <a:gd name="T16" fmla="*/ 274 w 319"/>
                  <a:gd name="T17" fmla="*/ 346 h 470"/>
                  <a:gd name="T18" fmla="*/ 241 w 319"/>
                  <a:gd name="T19" fmla="*/ 411 h 470"/>
                  <a:gd name="T20" fmla="*/ 98 w 319"/>
                  <a:gd name="T21" fmla="*/ 468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9" h="470">
                    <a:moveTo>
                      <a:pt x="98" y="468"/>
                    </a:moveTo>
                    <a:cubicBezTo>
                      <a:pt x="35" y="388"/>
                      <a:pt x="13" y="314"/>
                      <a:pt x="7" y="266"/>
                    </a:cubicBezTo>
                    <a:cubicBezTo>
                      <a:pt x="0" y="213"/>
                      <a:pt x="9" y="178"/>
                      <a:pt x="9" y="178"/>
                    </a:cubicBezTo>
                    <a:cubicBezTo>
                      <a:pt x="51" y="0"/>
                      <a:pt x="51" y="0"/>
                      <a:pt x="51" y="0"/>
                    </a:cubicBezTo>
                    <a:cubicBezTo>
                      <a:pt x="117" y="29"/>
                      <a:pt x="117" y="29"/>
                      <a:pt x="117" y="29"/>
                    </a:cubicBezTo>
                    <a:cubicBezTo>
                      <a:pt x="161" y="49"/>
                      <a:pt x="204" y="74"/>
                      <a:pt x="246" y="104"/>
                    </a:cubicBezTo>
                    <a:cubicBezTo>
                      <a:pt x="319" y="157"/>
                      <a:pt x="319" y="157"/>
                      <a:pt x="319" y="157"/>
                    </a:cubicBezTo>
                    <a:cubicBezTo>
                      <a:pt x="274" y="345"/>
                      <a:pt x="274" y="345"/>
                      <a:pt x="274" y="345"/>
                    </a:cubicBezTo>
                    <a:cubicBezTo>
                      <a:pt x="274" y="346"/>
                      <a:pt x="274" y="346"/>
                      <a:pt x="274" y="346"/>
                    </a:cubicBezTo>
                    <a:cubicBezTo>
                      <a:pt x="274" y="347"/>
                      <a:pt x="267" y="380"/>
                      <a:pt x="241" y="411"/>
                    </a:cubicBezTo>
                    <a:cubicBezTo>
                      <a:pt x="208" y="451"/>
                      <a:pt x="160" y="470"/>
                      <a:pt x="98" y="468"/>
                    </a:cubicBezTo>
                    <a:close/>
                  </a:path>
                </a:pathLst>
              </a:custGeom>
              <a:solidFill>
                <a:srgbClr val="721BD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7" name="ïṧ1ídè"/>
              <p:cNvSpPr/>
              <p:nvPr/>
            </p:nvSpPr>
            <p:spPr bwMode="auto">
              <a:xfrm>
                <a:off x="4120715" y="4681746"/>
                <a:ext cx="852491" cy="492088"/>
              </a:xfrm>
              <a:custGeom>
                <a:avLst/>
                <a:gdLst>
                  <a:gd name="T0" fmla="*/ 195 w 237"/>
                  <a:gd name="T1" fmla="*/ 24 h 137"/>
                  <a:gd name="T2" fmla="*/ 42 w 237"/>
                  <a:gd name="T3" fmla="*/ 24 h 137"/>
                  <a:gd name="T4" fmla="*/ 42 w 237"/>
                  <a:gd name="T5" fmla="*/ 113 h 137"/>
                  <a:gd name="T6" fmla="*/ 195 w 237"/>
                  <a:gd name="T7" fmla="*/ 113 h 137"/>
                  <a:gd name="T8" fmla="*/ 195 w 237"/>
                  <a:gd name="T9" fmla="*/ 24 h 137"/>
                  <a:gd name="T10" fmla="*/ 116 w 237"/>
                  <a:gd name="T11" fmla="*/ 69 h 137"/>
                  <a:gd name="T12" fmla="*/ 77 w 237"/>
                  <a:gd name="T13" fmla="*/ 69 h 137"/>
                  <a:gd name="T14" fmla="*/ 77 w 237"/>
                  <a:gd name="T15" fmla="*/ 47 h 137"/>
                  <a:gd name="T16" fmla="*/ 116 w 237"/>
                  <a:gd name="T17" fmla="*/ 47 h 137"/>
                  <a:gd name="T18" fmla="*/ 116 w 237"/>
                  <a:gd name="T19" fmla="*/ 69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7" h="137">
                    <a:moveTo>
                      <a:pt x="195" y="24"/>
                    </a:moveTo>
                    <a:cubicBezTo>
                      <a:pt x="153" y="0"/>
                      <a:pt x="84" y="0"/>
                      <a:pt x="42" y="24"/>
                    </a:cubicBezTo>
                    <a:cubicBezTo>
                      <a:pt x="0" y="49"/>
                      <a:pt x="0" y="88"/>
                      <a:pt x="42" y="113"/>
                    </a:cubicBezTo>
                    <a:cubicBezTo>
                      <a:pt x="84" y="137"/>
                      <a:pt x="153" y="137"/>
                      <a:pt x="195" y="113"/>
                    </a:cubicBezTo>
                    <a:cubicBezTo>
                      <a:pt x="237" y="88"/>
                      <a:pt x="237" y="49"/>
                      <a:pt x="195" y="24"/>
                    </a:cubicBezTo>
                    <a:close/>
                    <a:moveTo>
                      <a:pt x="116" y="69"/>
                    </a:moveTo>
                    <a:cubicBezTo>
                      <a:pt x="105" y="76"/>
                      <a:pt x="88" y="76"/>
                      <a:pt x="77" y="69"/>
                    </a:cubicBezTo>
                    <a:cubicBezTo>
                      <a:pt x="66" y="63"/>
                      <a:pt x="66" y="53"/>
                      <a:pt x="77" y="47"/>
                    </a:cubicBezTo>
                    <a:cubicBezTo>
                      <a:pt x="88" y="40"/>
                      <a:pt x="105" y="40"/>
                      <a:pt x="116" y="47"/>
                    </a:cubicBezTo>
                    <a:cubicBezTo>
                      <a:pt x="127" y="53"/>
                      <a:pt x="127" y="63"/>
                      <a:pt x="116" y="69"/>
                    </a:cubicBezTo>
                    <a:close/>
                  </a:path>
                </a:pathLst>
              </a:custGeom>
              <a:solidFill>
                <a:srgbClr val="B2D3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8" name="íSľiḑè"/>
              <p:cNvSpPr/>
              <p:nvPr/>
            </p:nvSpPr>
            <p:spPr bwMode="auto">
              <a:xfrm>
                <a:off x="4732361" y="5016159"/>
                <a:ext cx="1081208" cy="521545"/>
              </a:xfrm>
              <a:custGeom>
                <a:avLst/>
                <a:gdLst>
                  <a:gd name="T0" fmla="*/ 48 w 300"/>
                  <a:gd name="T1" fmla="*/ 0 h 145"/>
                  <a:gd name="T2" fmla="*/ 27 w 300"/>
                  <a:gd name="T3" fmla="*/ 16 h 145"/>
                  <a:gd name="T4" fmla="*/ 0 w 300"/>
                  <a:gd name="T5" fmla="*/ 28 h 145"/>
                  <a:gd name="T6" fmla="*/ 21 w 300"/>
                  <a:gd name="T7" fmla="*/ 40 h 145"/>
                  <a:gd name="T8" fmla="*/ 52 w 300"/>
                  <a:gd name="T9" fmla="*/ 42 h 145"/>
                  <a:gd name="T10" fmla="*/ 67 w 300"/>
                  <a:gd name="T11" fmla="*/ 50 h 145"/>
                  <a:gd name="T12" fmla="*/ 61 w 300"/>
                  <a:gd name="T13" fmla="*/ 54 h 145"/>
                  <a:gd name="T14" fmla="*/ 72 w 300"/>
                  <a:gd name="T15" fmla="*/ 61 h 145"/>
                  <a:gd name="T16" fmla="*/ 85 w 300"/>
                  <a:gd name="T17" fmla="*/ 54 h 145"/>
                  <a:gd name="T18" fmla="*/ 105 w 300"/>
                  <a:gd name="T19" fmla="*/ 65 h 145"/>
                  <a:gd name="T20" fmla="*/ 85 w 300"/>
                  <a:gd name="T21" fmla="*/ 77 h 145"/>
                  <a:gd name="T22" fmla="*/ 100 w 300"/>
                  <a:gd name="T23" fmla="*/ 86 h 145"/>
                  <a:gd name="T24" fmla="*/ 115 w 300"/>
                  <a:gd name="T25" fmla="*/ 94 h 145"/>
                  <a:gd name="T26" fmla="*/ 133 w 300"/>
                  <a:gd name="T27" fmla="*/ 84 h 145"/>
                  <a:gd name="T28" fmla="*/ 160 w 300"/>
                  <a:gd name="T29" fmla="*/ 99 h 145"/>
                  <a:gd name="T30" fmla="*/ 149 w 300"/>
                  <a:gd name="T31" fmla="*/ 105 h 145"/>
                  <a:gd name="T32" fmla="*/ 167 w 300"/>
                  <a:gd name="T33" fmla="*/ 115 h 145"/>
                  <a:gd name="T34" fmla="*/ 177 w 300"/>
                  <a:gd name="T35" fmla="*/ 109 h 145"/>
                  <a:gd name="T36" fmla="*/ 185 w 300"/>
                  <a:gd name="T37" fmla="*/ 114 h 145"/>
                  <a:gd name="T38" fmla="*/ 177 w 300"/>
                  <a:gd name="T39" fmla="*/ 130 h 145"/>
                  <a:gd name="T40" fmla="*/ 203 w 300"/>
                  <a:gd name="T41" fmla="*/ 145 h 145"/>
                  <a:gd name="T42" fmla="*/ 300 w 300"/>
                  <a:gd name="T43" fmla="*/ 145 h 145"/>
                  <a:gd name="T44" fmla="*/ 48 w 300"/>
                  <a:gd name="T45" fmla="*/ 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0" h="145">
                    <a:moveTo>
                      <a:pt x="48" y="0"/>
                    </a:moveTo>
                    <a:cubicBezTo>
                      <a:pt x="42" y="6"/>
                      <a:pt x="35" y="11"/>
                      <a:pt x="27" y="16"/>
                    </a:cubicBezTo>
                    <a:cubicBezTo>
                      <a:pt x="19" y="21"/>
                      <a:pt x="10" y="25"/>
                      <a:pt x="0" y="28"/>
                    </a:cubicBezTo>
                    <a:cubicBezTo>
                      <a:pt x="21" y="40"/>
                      <a:pt x="21" y="40"/>
                      <a:pt x="21" y="40"/>
                    </a:cubicBezTo>
                    <a:cubicBezTo>
                      <a:pt x="52" y="42"/>
                      <a:pt x="52" y="42"/>
                      <a:pt x="52" y="42"/>
                    </a:cubicBezTo>
                    <a:cubicBezTo>
                      <a:pt x="67" y="50"/>
                      <a:pt x="67" y="50"/>
                      <a:pt x="67" y="50"/>
                    </a:cubicBezTo>
                    <a:cubicBezTo>
                      <a:pt x="61" y="54"/>
                      <a:pt x="61" y="54"/>
                      <a:pt x="61" y="54"/>
                    </a:cubicBezTo>
                    <a:cubicBezTo>
                      <a:pt x="72" y="61"/>
                      <a:pt x="72" y="61"/>
                      <a:pt x="72" y="61"/>
                    </a:cubicBezTo>
                    <a:cubicBezTo>
                      <a:pt x="85" y="54"/>
                      <a:pt x="85" y="54"/>
                      <a:pt x="85" y="54"/>
                    </a:cubicBezTo>
                    <a:cubicBezTo>
                      <a:pt x="105" y="65"/>
                      <a:pt x="105" y="65"/>
                      <a:pt x="105" y="65"/>
                    </a:cubicBezTo>
                    <a:cubicBezTo>
                      <a:pt x="85" y="77"/>
                      <a:pt x="85" y="77"/>
                      <a:pt x="85" y="77"/>
                    </a:cubicBezTo>
                    <a:cubicBezTo>
                      <a:pt x="100" y="86"/>
                      <a:pt x="100" y="86"/>
                      <a:pt x="100" y="86"/>
                    </a:cubicBezTo>
                    <a:cubicBezTo>
                      <a:pt x="115" y="94"/>
                      <a:pt x="115" y="94"/>
                      <a:pt x="115" y="94"/>
                    </a:cubicBezTo>
                    <a:cubicBezTo>
                      <a:pt x="133" y="84"/>
                      <a:pt x="133" y="84"/>
                      <a:pt x="133" y="84"/>
                    </a:cubicBezTo>
                    <a:cubicBezTo>
                      <a:pt x="160" y="99"/>
                      <a:pt x="160" y="99"/>
                      <a:pt x="160" y="99"/>
                    </a:cubicBezTo>
                    <a:cubicBezTo>
                      <a:pt x="149" y="105"/>
                      <a:pt x="149" y="105"/>
                      <a:pt x="149" y="105"/>
                    </a:cubicBezTo>
                    <a:cubicBezTo>
                      <a:pt x="167" y="115"/>
                      <a:pt x="167" y="115"/>
                      <a:pt x="167" y="115"/>
                    </a:cubicBezTo>
                    <a:cubicBezTo>
                      <a:pt x="177" y="109"/>
                      <a:pt x="177" y="109"/>
                      <a:pt x="177" y="109"/>
                    </a:cubicBezTo>
                    <a:cubicBezTo>
                      <a:pt x="185" y="114"/>
                      <a:pt x="185" y="114"/>
                      <a:pt x="185" y="114"/>
                    </a:cubicBezTo>
                    <a:cubicBezTo>
                      <a:pt x="177" y="130"/>
                      <a:pt x="177" y="130"/>
                      <a:pt x="177" y="130"/>
                    </a:cubicBezTo>
                    <a:cubicBezTo>
                      <a:pt x="203" y="145"/>
                      <a:pt x="203" y="145"/>
                      <a:pt x="203" y="145"/>
                    </a:cubicBezTo>
                    <a:cubicBezTo>
                      <a:pt x="300" y="145"/>
                      <a:pt x="300" y="145"/>
                      <a:pt x="300" y="145"/>
                    </a:cubicBezTo>
                    <a:lnTo>
                      <a:pt x="48" y="0"/>
                    </a:lnTo>
                    <a:close/>
                  </a:path>
                </a:pathLst>
              </a:custGeom>
              <a:solidFill>
                <a:srgbClr val="B2D3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9" name="i$ļíḓe"/>
              <p:cNvSpPr/>
              <p:nvPr/>
            </p:nvSpPr>
            <p:spPr bwMode="auto">
              <a:xfrm>
                <a:off x="4158835" y="4652291"/>
                <a:ext cx="779717" cy="493822"/>
              </a:xfrm>
              <a:custGeom>
                <a:avLst/>
                <a:gdLst>
                  <a:gd name="T0" fmla="*/ 216 w 216"/>
                  <a:gd name="T1" fmla="*/ 68 h 137"/>
                  <a:gd name="T2" fmla="*/ 216 w 216"/>
                  <a:gd name="T3" fmla="*/ 39 h 137"/>
                  <a:gd name="T4" fmla="*/ 207 w 216"/>
                  <a:gd name="T5" fmla="*/ 44 h 137"/>
                  <a:gd name="T6" fmla="*/ 184 w 216"/>
                  <a:gd name="T7" fmla="*/ 24 h 137"/>
                  <a:gd name="T8" fmla="*/ 31 w 216"/>
                  <a:gd name="T9" fmla="*/ 24 h 137"/>
                  <a:gd name="T10" fmla="*/ 6 w 216"/>
                  <a:gd name="T11" fmla="*/ 47 h 137"/>
                  <a:gd name="T12" fmla="*/ 0 w 216"/>
                  <a:gd name="T13" fmla="*/ 39 h 137"/>
                  <a:gd name="T14" fmla="*/ 0 w 216"/>
                  <a:gd name="T15" fmla="*/ 68 h 137"/>
                  <a:gd name="T16" fmla="*/ 31 w 216"/>
                  <a:gd name="T17" fmla="*/ 112 h 137"/>
                  <a:gd name="T18" fmla="*/ 184 w 216"/>
                  <a:gd name="T19" fmla="*/ 112 h 137"/>
                  <a:gd name="T20" fmla="*/ 216 w 216"/>
                  <a:gd name="T21" fmla="*/ 68 h 137"/>
                  <a:gd name="T22" fmla="*/ 105 w 216"/>
                  <a:gd name="T23" fmla="*/ 49 h 137"/>
                  <a:gd name="T24" fmla="*/ 65 w 216"/>
                  <a:gd name="T25" fmla="*/ 49 h 137"/>
                  <a:gd name="T26" fmla="*/ 65 w 216"/>
                  <a:gd name="T27" fmla="*/ 26 h 137"/>
                  <a:gd name="T28" fmla="*/ 105 w 216"/>
                  <a:gd name="T29" fmla="*/ 26 h 137"/>
                  <a:gd name="T30" fmla="*/ 105 w 216"/>
                  <a:gd name="T31" fmla="*/ 49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16" h="137">
                    <a:moveTo>
                      <a:pt x="216" y="68"/>
                    </a:moveTo>
                    <a:cubicBezTo>
                      <a:pt x="216" y="39"/>
                      <a:pt x="216" y="39"/>
                      <a:pt x="216" y="39"/>
                    </a:cubicBezTo>
                    <a:cubicBezTo>
                      <a:pt x="207" y="44"/>
                      <a:pt x="207" y="44"/>
                      <a:pt x="207" y="44"/>
                    </a:cubicBezTo>
                    <a:cubicBezTo>
                      <a:pt x="202" y="36"/>
                      <a:pt x="194" y="30"/>
                      <a:pt x="184" y="24"/>
                    </a:cubicBezTo>
                    <a:cubicBezTo>
                      <a:pt x="142" y="0"/>
                      <a:pt x="73" y="0"/>
                      <a:pt x="31" y="24"/>
                    </a:cubicBezTo>
                    <a:cubicBezTo>
                      <a:pt x="20" y="31"/>
                      <a:pt x="11" y="39"/>
                      <a:pt x="6" y="47"/>
                    </a:cubicBezTo>
                    <a:cubicBezTo>
                      <a:pt x="0" y="39"/>
                      <a:pt x="0" y="39"/>
                      <a:pt x="0" y="39"/>
                    </a:cubicBezTo>
                    <a:cubicBezTo>
                      <a:pt x="0" y="68"/>
                      <a:pt x="0" y="68"/>
                      <a:pt x="0" y="68"/>
                    </a:cubicBezTo>
                    <a:cubicBezTo>
                      <a:pt x="0" y="84"/>
                      <a:pt x="10" y="100"/>
                      <a:pt x="31" y="112"/>
                    </a:cubicBezTo>
                    <a:cubicBezTo>
                      <a:pt x="73" y="137"/>
                      <a:pt x="142" y="137"/>
                      <a:pt x="184" y="112"/>
                    </a:cubicBezTo>
                    <a:cubicBezTo>
                      <a:pt x="205" y="100"/>
                      <a:pt x="216" y="84"/>
                      <a:pt x="216" y="68"/>
                    </a:cubicBezTo>
                    <a:close/>
                    <a:moveTo>
                      <a:pt x="105" y="49"/>
                    </a:moveTo>
                    <a:cubicBezTo>
                      <a:pt x="94" y="55"/>
                      <a:pt x="76" y="55"/>
                      <a:pt x="65" y="49"/>
                    </a:cubicBezTo>
                    <a:cubicBezTo>
                      <a:pt x="55" y="43"/>
                      <a:pt x="55" y="33"/>
                      <a:pt x="65" y="26"/>
                    </a:cubicBezTo>
                    <a:cubicBezTo>
                      <a:pt x="76" y="20"/>
                      <a:pt x="94" y="20"/>
                      <a:pt x="105" y="26"/>
                    </a:cubicBezTo>
                    <a:cubicBezTo>
                      <a:pt x="116" y="33"/>
                      <a:pt x="116" y="43"/>
                      <a:pt x="105" y="49"/>
                    </a:cubicBez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0" name="îṥļiďé"/>
              <p:cNvSpPr/>
              <p:nvPr/>
            </p:nvSpPr>
            <p:spPr bwMode="auto">
              <a:xfrm>
                <a:off x="4158835" y="4792639"/>
                <a:ext cx="356937" cy="327482"/>
              </a:xfrm>
              <a:custGeom>
                <a:avLst/>
                <a:gdLst>
                  <a:gd name="T0" fmla="*/ 99 w 99"/>
                  <a:gd name="T1" fmla="*/ 52 h 91"/>
                  <a:gd name="T2" fmla="*/ 52 w 99"/>
                  <a:gd name="T3" fmla="*/ 29 h 91"/>
                  <a:gd name="T4" fmla="*/ 11 w 99"/>
                  <a:gd name="T5" fmla="*/ 2 h 91"/>
                  <a:gd name="T6" fmla="*/ 6 w 99"/>
                  <a:gd name="T7" fmla="*/ 8 h 91"/>
                  <a:gd name="T8" fmla="*/ 0 w 99"/>
                  <a:gd name="T9" fmla="*/ 0 h 91"/>
                  <a:gd name="T10" fmla="*/ 0 w 99"/>
                  <a:gd name="T11" fmla="*/ 29 h 91"/>
                  <a:gd name="T12" fmla="*/ 31 w 99"/>
                  <a:gd name="T13" fmla="*/ 73 h 91"/>
                  <a:gd name="T14" fmla="*/ 99 w 99"/>
                  <a:gd name="T15" fmla="*/ 91 h 91"/>
                  <a:gd name="T16" fmla="*/ 99 w 99"/>
                  <a:gd name="T17" fmla="*/ 52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9" h="91">
                    <a:moveTo>
                      <a:pt x="99" y="52"/>
                    </a:moveTo>
                    <a:cubicBezTo>
                      <a:pt x="52" y="29"/>
                      <a:pt x="52" y="29"/>
                      <a:pt x="52" y="29"/>
                    </a:cubicBezTo>
                    <a:cubicBezTo>
                      <a:pt x="11" y="2"/>
                      <a:pt x="11" y="2"/>
                      <a:pt x="11" y="2"/>
                    </a:cubicBezTo>
                    <a:cubicBezTo>
                      <a:pt x="9" y="4"/>
                      <a:pt x="7" y="6"/>
                      <a:pt x="6" y="8"/>
                    </a:cubicBezTo>
                    <a:cubicBezTo>
                      <a:pt x="0" y="0"/>
                      <a:pt x="0" y="0"/>
                      <a:pt x="0" y="0"/>
                    </a:cubicBezTo>
                    <a:cubicBezTo>
                      <a:pt x="0" y="29"/>
                      <a:pt x="0" y="29"/>
                      <a:pt x="0" y="29"/>
                    </a:cubicBezTo>
                    <a:cubicBezTo>
                      <a:pt x="0" y="45"/>
                      <a:pt x="10" y="61"/>
                      <a:pt x="31" y="73"/>
                    </a:cubicBezTo>
                    <a:cubicBezTo>
                      <a:pt x="50" y="84"/>
                      <a:pt x="74" y="90"/>
                      <a:pt x="99" y="91"/>
                    </a:cubicBezTo>
                    <a:lnTo>
                      <a:pt x="99" y="52"/>
                    </a:lnTo>
                    <a:close/>
                  </a:path>
                </a:pathLst>
              </a:custGeom>
              <a:solidFill>
                <a:srgbClr val="FDD76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1" name="íṣľïḑè"/>
              <p:cNvSpPr/>
              <p:nvPr/>
            </p:nvSpPr>
            <p:spPr bwMode="auto">
              <a:xfrm>
                <a:off x="4120715" y="4544863"/>
                <a:ext cx="852491" cy="492088"/>
              </a:xfrm>
              <a:custGeom>
                <a:avLst/>
                <a:gdLst>
                  <a:gd name="T0" fmla="*/ 195 w 237"/>
                  <a:gd name="T1" fmla="*/ 25 h 137"/>
                  <a:gd name="T2" fmla="*/ 42 w 237"/>
                  <a:gd name="T3" fmla="*/ 25 h 137"/>
                  <a:gd name="T4" fmla="*/ 42 w 237"/>
                  <a:gd name="T5" fmla="*/ 113 h 137"/>
                  <a:gd name="T6" fmla="*/ 195 w 237"/>
                  <a:gd name="T7" fmla="*/ 113 h 137"/>
                  <a:gd name="T8" fmla="*/ 195 w 237"/>
                  <a:gd name="T9" fmla="*/ 25 h 137"/>
                  <a:gd name="T10" fmla="*/ 116 w 237"/>
                  <a:gd name="T11" fmla="*/ 70 h 137"/>
                  <a:gd name="T12" fmla="*/ 77 w 237"/>
                  <a:gd name="T13" fmla="*/ 70 h 137"/>
                  <a:gd name="T14" fmla="*/ 77 w 237"/>
                  <a:gd name="T15" fmla="*/ 47 h 137"/>
                  <a:gd name="T16" fmla="*/ 116 w 237"/>
                  <a:gd name="T17" fmla="*/ 47 h 137"/>
                  <a:gd name="T18" fmla="*/ 116 w 237"/>
                  <a:gd name="T19" fmla="*/ 70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7" h="137">
                    <a:moveTo>
                      <a:pt x="195" y="25"/>
                    </a:moveTo>
                    <a:cubicBezTo>
                      <a:pt x="153" y="0"/>
                      <a:pt x="84" y="0"/>
                      <a:pt x="42" y="25"/>
                    </a:cubicBezTo>
                    <a:cubicBezTo>
                      <a:pt x="0" y="49"/>
                      <a:pt x="0" y="89"/>
                      <a:pt x="42" y="113"/>
                    </a:cubicBezTo>
                    <a:cubicBezTo>
                      <a:pt x="84" y="137"/>
                      <a:pt x="153" y="137"/>
                      <a:pt x="195" y="113"/>
                    </a:cubicBezTo>
                    <a:cubicBezTo>
                      <a:pt x="237" y="89"/>
                      <a:pt x="237" y="49"/>
                      <a:pt x="195" y="25"/>
                    </a:cubicBezTo>
                    <a:close/>
                    <a:moveTo>
                      <a:pt x="116" y="70"/>
                    </a:moveTo>
                    <a:cubicBezTo>
                      <a:pt x="105" y="76"/>
                      <a:pt x="88" y="76"/>
                      <a:pt x="77" y="70"/>
                    </a:cubicBezTo>
                    <a:cubicBezTo>
                      <a:pt x="66" y="63"/>
                      <a:pt x="66" y="53"/>
                      <a:pt x="77" y="47"/>
                    </a:cubicBezTo>
                    <a:cubicBezTo>
                      <a:pt x="88" y="41"/>
                      <a:pt x="105" y="41"/>
                      <a:pt x="116" y="47"/>
                    </a:cubicBezTo>
                    <a:cubicBezTo>
                      <a:pt x="127" y="53"/>
                      <a:pt x="127" y="63"/>
                      <a:pt x="116" y="70"/>
                    </a:cubicBezTo>
                    <a:close/>
                  </a:path>
                </a:pathLst>
              </a:custGeom>
              <a:solidFill>
                <a:srgbClr val="FDD76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2" name="ïsľiḓè"/>
              <p:cNvSpPr/>
              <p:nvPr/>
            </p:nvSpPr>
            <p:spPr bwMode="auto">
              <a:xfrm>
                <a:off x="4347700" y="4688677"/>
                <a:ext cx="265104" cy="194063"/>
              </a:xfrm>
              <a:custGeom>
                <a:avLst/>
                <a:gdLst>
                  <a:gd name="T0" fmla="*/ 74 w 74"/>
                  <a:gd name="T1" fmla="*/ 0 h 54"/>
                  <a:gd name="T2" fmla="*/ 16 w 74"/>
                  <a:gd name="T3" fmla="*/ 0 h 54"/>
                  <a:gd name="T4" fmla="*/ 0 w 74"/>
                  <a:gd name="T5" fmla="*/ 5 h 54"/>
                  <a:gd name="T6" fmla="*/ 0 w 74"/>
                  <a:gd name="T7" fmla="*/ 54 h 54"/>
                  <a:gd name="T8" fmla="*/ 74 w 74"/>
                  <a:gd name="T9" fmla="*/ 54 h 54"/>
                  <a:gd name="T10" fmla="*/ 74 w 74"/>
                  <a:gd name="T11" fmla="*/ 0 h 54"/>
                  <a:gd name="T12" fmla="*/ 53 w 74"/>
                  <a:gd name="T13" fmla="*/ 39 h 54"/>
                  <a:gd name="T14" fmla="*/ 13 w 74"/>
                  <a:gd name="T15" fmla="*/ 39 h 54"/>
                  <a:gd name="T16" fmla="*/ 13 w 74"/>
                  <a:gd name="T17" fmla="*/ 16 h 54"/>
                  <a:gd name="T18" fmla="*/ 53 w 74"/>
                  <a:gd name="T19" fmla="*/ 16 h 54"/>
                  <a:gd name="T20" fmla="*/ 53 w 74"/>
                  <a:gd name="T21" fmla="*/ 39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 h="54">
                    <a:moveTo>
                      <a:pt x="74" y="0"/>
                    </a:moveTo>
                    <a:cubicBezTo>
                      <a:pt x="16" y="0"/>
                      <a:pt x="16" y="0"/>
                      <a:pt x="16" y="0"/>
                    </a:cubicBezTo>
                    <a:cubicBezTo>
                      <a:pt x="10" y="1"/>
                      <a:pt x="5" y="3"/>
                      <a:pt x="0" y="5"/>
                    </a:cubicBezTo>
                    <a:cubicBezTo>
                      <a:pt x="0" y="54"/>
                      <a:pt x="0" y="54"/>
                      <a:pt x="0" y="54"/>
                    </a:cubicBezTo>
                    <a:cubicBezTo>
                      <a:pt x="74" y="54"/>
                      <a:pt x="74" y="54"/>
                      <a:pt x="74" y="54"/>
                    </a:cubicBezTo>
                    <a:lnTo>
                      <a:pt x="74" y="0"/>
                    </a:lnTo>
                    <a:close/>
                    <a:moveTo>
                      <a:pt x="53" y="39"/>
                    </a:moveTo>
                    <a:cubicBezTo>
                      <a:pt x="42" y="45"/>
                      <a:pt x="24" y="45"/>
                      <a:pt x="13" y="39"/>
                    </a:cubicBezTo>
                    <a:cubicBezTo>
                      <a:pt x="3" y="33"/>
                      <a:pt x="3" y="23"/>
                      <a:pt x="13" y="16"/>
                    </a:cubicBezTo>
                    <a:cubicBezTo>
                      <a:pt x="24" y="10"/>
                      <a:pt x="42" y="10"/>
                      <a:pt x="53" y="16"/>
                    </a:cubicBezTo>
                    <a:cubicBezTo>
                      <a:pt x="64" y="23"/>
                      <a:pt x="64" y="33"/>
                      <a:pt x="53" y="39"/>
                    </a:cubicBez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3" name="ïŝḷíde"/>
              <p:cNvSpPr/>
              <p:nvPr/>
            </p:nvSpPr>
            <p:spPr bwMode="auto">
              <a:xfrm>
                <a:off x="4170964" y="4572586"/>
                <a:ext cx="751994" cy="436642"/>
              </a:xfrm>
              <a:custGeom>
                <a:avLst/>
                <a:gdLst>
                  <a:gd name="T0" fmla="*/ 172 w 209"/>
                  <a:gd name="T1" fmla="*/ 22 h 121"/>
                  <a:gd name="T2" fmla="*/ 37 w 209"/>
                  <a:gd name="T3" fmla="*/ 22 h 121"/>
                  <a:gd name="T4" fmla="*/ 37 w 209"/>
                  <a:gd name="T5" fmla="*/ 100 h 121"/>
                  <a:gd name="T6" fmla="*/ 172 w 209"/>
                  <a:gd name="T7" fmla="*/ 100 h 121"/>
                  <a:gd name="T8" fmla="*/ 172 w 209"/>
                  <a:gd name="T9" fmla="*/ 22 h 121"/>
                  <a:gd name="T10" fmla="*/ 102 w 209"/>
                  <a:gd name="T11" fmla="*/ 62 h 121"/>
                  <a:gd name="T12" fmla="*/ 63 w 209"/>
                  <a:gd name="T13" fmla="*/ 62 h 121"/>
                  <a:gd name="T14" fmla="*/ 63 w 209"/>
                  <a:gd name="T15" fmla="*/ 39 h 121"/>
                  <a:gd name="T16" fmla="*/ 102 w 209"/>
                  <a:gd name="T17" fmla="*/ 39 h 121"/>
                  <a:gd name="T18" fmla="*/ 102 w 209"/>
                  <a:gd name="T19" fmla="*/ 62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9" h="121">
                    <a:moveTo>
                      <a:pt x="172" y="22"/>
                    </a:moveTo>
                    <a:cubicBezTo>
                      <a:pt x="135" y="0"/>
                      <a:pt x="75" y="0"/>
                      <a:pt x="37" y="22"/>
                    </a:cubicBezTo>
                    <a:cubicBezTo>
                      <a:pt x="0" y="43"/>
                      <a:pt x="0" y="78"/>
                      <a:pt x="37" y="100"/>
                    </a:cubicBezTo>
                    <a:cubicBezTo>
                      <a:pt x="75" y="121"/>
                      <a:pt x="135" y="121"/>
                      <a:pt x="172" y="100"/>
                    </a:cubicBezTo>
                    <a:cubicBezTo>
                      <a:pt x="209" y="78"/>
                      <a:pt x="209" y="43"/>
                      <a:pt x="172" y="22"/>
                    </a:cubicBezTo>
                    <a:close/>
                    <a:moveTo>
                      <a:pt x="102" y="62"/>
                    </a:moveTo>
                    <a:cubicBezTo>
                      <a:pt x="91" y="68"/>
                      <a:pt x="74" y="68"/>
                      <a:pt x="63" y="62"/>
                    </a:cubicBezTo>
                    <a:cubicBezTo>
                      <a:pt x="52" y="55"/>
                      <a:pt x="52" y="45"/>
                      <a:pt x="63" y="39"/>
                    </a:cubicBezTo>
                    <a:cubicBezTo>
                      <a:pt x="74" y="33"/>
                      <a:pt x="91" y="33"/>
                      <a:pt x="102" y="39"/>
                    </a:cubicBezTo>
                    <a:cubicBezTo>
                      <a:pt x="113" y="45"/>
                      <a:pt x="113" y="55"/>
                      <a:pt x="102" y="62"/>
                    </a:cubicBezTo>
                    <a:close/>
                  </a:path>
                </a:pathLst>
              </a:custGeom>
              <a:solidFill>
                <a:srgbClr val="F2B42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4" name="ï$ľiḋe"/>
              <p:cNvSpPr/>
              <p:nvPr/>
            </p:nvSpPr>
            <p:spPr bwMode="auto">
              <a:xfrm>
                <a:off x="4198687" y="4572586"/>
                <a:ext cx="700013" cy="233916"/>
              </a:xfrm>
              <a:custGeom>
                <a:avLst/>
                <a:gdLst>
                  <a:gd name="T0" fmla="*/ 29 w 194"/>
                  <a:gd name="T1" fmla="*/ 30 h 65"/>
                  <a:gd name="T2" fmla="*/ 164 w 194"/>
                  <a:gd name="T3" fmla="*/ 30 h 65"/>
                  <a:gd name="T4" fmla="*/ 192 w 194"/>
                  <a:gd name="T5" fmla="*/ 65 h 65"/>
                  <a:gd name="T6" fmla="*/ 164 w 194"/>
                  <a:gd name="T7" fmla="*/ 22 h 65"/>
                  <a:gd name="T8" fmla="*/ 29 w 194"/>
                  <a:gd name="T9" fmla="*/ 22 h 65"/>
                  <a:gd name="T10" fmla="*/ 2 w 194"/>
                  <a:gd name="T11" fmla="*/ 65 h 65"/>
                  <a:gd name="T12" fmla="*/ 29 w 194"/>
                  <a:gd name="T13" fmla="*/ 30 h 65"/>
                </a:gdLst>
                <a:ahLst/>
                <a:cxnLst>
                  <a:cxn ang="0">
                    <a:pos x="T0" y="T1"/>
                  </a:cxn>
                  <a:cxn ang="0">
                    <a:pos x="T2" y="T3"/>
                  </a:cxn>
                  <a:cxn ang="0">
                    <a:pos x="T4" y="T5"/>
                  </a:cxn>
                  <a:cxn ang="0">
                    <a:pos x="T6" y="T7"/>
                  </a:cxn>
                  <a:cxn ang="0">
                    <a:pos x="T8" y="T9"/>
                  </a:cxn>
                  <a:cxn ang="0">
                    <a:pos x="T10" y="T11"/>
                  </a:cxn>
                  <a:cxn ang="0">
                    <a:pos x="T12" y="T13"/>
                  </a:cxn>
                </a:cxnLst>
                <a:rect l="0" t="0" r="r" b="b"/>
                <a:pathLst>
                  <a:path w="194" h="65">
                    <a:moveTo>
                      <a:pt x="29" y="30"/>
                    </a:moveTo>
                    <a:cubicBezTo>
                      <a:pt x="67" y="8"/>
                      <a:pt x="127" y="8"/>
                      <a:pt x="164" y="30"/>
                    </a:cubicBezTo>
                    <a:cubicBezTo>
                      <a:pt x="181" y="40"/>
                      <a:pt x="190" y="52"/>
                      <a:pt x="192" y="65"/>
                    </a:cubicBezTo>
                    <a:cubicBezTo>
                      <a:pt x="194" y="49"/>
                      <a:pt x="185" y="34"/>
                      <a:pt x="164" y="22"/>
                    </a:cubicBezTo>
                    <a:cubicBezTo>
                      <a:pt x="127" y="0"/>
                      <a:pt x="67" y="0"/>
                      <a:pt x="29" y="22"/>
                    </a:cubicBezTo>
                    <a:cubicBezTo>
                      <a:pt x="9" y="34"/>
                      <a:pt x="0" y="49"/>
                      <a:pt x="2" y="65"/>
                    </a:cubicBezTo>
                    <a:cubicBezTo>
                      <a:pt x="3" y="52"/>
                      <a:pt x="12" y="40"/>
                      <a:pt x="29" y="30"/>
                    </a:cubicBez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5" name="íSḷîďè"/>
              <p:cNvSpPr/>
              <p:nvPr/>
            </p:nvSpPr>
            <p:spPr bwMode="auto">
              <a:xfrm>
                <a:off x="4732361" y="4983237"/>
                <a:ext cx="1081208" cy="525010"/>
              </a:xfrm>
              <a:custGeom>
                <a:avLst/>
                <a:gdLst>
                  <a:gd name="T0" fmla="*/ 48 w 300"/>
                  <a:gd name="T1" fmla="*/ 0 h 146"/>
                  <a:gd name="T2" fmla="*/ 27 w 300"/>
                  <a:gd name="T3" fmla="*/ 16 h 146"/>
                  <a:gd name="T4" fmla="*/ 0 w 300"/>
                  <a:gd name="T5" fmla="*/ 28 h 146"/>
                  <a:gd name="T6" fmla="*/ 21 w 300"/>
                  <a:gd name="T7" fmla="*/ 40 h 146"/>
                  <a:gd name="T8" fmla="*/ 52 w 300"/>
                  <a:gd name="T9" fmla="*/ 42 h 146"/>
                  <a:gd name="T10" fmla="*/ 67 w 300"/>
                  <a:gd name="T11" fmla="*/ 51 h 146"/>
                  <a:gd name="T12" fmla="*/ 61 w 300"/>
                  <a:gd name="T13" fmla="*/ 54 h 146"/>
                  <a:gd name="T14" fmla="*/ 72 w 300"/>
                  <a:gd name="T15" fmla="*/ 61 h 146"/>
                  <a:gd name="T16" fmla="*/ 85 w 300"/>
                  <a:gd name="T17" fmla="*/ 54 h 146"/>
                  <a:gd name="T18" fmla="*/ 105 w 300"/>
                  <a:gd name="T19" fmla="*/ 66 h 146"/>
                  <a:gd name="T20" fmla="*/ 85 w 300"/>
                  <a:gd name="T21" fmla="*/ 77 h 146"/>
                  <a:gd name="T22" fmla="*/ 100 w 300"/>
                  <a:gd name="T23" fmla="*/ 86 h 146"/>
                  <a:gd name="T24" fmla="*/ 115 w 300"/>
                  <a:gd name="T25" fmla="*/ 94 h 146"/>
                  <a:gd name="T26" fmla="*/ 133 w 300"/>
                  <a:gd name="T27" fmla="*/ 84 h 146"/>
                  <a:gd name="T28" fmla="*/ 160 w 300"/>
                  <a:gd name="T29" fmla="*/ 100 h 146"/>
                  <a:gd name="T30" fmla="*/ 149 w 300"/>
                  <a:gd name="T31" fmla="*/ 105 h 146"/>
                  <a:gd name="T32" fmla="*/ 167 w 300"/>
                  <a:gd name="T33" fmla="*/ 115 h 146"/>
                  <a:gd name="T34" fmla="*/ 177 w 300"/>
                  <a:gd name="T35" fmla="*/ 110 h 146"/>
                  <a:gd name="T36" fmla="*/ 185 w 300"/>
                  <a:gd name="T37" fmla="*/ 114 h 146"/>
                  <a:gd name="T38" fmla="*/ 177 w 300"/>
                  <a:gd name="T39" fmla="*/ 131 h 146"/>
                  <a:gd name="T40" fmla="*/ 203 w 300"/>
                  <a:gd name="T41" fmla="*/ 146 h 146"/>
                  <a:gd name="T42" fmla="*/ 300 w 300"/>
                  <a:gd name="T43" fmla="*/ 146 h 146"/>
                  <a:gd name="T44" fmla="*/ 48 w 300"/>
                  <a:gd name="T45"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0" h="146">
                    <a:moveTo>
                      <a:pt x="48" y="0"/>
                    </a:moveTo>
                    <a:cubicBezTo>
                      <a:pt x="42" y="6"/>
                      <a:pt x="35" y="11"/>
                      <a:pt x="27" y="16"/>
                    </a:cubicBezTo>
                    <a:cubicBezTo>
                      <a:pt x="19" y="21"/>
                      <a:pt x="10" y="25"/>
                      <a:pt x="0" y="28"/>
                    </a:cubicBezTo>
                    <a:cubicBezTo>
                      <a:pt x="21" y="40"/>
                      <a:pt x="21" y="40"/>
                      <a:pt x="21" y="40"/>
                    </a:cubicBezTo>
                    <a:cubicBezTo>
                      <a:pt x="52" y="42"/>
                      <a:pt x="52" y="42"/>
                      <a:pt x="52" y="42"/>
                    </a:cubicBezTo>
                    <a:cubicBezTo>
                      <a:pt x="67" y="51"/>
                      <a:pt x="67" y="51"/>
                      <a:pt x="67" y="51"/>
                    </a:cubicBezTo>
                    <a:cubicBezTo>
                      <a:pt x="61" y="54"/>
                      <a:pt x="61" y="54"/>
                      <a:pt x="61" y="54"/>
                    </a:cubicBezTo>
                    <a:cubicBezTo>
                      <a:pt x="72" y="61"/>
                      <a:pt x="72" y="61"/>
                      <a:pt x="72" y="61"/>
                    </a:cubicBezTo>
                    <a:cubicBezTo>
                      <a:pt x="85" y="54"/>
                      <a:pt x="85" y="54"/>
                      <a:pt x="85" y="54"/>
                    </a:cubicBezTo>
                    <a:cubicBezTo>
                      <a:pt x="105" y="66"/>
                      <a:pt x="105" y="66"/>
                      <a:pt x="105" y="66"/>
                    </a:cubicBezTo>
                    <a:cubicBezTo>
                      <a:pt x="85" y="77"/>
                      <a:pt x="85" y="77"/>
                      <a:pt x="85" y="77"/>
                    </a:cubicBezTo>
                    <a:cubicBezTo>
                      <a:pt x="100" y="86"/>
                      <a:pt x="100" y="86"/>
                      <a:pt x="100" y="86"/>
                    </a:cubicBezTo>
                    <a:cubicBezTo>
                      <a:pt x="115" y="94"/>
                      <a:pt x="115" y="94"/>
                      <a:pt x="115" y="94"/>
                    </a:cubicBezTo>
                    <a:cubicBezTo>
                      <a:pt x="133" y="84"/>
                      <a:pt x="133" y="84"/>
                      <a:pt x="133" y="84"/>
                    </a:cubicBezTo>
                    <a:cubicBezTo>
                      <a:pt x="160" y="100"/>
                      <a:pt x="160" y="100"/>
                      <a:pt x="160" y="100"/>
                    </a:cubicBezTo>
                    <a:cubicBezTo>
                      <a:pt x="149" y="105"/>
                      <a:pt x="149" y="105"/>
                      <a:pt x="149" y="105"/>
                    </a:cubicBezTo>
                    <a:cubicBezTo>
                      <a:pt x="167" y="115"/>
                      <a:pt x="167" y="115"/>
                      <a:pt x="167" y="115"/>
                    </a:cubicBezTo>
                    <a:cubicBezTo>
                      <a:pt x="177" y="110"/>
                      <a:pt x="177" y="110"/>
                      <a:pt x="177" y="110"/>
                    </a:cubicBezTo>
                    <a:cubicBezTo>
                      <a:pt x="185" y="114"/>
                      <a:pt x="185" y="114"/>
                      <a:pt x="185" y="114"/>
                    </a:cubicBezTo>
                    <a:cubicBezTo>
                      <a:pt x="177" y="131"/>
                      <a:pt x="177" y="131"/>
                      <a:pt x="177" y="131"/>
                    </a:cubicBezTo>
                    <a:cubicBezTo>
                      <a:pt x="203" y="146"/>
                      <a:pt x="203" y="146"/>
                      <a:pt x="203" y="146"/>
                    </a:cubicBezTo>
                    <a:cubicBezTo>
                      <a:pt x="300" y="146"/>
                      <a:pt x="300" y="146"/>
                      <a:pt x="300" y="146"/>
                    </a:cubicBezTo>
                    <a:lnTo>
                      <a:pt x="48" y="0"/>
                    </a:lnTo>
                    <a:close/>
                  </a:path>
                </a:pathLst>
              </a:custGeom>
              <a:solidFill>
                <a:srgbClr val="F2B42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6" name="ïšḻíďè"/>
              <p:cNvSpPr/>
              <p:nvPr/>
            </p:nvSpPr>
            <p:spPr bwMode="auto">
              <a:xfrm>
                <a:off x="4732361" y="4908731"/>
                <a:ext cx="1081208" cy="525010"/>
              </a:xfrm>
              <a:custGeom>
                <a:avLst/>
                <a:gdLst>
                  <a:gd name="T0" fmla="*/ 48 w 300"/>
                  <a:gd name="T1" fmla="*/ 0 h 146"/>
                  <a:gd name="T2" fmla="*/ 27 w 300"/>
                  <a:gd name="T3" fmla="*/ 16 h 146"/>
                  <a:gd name="T4" fmla="*/ 0 w 300"/>
                  <a:gd name="T5" fmla="*/ 28 h 146"/>
                  <a:gd name="T6" fmla="*/ 21 w 300"/>
                  <a:gd name="T7" fmla="*/ 40 h 146"/>
                  <a:gd name="T8" fmla="*/ 52 w 300"/>
                  <a:gd name="T9" fmla="*/ 42 h 146"/>
                  <a:gd name="T10" fmla="*/ 67 w 300"/>
                  <a:gd name="T11" fmla="*/ 51 h 146"/>
                  <a:gd name="T12" fmla="*/ 61 w 300"/>
                  <a:gd name="T13" fmla="*/ 54 h 146"/>
                  <a:gd name="T14" fmla="*/ 72 w 300"/>
                  <a:gd name="T15" fmla="*/ 61 h 146"/>
                  <a:gd name="T16" fmla="*/ 85 w 300"/>
                  <a:gd name="T17" fmla="*/ 54 h 146"/>
                  <a:gd name="T18" fmla="*/ 105 w 300"/>
                  <a:gd name="T19" fmla="*/ 65 h 146"/>
                  <a:gd name="T20" fmla="*/ 85 w 300"/>
                  <a:gd name="T21" fmla="*/ 77 h 146"/>
                  <a:gd name="T22" fmla="*/ 100 w 300"/>
                  <a:gd name="T23" fmla="*/ 86 h 146"/>
                  <a:gd name="T24" fmla="*/ 115 w 300"/>
                  <a:gd name="T25" fmla="*/ 94 h 146"/>
                  <a:gd name="T26" fmla="*/ 133 w 300"/>
                  <a:gd name="T27" fmla="*/ 84 h 146"/>
                  <a:gd name="T28" fmla="*/ 160 w 300"/>
                  <a:gd name="T29" fmla="*/ 99 h 146"/>
                  <a:gd name="T30" fmla="*/ 149 w 300"/>
                  <a:gd name="T31" fmla="*/ 105 h 146"/>
                  <a:gd name="T32" fmla="*/ 167 w 300"/>
                  <a:gd name="T33" fmla="*/ 115 h 146"/>
                  <a:gd name="T34" fmla="*/ 177 w 300"/>
                  <a:gd name="T35" fmla="*/ 109 h 146"/>
                  <a:gd name="T36" fmla="*/ 185 w 300"/>
                  <a:gd name="T37" fmla="*/ 114 h 146"/>
                  <a:gd name="T38" fmla="*/ 177 w 300"/>
                  <a:gd name="T39" fmla="*/ 130 h 146"/>
                  <a:gd name="T40" fmla="*/ 203 w 300"/>
                  <a:gd name="T41" fmla="*/ 146 h 146"/>
                  <a:gd name="T42" fmla="*/ 300 w 300"/>
                  <a:gd name="T43" fmla="*/ 146 h 146"/>
                  <a:gd name="T44" fmla="*/ 48 w 300"/>
                  <a:gd name="T45"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0" h="146">
                    <a:moveTo>
                      <a:pt x="48" y="0"/>
                    </a:moveTo>
                    <a:cubicBezTo>
                      <a:pt x="42" y="6"/>
                      <a:pt x="35" y="11"/>
                      <a:pt x="27" y="16"/>
                    </a:cubicBezTo>
                    <a:cubicBezTo>
                      <a:pt x="19" y="21"/>
                      <a:pt x="10" y="25"/>
                      <a:pt x="0" y="28"/>
                    </a:cubicBezTo>
                    <a:cubicBezTo>
                      <a:pt x="21" y="40"/>
                      <a:pt x="21" y="40"/>
                      <a:pt x="21" y="40"/>
                    </a:cubicBezTo>
                    <a:cubicBezTo>
                      <a:pt x="52" y="42"/>
                      <a:pt x="52" y="42"/>
                      <a:pt x="52" y="42"/>
                    </a:cubicBezTo>
                    <a:cubicBezTo>
                      <a:pt x="67" y="51"/>
                      <a:pt x="67" y="51"/>
                      <a:pt x="67" y="51"/>
                    </a:cubicBezTo>
                    <a:cubicBezTo>
                      <a:pt x="61" y="54"/>
                      <a:pt x="61" y="54"/>
                      <a:pt x="61" y="54"/>
                    </a:cubicBezTo>
                    <a:cubicBezTo>
                      <a:pt x="72" y="61"/>
                      <a:pt x="72" y="61"/>
                      <a:pt x="72" y="61"/>
                    </a:cubicBezTo>
                    <a:cubicBezTo>
                      <a:pt x="85" y="54"/>
                      <a:pt x="85" y="54"/>
                      <a:pt x="85" y="54"/>
                    </a:cubicBezTo>
                    <a:cubicBezTo>
                      <a:pt x="105" y="65"/>
                      <a:pt x="105" y="65"/>
                      <a:pt x="105" y="65"/>
                    </a:cubicBezTo>
                    <a:cubicBezTo>
                      <a:pt x="85" y="77"/>
                      <a:pt x="85" y="77"/>
                      <a:pt x="85" y="77"/>
                    </a:cubicBezTo>
                    <a:cubicBezTo>
                      <a:pt x="100" y="86"/>
                      <a:pt x="100" y="86"/>
                      <a:pt x="100" y="86"/>
                    </a:cubicBezTo>
                    <a:cubicBezTo>
                      <a:pt x="115" y="94"/>
                      <a:pt x="115" y="94"/>
                      <a:pt x="115" y="94"/>
                    </a:cubicBezTo>
                    <a:cubicBezTo>
                      <a:pt x="133" y="84"/>
                      <a:pt x="133" y="84"/>
                      <a:pt x="133" y="84"/>
                    </a:cubicBezTo>
                    <a:cubicBezTo>
                      <a:pt x="160" y="99"/>
                      <a:pt x="160" y="99"/>
                      <a:pt x="160" y="99"/>
                    </a:cubicBezTo>
                    <a:cubicBezTo>
                      <a:pt x="149" y="105"/>
                      <a:pt x="149" y="105"/>
                      <a:pt x="149" y="105"/>
                    </a:cubicBezTo>
                    <a:cubicBezTo>
                      <a:pt x="167" y="115"/>
                      <a:pt x="167" y="115"/>
                      <a:pt x="167" y="115"/>
                    </a:cubicBezTo>
                    <a:cubicBezTo>
                      <a:pt x="177" y="109"/>
                      <a:pt x="177" y="109"/>
                      <a:pt x="177" y="109"/>
                    </a:cubicBezTo>
                    <a:cubicBezTo>
                      <a:pt x="185" y="114"/>
                      <a:pt x="185" y="114"/>
                      <a:pt x="185" y="114"/>
                    </a:cubicBezTo>
                    <a:cubicBezTo>
                      <a:pt x="177" y="130"/>
                      <a:pt x="177" y="130"/>
                      <a:pt x="177" y="130"/>
                    </a:cubicBezTo>
                    <a:cubicBezTo>
                      <a:pt x="203" y="146"/>
                      <a:pt x="203" y="146"/>
                      <a:pt x="203" y="146"/>
                    </a:cubicBezTo>
                    <a:cubicBezTo>
                      <a:pt x="300" y="146"/>
                      <a:pt x="300" y="146"/>
                      <a:pt x="300" y="146"/>
                    </a:cubicBezTo>
                    <a:lnTo>
                      <a:pt x="48" y="0"/>
                    </a:lnTo>
                    <a:close/>
                  </a:path>
                </a:pathLst>
              </a:custGeom>
              <a:solidFill>
                <a:srgbClr val="FDD76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7" name="iṩľiḋè"/>
              <p:cNvSpPr/>
              <p:nvPr/>
            </p:nvSpPr>
            <p:spPr bwMode="auto">
              <a:xfrm>
                <a:off x="5463562" y="5433740"/>
                <a:ext cx="350007" cy="74507"/>
              </a:xfrm>
              <a:prstGeom prst="rect">
                <a:avLst/>
              </a:prstGeom>
              <a:solidFill>
                <a:srgbClr val="E8A2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58" name="ïsļíḍe"/>
              <p:cNvSpPr/>
              <p:nvPr/>
            </p:nvSpPr>
            <p:spPr bwMode="auto">
              <a:xfrm>
                <a:off x="5333609" y="5300322"/>
                <a:ext cx="36387" cy="97032"/>
              </a:xfrm>
              <a:custGeom>
                <a:avLst/>
                <a:gdLst>
                  <a:gd name="T0" fmla="*/ 0 w 21"/>
                  <a:gd name="T1" fmla="*/ 56 h 56"/>
                  <a:gd name="T2" fmla="*/ 0 w 21"/>
                  <a:gd name="T3" fmla="*/ 12 h 56"/>
                  <a:gd name="T4" fmla="*/ 21 w 21"/>
                  <a:gd name="T5" fmla="*/ 0 h 56"/>
                  <a:gd name="T6" fmla="*/ 21 w 21"/>
                  <a:gd name="T7" fmla="*/ 46 h 56"/>
                  <a:gd name="T8" fmla="*/ 0 w 21"/>
                  <a:gd name="T9" fmla="*/ 56 h 56"/>
                </a:gdLst>
                <a:ahLst/>
                <a:cxnLst>
                  <a:cxn ang="0">
                    <a:pos x="T0" y="T1"/>
                  </a:cxn>
                  <a:cxn ang="0">
                    <a:pos x="T2" y="T3"/>
                  </a:cxn>
                  <a:cxn ang="0">
                    <a:pos x="T4" y="T5"/>
                  </a:cxn>
                  <a:cxn ang="0">
                    <a:pos x="T6" y="T7"/>
                  </a:cxn>
                  <a:cxn ang="0">
                    <a:pos x="T8" y="T9"/>
                  </a:cxn>
                </a:cxnLst>
                <a:rect l="0" t="0" r="r" b="b"/>
                <a:pathLst>
                  <a:path w="21" h="56">
                    <a:moveTo>
                      <a:pt x="0" y="56"/>
                    </a:moveTo>
                    <a:lnTo>
                      <a:pt x="0" y="12"/>
                    </a:lnTo>
                    <a:lnTo>
                      <a:pt x="21" y="0"/>
                    </a:lnTo>
                    <a:lnTo>
                      <a:pt x="21" y="46"/>
                    </a:lnTo>
                    <a:lnTo>
                      <a:pt x="0" y="56"/>
                    </a:ln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9" name="í$ľíḋé"/>
              <p:cNvSpPr/>
              <p:nvPr/>
            </p:nvSpPr>
            <p:spPr bwMode="auto">
              <a:xfrm>
                <a:off x="5269499" y="5286461"/>
                <a:ext cx="64111" cy="110893"/>
              </a:xfrm>
              <a:custGeom>
                <a:avLst/>
                <a:gdLst>
                  <a:gd name="T0" fmla="*/ 0 w 37"/>
                  <a:gd name="T1" fmla="*/ 0 h 64"/>
                  <a:gd name="T2" fmla="*/ 0 w 37"/>
                  <a:gd name="T3" fmla="*/ 43 h 64"/>
                  <a:gd name="T4" fmla="*/ 37 w 37"/>
                  <a:gd name="T5" fmla="*/ 64 h 64"/>
                  <a:gd name="T6" fmla="*/ 37 w 37"/>
                  <a:gd name="T7" fmla="*/ 20 h 64"/>
                  <a:gd name="T8" fmla="*/ 0 w 37"/>
                  <a:gd name="T9" fmla="*/ 0 h 64"/>
                </a:gdLst>
                <a:ahLst/>
                <a:cxnLst>
                  <a:cxn ang="0">
                    <a:pos x="T0" y="T1"/>
                  </a:cxn>
                  <a:cxn ang="0">
                    <a:pos x="T2" y="T3"/>
                  </a:cxn>
                  <a:cxn ang="0">
                    <a:pos x="T4" y="T5"/>
                  </a:cxn>
                  <a:cxn ang="0">
                    <a:pos x="T6" y="T7"/>
                  </a:cxn>
                  <a:cxn ang="0">
                    <a:pos x="T8" y="T9"/>
                  </a:cxn>
                </a:cxnLst>
                <a:rect l="0" t="0" r="r" b="b"/>
                <a:pathLst>
                  <a:path w="37" h="64">
                    <a:moveTo>
                      <a:pt x="0" y="0"/>
                    </a:moveTo>
                    <a:lnTo>
                      <a:pt x="0" y="43"/>
                    </a:lnTo>
                    <a:lnTo>
                      <a:pt x="37" y="64"/>
                    </a:lnTo>
                    <a:lnTo>
                      <a:pt x="37" y="20"/>
                    </a:lnTo>
                    <a:lnTo>
                      <a:pt x="0" y="0"/>
                    </a:lnTo>
                    <a:close/>
                  </a:path>
                </a:pathLst>
              </a:custGeom>
              <a:solidFill>
                <a:srgbClr val="EEAD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0" name="i$ľiḑé"/>
              <p:cNvSpPr/>
              <p:nvPr/>
            </p:nvSpPr>
            <p:spPr bwMode="auto">
              <a:xfrm>
                <a:off x="5146477" y="5210222"/>
                <a:ext cx="65843" cy="110893"/>
              </a:xfrm>
              <a:custGeom>
                <a:avLst/>
                <a:gdLst>
                  <a:gd name="T0" fmla="*/ 38 w 38"/>
                  <a:gd name="T1" fmla="*/ 0 h 64"/>
                  <a:gd name="T2" fmla="*/ 38 w 38"/>
                  <a:gd name="T3" fmla="*/ 44 h 64"/>
                  <a:gd name="T4" fmla="*/ 0 w 38"/>
                  <a:gd name="T5" fmla="*/ 64 h 64"/>
                  <a:gd name="T6" fmla="*/ 0 w 38"/>
                  <a:gd name="T7" fmla="*/ 21 h 64"/>
                  <a:gd name="T8" fmla="*/ 38 w 38"/>
                  <a:gd name="T9" fmla="*/ 0 h 64"/>
                </a:gdLst>
                <a:ahLst/>
                <a:cxnLst>
                  <a:cxn ang="0">
                    <a:pos x="T0" y="T1"/>
                  </a:cxn>
                  <a:cxn ang="0">
                    <a:pos x="T2" y="T3"/>
                  </a:cxn>
                  <a:cxn ang="0">
                    <a:pos x="T4" y="T5"/>
                  </a:cxn>
                  <a:cxn ang="0">
                    <a:pos x="T6" y="T7"/>
                  </a:cxn>
                  <a:cxn ang="0">
                    <a:pos x="T8" y="T9"/>
                  </a:cxn>
                </a:cxnLst>
                <a:rect l="0" t="0" r="r" b="b"/>
                <a:pathLst>
                  <a:path w="38" h="64">
                    <a:moveTo>
                      <a:pt x="38" y="0"/>
                    </a:moveTo>
                    <a:lnTo>
                      <a:pt x="38" y="44"/>
                    </a:lnTo>
                    <a:lnTo>
                      <a:pt x="0" y="64"/>
                    </a:lnTo>
                    <a:lnTo>
                      <a:pt x="0" y="21"/>
                    </a:lnTo>
                    <a:lnTo>
                      <a:pt x="38" y="0"/>
                    </a:ln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1" name="îśliḋê"/>
              <p:cNvSpPr/>
              <p:nvPr/>
            </p:nvSpPr>
            <p:spPr bwMode="auto">
              <a:xfrm>
                <a:off x="5039049" y="5184231"/>
                <a:ext cx="107428" cy="136884"/>
              </a:xfrm>
              <a:custGeom>
                <a:avLst/>
                <a:gdLst>
                  <a:gd name="T0" fmla="*/ 0 w 62"/>
                  <a:gd name="T1" fmla="*/ 0 h 79"/>
                  <a:gd name="T2" fmla="*/ 0 w 62"/>
                  <a:gd name="T3" fmla="*/ 44 h 79"/>
                  <a:gd name="T4" fmla="*/ 62 w 62"/>
                  <a:gd name="T5" fmla="*/ 79 h 79"/>
                  <a:gd name="T6" fmla="*/ 62 w 62"/>
                  <a:gd name="T7" fmla="*/ 36 h 79"/>
                  <a:gd name="T8" fmla="*/ 0 w 62"/>
                  <a:gd name="T9" fmla="*/ 0 h 79"/>
                </a:gdLst>
                <a:ahLst/>
                <a:cxnLst>
                  <a:cxn ang="0">
                    <a:pos x="T0" y="T1"/>
                  </a:cxn>
                  <a:cxn ang="0">
                    <a:pos x="T2" y="T3"/>
                  </a:cxn>
                  <a:cxn ang="0">
                    <a:pos x="T4" y="T5"/>
                  </a:cxn>
                  <a:cxn ang="0">
                    <a:pos x="T6" y="T7"/>
                  </a:cxn>
                  <a:cxn ang="0">
                    <a:pos x="T8" y="T9"/>
                  </a:cxn>
                </a:cxnLst>
                <a:rect l="0" t="0" r="r" b="b"/>
                <a:pathLst>
                  <a:path w="62" h="79">
                    <a:moveTo>
                      <a:pt x="0" y="0"/>
                    </a:moveTo>
                    <a:lnTo>
                      <a:pt x="0" y="44"/>
                    </a:lnTo>
                    <a:lnTo>
                      <a:pt x="62" y="79"/>
                    </a:lnTo>
                    <a:lnTo>
                      <a:pt x="62" y="36"/>
                    </a:lnTo>
                    <a:lnTo>
                      <a:pt x="0" y="0"/>
                    </a:lnTo>
                    <a:close/>
                  </a:path>
                </a:pathLst>
              </a:custGeom>
              <a:solidFill>
                <a:srgbClr val="EEAD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2" name="íŝḷiḋé"/>
              <p:cNvSpPr/>
              <p:nvPr/>
            </p:nvSpPr>
            <p:spPr bwMode="auto">
              <a:xfrm>
                <a:off x="5369996" y="5380027"/>
                <a:ext cx="93566" cy="128220"/>
              </a:xfrm>
              <a:custGeom>
                <a:avLst/>
                <a:gdLst>
                  <a:gd name="T0" fmla="*/ 0 w 54"/>
                  <a:gd name="T1" fmla="*/ 0 h 74"/>
                  <a:gd name="T2" fmla="*/ 0 w 54"/>
                  <a:gd name="T3" fmla="*/ 43 h 74"/>
                  <a:gd name="T4" fmla="*/ 54 w 54"/>
                  <a:gd name="T5" fmla="*/ 74 h 74"/>
                  <a:gd name="T6" fmla="*/ 54 w 54"/>
                  <a:gd name="T7" fmla="*/ 31 h 74"/>
                  <a:gd name="T8" fmla="*/ 0 w 54"/>
                  <a:gd name="T9" fmla="*/ 0 h 74"/>
                </a:gdLst>
                <a:ahLst/>
                <a:cxnLst>
                  <a:cxn ang="0">
                    <a:pos x="T0" y="T1"/>
                  </a:cxn>
                  <a:cxn ang="0">
                    <a:pos x="T2" y="T3"/>
                  </a:cxn>
                  <a:cxn ang="0">
                    <a:pos x="T4" y="T5"/>
                  </a:cxn>
                  <a:cxn ang="0">
                    <a:pos x="T6" y="T7"/>
                  </a:cxn>
                  <a:cxn ang="0">
                    <a:pos x="T8" y="T9"/>
                  </a:cxn>
                </a:cxnLst>
                <a:rect l="0" t="0" r="r" b="b"/>
                <a:pathLst>
                  <a:path w="54" h="74">
                    <a:moveTo>
                      <a:pt x="0" y="0"/>
                    </a:moveTo>
                    <a:lnTo>
                      <a:pt x="0" y="43"/>
                    </a:lnTo>
                    <a:lnTo>
                      <a:pt x="54" y="74"/>
                    </a:lnTo>
                    <a:lnTo>
                      <a:pt x="54" y="31"/>
                    </a:lnTo>
                    <a:lnTo>
                      <a:pt x="0" y="0"/>
                    </a:lnTo>
                    <a:close/>
                  </a:path>
                </a:pathLst>
              </a:custGeom>
              <a:solidFill>
                <a:srgbClr val="EEAD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3" name="îṧḻiḋe"/>
              <p:cNvSpPr/>
              <p:nvPr/>
            </p:nvSpPr>
            <p:spPr bwMode="auto">
              <a:xfrm>
                <a:off x="4952414" y="5102794"/>
                <a:ext cx="39853" cy="100497"/>
              </a:xfrm>
              <a:custGeom>
                <a:avLst/>
                <a:gdLst>
                  <a:gd name="T0" fmla="*/ 23 w 23"/>
                  <a:gd name="T1" fmla="*/ 14 h 58"/>
                  <a:gd name="T2" fmla="*/ 23 w 23"/>
                  <a:gd name="T3" fmla="*/ 58 h 58"/>
                  <a:gd name="T4" fmla="*/ 0 w 23"/>
                  <a:gd name="T5" fmla="*/ 43 h 58"/>
                  <a:gd name="T6" fmla="*/ 0 w 23"/>
                  <a:gd name="T7" fmla="*/ 0 h 58"/>
                  <a:gd name="T8" fmla="*/ 23 w 23"/>
                  <a:gd name="T9" fmla="*/ 14 h 58"/>
                </a:gdLst>
                <a:ahLst/>
                <a:cxnLst>
                  <a:cxn ang="0">
                    <a:pos x="T0" y="T1"/>
                  </a:cxn>
                  <a:cxn ang="0">
                    <a:pos x="T2" y="T3"/>
                  </a:cxn>
                  <a:cxn ang="0">
                    <a:pos x="T4" y="T5"/>
                  </a:cxn>
                  <a:cxn ang="0">
                    <a:pos x="T6" y="T7"/>
                  </a:cxn>
                  <a:cxn ang="0">
                    <a:pos x="T8" y="T9"/>
                  </a:cxn>
                </a:cxnLst>
                <a:rect l="0" t="0" r="r" b="b"/>
                <a:pathLst>
                  <a:path w="23" h="58">
                    <a:moveTo>
                      <a:pt x="23" y="14"/>
                    </a:moveTo>
                    <a:lnTo>
                      <a:pt x="23" y="58"/>
                    </a:lnTo>
                    <a:lnTo>
                      <a:pt x="0" y="43"/>
                    </a:lnTo>
                    <a:lnTo>
                      <a:pt x="0" y="0"/>
                    </a:lnTo>
                    <a:lnTo>
                      <a:pt x="23" y="14"/>
                    </a:lnTo>
                    <a:close/>
                  </a:path>
                </a:pathLst>
              </a:custGeom>
              <a:solidFill>
                <a:srgbClr val="EEAD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4" name="îSļîḋé"/>
              <p:cNvSpPr/>
              <p:nvPr/>
            </p:nvSpPr>
            <p:spPr bwMode="auto">
              <a:xfrm>
                <a:off x="4808600" y="5052545"/>
                <a:ext cx="110893" cy="81438"/>
              </a:xfrm>
              <a:custGeom>
                <a:avLst/>
                <a:gdLst>
                  <a:gd name="T0" fmla="*/ 0 w 64"/>
                  <a:gd name="T1" fmla="*/ 0 h 47"/>
                  <a:gd name="T2" fmla="*/ 0 w 64"/>
                  <a:gd name="T3" fmla="*/ 43 h 47"/>
                  <a:gd name="T4" fmla="*/ 64 w 64"/>
                  <a:gd name="T5" fmla="*/ 47 h 47"/>
                  <a:gd name="T6" fmla="*/ 64 w 64"/>
                  <a:gd name="T7" fmla="*/ 4 h 47"/>
                  <a:gd name="T8" fmla="*/ 0 w 64"/>
                  <a:gd name="T9" fmla="*/ 0 h 47"/>
                </a:gdLst>
                <a:ahLst/>
                <a:cxnLst>
                  <a:cxn ang="0">
                    <a:pos x="T0" y="T1"/>
                  </a:cxn>
                  <a:cxn ang="0">
                    <a:pos x="T2" y="T3"/>
                  </a:cxn>
                  <a:cxn ang="0">
                    <a:pos x="T4" y="T5"/>
                  </a:cxn>
                  <a:cxn ang="0">
                    <a:pos x="T6" y="T7"/>
                  </a:cxn>
                  <a:cxn ang="0">
                    <a:pos x="T8" y="T9"/>
                  </a:cxn>
                </a:cxnLst>
                <a:rect l="0" t="0" r="r" b="b"/>
                <a:pathLst>
                  <a:path w="64" h="47">
                    <a:moveTo>
                      <a:pt x="0" y="0"/>
                    </a:moveTo>
                    <a:lnTo>
                      <a:pt x="0" y="43"/>
                    </a:lnTo>
                    <a:lnTo>
                      <a:pt x="64" y="47"/>
                    </a:lnTo>
                    <a:lnTo>
                      <a:pt x="64" y="4"/>
                    </a:lnTo>
                    <a:lnTo>
                      <a:pt x="0" y="0"/>
                    </a:ln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5" name="ïṥḷidé"/>
              <p:cNvSpPr/>
              <p:nvPr/>
            </p:nvSpPr>
            <p:spPr bwMode="auto">
              <a:xfrm>
                <a:off x="4912562" y="4972841"/>
                <a:ext cx="734667" cy="407186"/>
              </a:xfrm>
              <a:custGeom>
                <a:avLst/>
                <a:gdLst>
                  <a:gd name="T0" fmla="*/ 383 w 424"/>
                  <a:gd name="T1" fmla="*/ 235 h 235"/>
                  <a:gd name="T2" fmla="*/ 0 w 424"/>
                  <a:gd name="T3" fmla="*/ 12 h 235"/>
                  <a:gd name="T4" fmla="*/ 21 w 424"/>
                  <a:gd name="T5" fmla="*/ 0 h 235"/>
                  <a:gd name="T6" fmla="*/ 424 w 424"/>
                  <a:gd name="T7" fmla="*/ 233 h 235"/>
                  <a:gd name="T8" fmla="*/ 383 w 424"/>
                  <a:gd name="T9" fmla="*/ 235 h 235"/>
                </a:gdLst>
                <a:ahLst/>
                <a:cxnLst>
                  <a:cxn ang="0">
                    <a:pos x="T0" y="T1"/>
                  </a:cxn>
                  <a:cxn ang="0">
                    <a:pos x="T2" y="T3"/>
                  </a:cxn>
                  <a:cxn ang="0">
                    <a:pos x="T4" y="T5"/>
                  </a:cxn>
                  <a:cxn ang="0">
                    <a:pos x="T6" y="T7"/>
                  </a:cxn>
                  <a:cxn ang="0">
                    <a:pos x="T8" y="T9"/>
                  </a:cxn>
                </a:cxnLst>
                <a:rect l="0" t="0" r="r" b="b"/>
                <a:pathLst>
                  <a:path w="424" h="235">
                    <a:moveTo>
                      <a:pt x="383" y="235"/>
                    </a:moveTo>
                    <a:lnTo>
                      <a:pt x="0" y="12"/>
                    </a:lnTo>
                    <a:lnTo>
                      <a:pt x="21" y="0"/>
                    </a:lnTo>
                    <a:lnTo>
                      <a:pt x="424" y="233"/>
                    </a:lnTo>
                    <a:lnTo>
                      <a:pt x="383" y="235"/>
                    </a:ln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6" name="išḻïḍe"/>
              <p:cNvSpPr/>
              <p:nvPr/>
            </p:nvSpPr>
            <p:spPr bwMode="auto">
              <a:xfrm>
                <a:off x="4912562" y="4972841"/>
                <a:ext cx="734667" cy="407186"/>
              </a:xfrm>
              <a:custGeom>
                <a:avLst/>
                <a:gdLst>
                  <a:gd name="T0" fmla="*/ 21 w 424"/>
                  <a:gd name="T1" fmla="*/ 10 h 235"/>
                  <a:gd name="T2" fmla="*/ 406 w 424"/>
                  <a:gd name="T3" fmla="*/ 235 h 235"/>
                  <a:gd name="T4" fmla="*/ 424 w 424"/>
                  <a:gd name="T5" fmla="*/ 233 h 235"/>
                  <a:gd name="T6" fmla="*/ 21 w 424"/>
                  <a:gd name="T7" fmla="*/ 0 h 235"/>
                  <a:gd name="T8" fmla="*/ 0 w 424"/>
                  <a:gd name="T9" fmla="*/ 12 h 235"/>
                  <a:gd name="T10" fmla="*/ 8 w 424"/>
                  <a:gd name="T11" fmla="*/ 19 h 235"/>
                  <a:gd name="T12" fmla="*/ 21 w 424"/>
                  <a:gd name="T13" fmla="*/ 10 h 235"/>
                </a:gdLst>
                <a:ahLst/>
                <a:cxnLst>
                  <a:cxn ang="0">
                    <a:pos x="T0" y="T1"/>
                  </a:cxn>
                  <a:cxn ang="0">
                    <a:pos x="T2" y="T3"/>
                  </a:cxn>
                  <a:cxn ang="0">
                    <a:pos x="T4" y="T5"/>
                  </a:cxn>
                  <a:cxn ang="0">
                    <a:pos x="T6" y="T7"/>
                  </a:cxn>
                  <a:cxn ang="0">
                    <a:pos x="T8" y="T9"/>
                  </a:cxn>
                  <a:cxn ang="0">
                    <a:pos x="T10" y="T11"/>
                  </a:cxn>
                  <a:cxn ang="0">
                    <a:pos x="T12" y="T13"/>
                  </a:cxn>
                </a:cxnLst>
                <a:rect l="0" t="0" r="r" b="b"/>
                <a:pathLst>
                  <a:path w="424" h="235">
                    <a:moveTo>
                      <a:pt x="21" y="10"/>
                    </a:moveTo>
                    <a:lnTo>
                      <a:pt x="406" y="235"/>
                    </a:lnTo>
                    <a:lnTo>
                      <a:pt x="424" y="233"/>
                    </a:lnTo>
                    <a:lnTo>
                      <a:pt x="21" y="0"/>
                    </a:lnTo>
                    <a:lnTo>
                      <a:pt x="0" y="12"/>
                    </a:lnTo>
                    <a:lnTo>
                      <a:pt x="8" y="19"/>
                    </a:lnTo>
                    <a:lnTo>
                      <a:pt x="21" y="10"/>
                    </a:lnTo>
                    <a:close/>
                  </a:path>
                </a:pathLst>
              </a:custGeom>
              <a:solidFill>
                <a:srgbClr val="F2B42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7" name="işḻîďê"/>
              <p:cNvSpPr/>
              <p:nvPr/>
            </p:nvSpPr>
            <p:spPr bwMode="auto">
              <a:xfrm>
                <a:off x="4732361" y="5009228"/>
                <a:ext cx="76239" cy="117824"/>
              </a:xfrm>
              <a:custGeom>
                <a:avLst/>
                <a:gdLst>
                  <a:gd name="T0" fmla="*/ 44 w 44"/>
                  <a:gd name="T1" fmla="*/ 68 h 68"/>
                  <a:gd name="T2" fmla="*/ 44 w 44"/>
                  <a:gd name="T3" fmla="*/ 25 h 68"/>
                  <a:gd name="T4" fmla="*/ 0 w 44"/>
                  <a:gd name="T5" fmla="*/ 0 h 68"/>
                  <a:gd name="T6" fmla="*/ 0 w 44"/>
                  <a:gd name="T7" fmla="*/ 43 h 68"/>
                  <a:gd name="T8" fmla="*/ 44 w 44"/>
                  <a:gd name="T9" fmla="*/ 68 h 68"/>
                </a:gdLst>
                <a:ahLst/>
                <a:cxnLst>
                  <a:cxn ang="0">
                    <a:pos x="T0" y="T1"/>
                  </a:cxn>
                  <a:cxn ang="0">
                    <a:pos x="T2" y="T3"/>
                  </a:cxn>
                  <a:cxn ang="0">
                    <a:pos x="T4" y="T5"/>
                  </a:cxn>
                  <a:cxn ang="0">
                    <a:pos x="T6" y="T7"/>
                  </a:cxn>
                  <a:cxn ang="0">
                    <a:pos x="T8" y="T9"/>
                  </a:cxn>
                </a:cxnLst>
                <a:rect l="0" t="0" r="r" b="b"/>
                <a:pathLst>
                  <a:path w="44" h="68">
                    <a:moveTo>
                      <a:pt x="44" y="68"/>
                    </a:moveTo>
                    <a:lnTo>
                      <a:pt x="44" y="25"/>
                    </a:lnTo>
                    <a:lnTo>
                      <a:pt x="0" y="0"/>
                    </a:lnTo>
                    <a:lnTo>
                      <a:pt x="0" y="43"/>
                    </a:lnTo>
                    <a:lnTo>
                      <a:pt x="44" y="68"/>
                    </a:ln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8" name="íSḻïḓè"/>
              <p:cNvSpPr/>
              <p:nvPr/>
            </p:nvSpPr>
            <p:spPr bwMode="auto">
              <a:xfrm>
                <a:off x="4992267" y="5102794"/>
                <a:ext cx="46784" cy="100497"/>
              </a:xfrm>
              <a:custGeom>
                <a:avLst/>
                <a:gdLst>
                  <a:gd name="T0" fmla="*/ 27 w 27"/>
                  <a:gd name="T1" fmla="*/ 0 h 58"/>
                  <a:gd name="T2" fmla="*/ 27 w 27"/>
                  <a:gd name="T3" fmla="*/ 43 h 58"/>
                  <a:gd name="T4" fmla="*/ 0 w 27"/>
                  <a:gd name="T5" fmla="*/ 58 h 58"/>
                  <a:gd name="T6" fmla="*/ 0 w 27"/>
                  <a:gd name="T7" fmla="*/ 14 h 58"/>
                  <a:gd name="T8" fmla="*/ 27 w 27"/>
                  <a:gd name="T9" fmla="*/ 0 h 58"/>
                </a:gdLst>
                <a:ahLst/>
                <a:cxnLst>
                  <a:cxn ang="0">
                    <a:pos x="T0" y="T1"/>
                  </a:cxn>
                  <a:cxn ang="0">
                    <a:pos x="T2" y="T3"/>
                  </a:cxn>
                  <a:cxn ang="0">
                    <a:pos x="T4" y="T5"/>
                  </a:cxn>
                  <a:cxn ang="0">
                    <a:pos x="T6" y="T7"/>
                  </a:cxn>
                  <a:cxn ang="0">
                    <a:pos x="T8" y="T9"/>
                  </a:cxn>
                </a:cxnLst>
                <a:rect l="0" t="0" r="r" b="b"/>
                <a:pathLst>
                  <a:path w="27" h="58">
                    <a:moveTo>
                      <a:pt x="27" y="0"/>
                    </a:moveTo>
                    <a:lnTo>
                      <a:pt x="27" y="43"/>
                    </a:lnTo>
                    <a:lnTo>
                      <a:pt x="0" y="58"/>
                    </a:lnTo>
                    <a:lnTo>
                      <a:pt x="0" y="14"/>
                    </a:lnTo>
                    <a:lnTo>
                      <a:pt x="27" y="0"/>
                    </a:lnTo>
                    <a:close/>
                  </a:path>
                </a:pathLst>
              </a:custGeom>
              <a:solidFill>
                <a:srgbClr val="E8A2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9" name="ï$1iḑè"/>
              <p:cNvSpPr/>
              <p:nvPr/>
            </p:nvSpPr>
            <p:spPr bwMode="auto">
              <a:xfrm>
                <a:off x="4515772" y="4588180"/>
                <a:ext cx="382928" cy="218321"/>
              </a:xfrm>
              <a:custGeom>
                <a:avLst/>
                <a:gdLst>
                  <a:gd name="T0" fmla="*/ 76 w 106"/>
                  <a:gd name="T1" fmla="*/ 18 h 61"/>
                  <a:gd name="T2" fmla="*/ 0 w 106"/>
                  <a:gd name="T3" fmla="*/ 2 h 61"/>
                  <a:gd name="T4" fmla="*/ 0 w 106"/>
                  <a:gd name="T5" fmla="*/ 10 h 61"/>
                  <a:gd name="T6" fmla="*/ 76 w 106"/>
                  <a:gd name="T7" fmla="*/ 26 h 61"/>
                  <a:gd name="T8" fmla="*/ 104 w 106"/>
                  <a:gd name="T9" fmla="*/ 61 h 61"/>
                  <a:gd name="T10" fmla="*/ 76 w 106"/>
                  <a:gd name="T11" fmla="*/ 18 h 61"/>
                </a:gdLst>
                <a:ahLst/>
                <a:cxnLst>
                  <a:cxn ang="0">
                    <a:pos x="T0" y="T1"/>
                  </a:cxn>
                  <a:cxn ang="0">
                    <a:pos x="T2" y="T3"/>
                  </a:cxn>
                  <a:cxn ang="0">
                    <a:pos x="T4" y="T5"/>
                  </a:cxn>
                  <a:cxn ang="0">
                    <a:pos x="T6" y="T7"/>
                  </a:cxn>
                  <a:cxn ang="0">
                    <a:pos x="T8" y="T9"/>
                  </a:cxn>
                  <a:cxn ang="0">
                    <a:pos x="T10" y="T11"/>
                  </a:cxn>
                </a:cxnLst>
                <a:rect l="0" t="0" r="r" b="b"/>
                <a:pathLst>
                  <a:path w="106" h="61">
                    <a:moveTo>
                      <a:pt x="76" y="18"/>
                    </a:moveTo>
                    <a:cubicBezTo>
                      <a:pt x="55" y="6"/>
                      <a:pt x="27" y="0"/>
                      <a:pt x="0" y="2"/>
                    </a:cubicBezTo>
                    <a:cubicBezTo>
                      <a:pt x="0" y="10"/>
                      <a:pt x="0" y="10"/>
                      <a:pt x="0" y="10"/>
                    </a:cubicBezTo>
                    <a:cubicBezTo>
                      <a:pt x="27" y="9"/>
                      <a:pt x="55" y="14"/>
                      <a:pt x="76" y="26"/>
                    </a:cubicBezTo>
                    <a:cubicBezTo>
                      <a:pt x="93" y="36"/>
                      <a:pt x="102" y="48"/>
                      <a:pt x="104" y="61"/>
                    </a:cubicBezTo>
                    <a:cubicBezTo>
                      <a:pt x="106" y="45"/>
                      <a:pt x="97" y="30"/>
                      <a:pt x="76" y="18"/>
                    </a:cubicBezTo>
                    <a:close/>
                  </a:path>
                </a:pathLst>
              </a:custGeom>
              <a:solidFill>
                <a:srgbClr val="FDD76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grpSp>
      <p:grpSp>
        <p:nvGrpSpPr>
          <p:cNvPr id="176" name="组合 175"/>
          <p:cNvGrpSpPr/>
          <p:nvPr/>
        </p:nvGrpSpPr>
        <p:grpSpPr>
          <a:xfrm>
            <a:off x="3046398" y="1495595"/>
            <a:ext cx="6364151" cy="714085"/>
            <a:chOff x="4397979" y="1560722"/>
            <a:chExt cx="6364151" cy="714085"/>
          </a:xfrm>
        </p:grpSpPr>
        <p:sp>
          <p:nvSpPr>
            <p:cNvPr id="177" name="矩形: 圆角 176"/>
            <p:cNvSpPr/>
            <p:nvPr/>
          </p:nvSpPr>
          <p:spPr>
            <a:xfrm>
              <a:off x="4512178" y="1596162"/>
              <a:ext cx="6173752" cy="625978"/>
            </a:xfrm>
            <a:prstGeom prst="roundRect">
              <a:avLst/>
            </a:prstGeom>
            <a:solidFill>
              <a:srgbClr val="0F73EE">
                <a:alpha val="1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lumMod val="85000"/>
                    <a:lumOff val="15000"/>
                  </a:schemeClr>
                </a:solidFill>
              </a:endParaRPr>
            </a:p>
          </p:txBody>
        </p:sp>
        <p:grpSp>
          <p:nvGrpSpPr>
            <p:cNvPr id="178" name="组合 177"/>
            <p:cNvGrpSpPr/>
            <p:nvPr/>
          </p:nvGrpSpPr>
          <p:grpSpPr>
            <a:xfrm>
              <a:off x="4397979" y="1560722"/>
              <a:ext cx="6364151" cy="714085"/>
              <a:chOff x="4397979" y="1560722"/>
              <a:chExt cx="6364151" cy="714085"/>
            </a:xfrm>
          </p:grpSpPr>
          <p:sp>
            <p:nvSpPr>
              <p:cNvPr id="179" name="Freeform 17"/>
              <p:cNvSpPr/>
              <p:nvPr/>
            </p:nvSpPr>
            <p:spPr bwMode="auto">
              <a:xfrm>
                <a:off x="4397979" y="1560722"/>
                <a:ext cx="76200" cy="714085"/>
              </a:xfrm>
              <a:custGeom>
                <a:avLst/>
                <a:gdLst>
                  <a:gd name="T0" fmla="*/ 13 w 25"/>
                  <a:gd name="T1" fmla="*/ 0 h 249"/>
                  <a:gd name="T2" fmla="*/ 25 w 25"/>
                  <a:gd name="T3" fmla="*/ 13 h 249"/>
                  <a:gd name="T4" fmla="*/ 16 w 25"/>
                  <a:gd name="T5" fmla="*/ 25 h 249"/>
                  <a:gd name="T6" fmla="*/ 16 w 25"/>
                  <a:gd name="T7" fmla="*/ 224 h 249"/>
                  <a:gd name="T8" fmla="*/ 25 w 25"/>
                  <a:gd name="T9" fmla="*/ 236 h 249"/>
                  <a:gd name="T10" fmla="*/ 13 w 25"/>
                  <a:gd name="T11" fmla="*/ 249 h 249"/>
                  <a:gd name="T12" fmla="*/ 0 w 25"/>
                  <a:gd name="T13" fmla="*/ 236 h 249"/>
                  <a:gd name="T14" fmla="*/ 9 w 25"/>
                  <a:gd name="T15" fmla="*/ 224 h 249"/>
                  <a:gd name="T16" fmla="*/ 9 w 25"/>
                  <a:gd name="T17" fmla="*/ 25 h 249"/>
                  <a:gd name="T18" fmla="*/ 0 w 25"/>
                  <a:gd name="T19" fmla="*/ 13 h 249"/>
                  <a:gd name="T20" fmla="*/ 13 w 25"/>
                  <a:gd name="T21" fmla="*/ 0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249">
                    <a:moveTo>
                      <a:pt x="13" y="0"/>
                    </a:moveTo>
                    <a:cubicBezTo>
                      <a:pt x="20" y="0"/>
                      <a:pt x="25" y="7"/>
                      <a:pt x="25" y="13"/>
                    </a:cubicBezTo>
                    <a:cubicBezTo>
                      <a:pt x="25" y="19"/>
                      <a:pt x="22" y="24"/>
                      <a:pt x="16" y="25"/>
                    </a:cubicBezTo>
                    <a:cubicBezTo>
                      <a:pt x="16" y="224"/>
                      <a:pt x="16" y="224"/>
                      <a:pt x="16" y="224"/>
                    </a:cubicBezTo>
                    <a:cubicBezTo>
                      <a:pt x="22" y="225"/>
                      <a:pt x="25" y="230"/>
                      <a:pt x="25" y="236"/>
                    </a:cubicBezTo>
                    <a:cubicBezTo>
                      <a:pt x="25" y="242"/>
                      <a:pt x="20" y="249"/>
                      <a:pt x="13" y="249"/>
                    </a:cubicBezTo>
                    <a:cubicBezTo>
                      <a:pt x="6" y="249"/>
                      <a:pt x="0" y="242"/>
                      <a:pt x="0" y="236"/>
                    </a:cubicBezTo>
                    <a:cubicBezTo>
                      <a:pt x="0" y="230"/>
                      <a:pt x="4" y="225"/>
                      <a:pt x="9" y="224"/>
                    </a:cubicBezTo>
                    <a:cubicBezTo>
                      <a:pt x="9" y="25"/>
                      <a:pt x="9" y="25"/>
                      <a:pt x="9" y="25"/>
                    </a:cubicBezTo>
                    <a:cubicBezTo>
                      <a:pt x="4" y="24"/>
                      <a:pt x="0" y="19"/>
                      <a:pt x="0" y="13"/>
                    </a:cubicBezTo>
                    <a:cubicBezTo>
                      <a:pt x="0" y="6"/>
                      <a:pt x="6" y="0"/>
                      <a:pt x="13" y="0"/>
                    </a:cubicBezTo>
                    <a:close/>
                  </a:path>
                </a:pathLst>
              </a:custGeom>
              <a:solidFill>
                <a:srgbClr val="0F73EE"/>
              </a:solidFill>
              <a:ln>
                <a:noFill/>
              </a:ln>
            </p:spPr>
            <p:txBody>
              <a:bodyPr vert="horz" wrap="square" lIns="91440" tIns="45720" rIns="91440" bIns="45720" numCol="1" anchor="t" anchorCtr="0" compatLnSpc="1"/>
              <a:lstStyle/>
              <a:p>
                <a:endParaRPr lang="en-US">
                  <a:solidFill>
                    <a:schemeClr val="tx1">
                      <a:lumMod val="85000"/>
                      <a:lumOff val="15000"/>
                    </a:schemeClr>
                  </a:solidFill>
                </a:endParaRPr>
              </a:p>
            </p:txBody>
          </p:sp>
          <p:sp>
            <p:nvSpPr>
              <p:cNvPr id="180" name="矩形 179"/>
              <p:cNvSpPr/>
              <p:nvPr/>
            </p:nvSpPr>
            <p:spPr>
              <a:xfrm>
                <a:off x="4673963" y="1581707"/>
                <a:ext cx="6088167" cy="645160"/>
              </a:xfrm>
              <a:prstGeom prst="rect">
                <a:avLst/>
              </a:prstGeom>
            </p:spPr>
            <p:txBody>
              <a:bodyPr wrap="square">
                <a:spAutoFit/>
              </a:bodyPr>
              <a:lstStyle/>
              <a:p>
                <a:pPr lvl="0">
                  <a:lnSpc>
                    <a:spcPct val="150000"/>
                  </a:lnSpc>
                </a:pPr>
                <a:r>
                  <a:rPr lang="zh-CN" altLang="en-US" sz="2400" dirty="0">
                    <a:solidFill>
                      <a:schemeClr val="tx1">
                        <a:lumMod val="85000"/>
                        <a:lumOff val="15000"/>
                      </a:schemeClr>
                    </a:solidFill>
                    <a:latin typeface="+mj-lt"/>
                    <a:ea typeface="思源黑体 CN Medium" panose="020B0600000000000000" pitchFamily="34" charset="-122"/>
                  </a:rPr>
                  <a:t>原始文字是白底黑字，作为一个二值图像。</a:t>
                </a:r>
                <a:endParaRPr lang="en-US" altLang="zh-CN" sz="2400" dirty="0">
                  <a:solidFill>
                    <a:schemeClr val="tx1">
                      <a:lumMod val="85000"/>
                      <a:lumOff val="15000"/>
                    </a:schemeClr>
                  </a:solidFill>
                  <a:latin typeface="+mj-lt"/>
                  <a:ea typeface="思源黑体 CN Medium" panose="020B0600000000000000" pitchFamily="34" charset="-122"/>
                </a:endParaRPr>
              </a:p>
            </p:txBody>
          </p:sp>
        </p:grpSp>
      </p:grpSp>
      <p:grpSp>
        <p:nvGrpSpPr>
          <p:cNvPr id="172" name="组合 171"/>
          <p:cNvGrpSpPr/>
          <p:nvPr/>
        </p:nvGrpSpPr>
        <p:grpSpPr>
          <a:xfrm>
            <a:off x="3046398" y="2322494"/>
            <a:ext cx="6364151" cy="714085"/>
            <a:chOff x="4397979" y="1560722"/>
            <a:chExt cx="6364151" cy="714085"/>
          </a:xfrm>
        </p:grpSpPr>
        <p:sp>
          <p:nvSpPr>
            <p:cNvPr id="173" name="矩形: 圆角 172"/>
            <p:cNvSpPr/>
            <p:nvPr/>
          </p:nvSpPr>
          <p:spPr>
            <a:xfrm>
              <a:off x="4512178" y="1596162"/>
              <a:ext cx="6173752" cy="625978"/>
            </a:xfrm>
            <a:prstGeom prst="roundRect">
              <a:avLst/>
            </a:prstGeom>
            <a:solidFill>
              <a:srgbClr val="0F73EE">
                <a:alpha val="1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lumMod val="85000"/>
                    <a:lumOff val="15000"/>
                  </a:schemeClr>
                </a:solidFill>
              </a:endParaRPr>
            </a:p>
          </p:txBody>
        </p:sp>
        <p:grpSp>
          <p:nvGrpSpPr>
            <p:cNvPr id="174" name="组合 173"/>
            <p:cNvGrpSpPr/>
            <p:nvPr/>
          </p:nvGrpSpPr>
          <p:grpSpPr>
            <a:xfrm>
              <a:off x="4397979" y="1560722"/>
              <a:ext cx="6364151" cy="714085"/>
              <a:chOff x="4397979" y="1560722"/>
              <a:chExt cx="6364151" cy="714085"/>
            </a:xfrm>
          </p:grpSpPr>
          <p:sp>
            <p:nvSpPr>
              <p:cNvPr id="175" name="Freeform 17"/>
              <p:cNvSpPr/>
              <p:nvPr/>
            </p:nvSpPr>
            <p:spPr bwMode="auto">
              <a:xfrm>
                <a:off x="4397979" y="1560722"/>
                <a:ext cx="76200" cy="714085"/>
              </a:xfrm>
              <a:custGeom>
                <a:avLst/>
                <a:gdLst>
                  <a:gd name="T0" fmla="*/ 13 w 25"/>
                  <a:gd name="T1" fmla="*/ 0 h 249"/>
                  <a:gd name="T2" fmla="*/ 25 w 25"/>
                  <a:gd name="T3" fmla="*/ 13 h 249"/>
                  <a:gd name="T4" fmla="*/ 16 w 25"/>
                  <a:gd name="T5" fmla="*/ 25 h 249"/>
                  <a:gd name="T6" fmla="*/ 16 w 25"/>
                  <a:gd name="T7" fmla="*/ 224 h 249"/>
                  <a:gd name="T8" fmla="*/ 25 w 25"/>
                  <a:gd name="T9" fmla="*/ 236 h 249"/>
                  <a:gd name="T10" fmla="*/ 13 w 25"/>
                  <a:gd name="T11" fmla="*/ 249 h 249"/>
                  <a:gd name="T12" fmla="*/ 0 w 25"/>
                  <a:gd name="T13" fmla="*/ 236 h 249"/>
                  <a:gd name="T14" fmla="*/ 9 w 25"/>
                  <a:gd name="T15" fmla="*/ 224 h 249"/>
                  <a:gd name="T16" fmla="*/ 9 w 25"/>
                  <a:gd name="T17" fmla="*/ 25 h 249"/>
                  <a:gd name="T18" fmla="*/ 0 w 25"/>
                  <a:gd name="T19" fmla="*/ 13 h 249"/>
                  <a:gd name="T20" fmla="*/ 13 w 25"/>
                  <a:gd name="T21" fmla="*/ 0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249">
                    <a:moveTo>
                      <a:pt x="13" y="0"/>
                    </a:moveTo>
                    <a:cubicBezTo>
                      <a:pt x="20" y="0"/>
                      <a:pt x="25" y="7"/>
                      <a:pt x="25" y="13"/>
                    </a:cubicBezTo>
                    <a:cubicBezTo>
                      <a:pt x="25" y="19"/>
                      <a:pt x="22" y="24"/>
                      <a:pt x="16" y="25"/>
                    </a:cubicBezTo>
                    <a:cubicBezTo>
                      <a:pt x="16" y="224"/>
                      <a:pt x="16" y="224"/>
                      <a:pt x="16" y="224"/>
                    </a:cubicBezTo>
                    <a:cubicBezTo>
                      <a:pt x="22" y="225"/>
                      <a:pt x="25" y="230"/>
                      <a:pt x="25" y="236"/>
                    </a:cubicBezTo>
                    <a:cubicBezTo>
                      <a:pt x="25" y="242"/>
                      <a:pt x="20" y="249"/>
                      <a:pt x="13" y="249"/>
                    </a:cubicBezTo>
                    <a:cubicBezTo>
                      <a:pt x="6" y="249"/>
                      <a:pt x="0" y="242"/>
                      <a:pt x="0" y="236"/>
                    </a:cubicBezTo>
                    <a:cubicBezTo>
                      <a:pt x="0" y="230"/>
                      <a:pt x="4" y="225"/>
                      <a:pt x="9" y="224"/>
                    </a:cubicBezTo>
                    <a:cubicBezTo>
                      <a:pt x="9" y="25"/>
                      <a:pt x="9" y="25"/>
                      <a:pt x="9" y="25"/>
                    </a:cubicBezTo>
                    <a:cubicBezTo>
                      <a:pt x="4" y="24"/>
                      <a:pt x="0" y="19"/>
                      <a:pt x="0" y="13"/>
                    </a:cubicBezTo>
                    <a:cubicBezTo>
                      <a:pt x="0" y="6"/>
                      <a:pt x="6" y="0"/>
                      <a:pt x="13" y="0"/>
                    </a:cubicBezTo>
                    <a:close/>
                  </a:path>
                </a:pathLst>
              </a:custGeom>
              <a:solidFill>
                <a:srgbClr val="0F73EE"/>
              </a:solidFill>
              <a:ln>
                <a:noFill/>
              </a:ln>
            </p:spPr>
            <p:txBody>
              <a:bodyPr vert="horz" wrap="square" lIns="91440" tIns="45720" rIns="91440" bIns="45720" numCol="1" anchor="t" anchorCtr="0" compatLnSpc="1"/>
              <a:lstStyle/>
              <a:p>
                <a:endParaRPr lang="en-US">
                  <a:solidFill>
                    <a:schemeClr val="tx1">
                      <a:lumMod val="85000"/>
                      <a:lumOff val="15000"/>
                    </a:schemeClr>
                  </a:solidFill>
                </a:endParaRPr>
              </a:p>
            </p:txBody>
          </p:sp>
          <p:sp>
            <p:nvSpPr>
              <p:cNvPr id="185" name="矩形 184"/>
              <p:cNvSpPr/>
              <p:nvPr/>
            </p:nvSpPr>
            <p:spPr>
              <a:xfrm>
                <a:off x="4673963" y="1581707"/>
                <a:ext cx="6088167" cy="645160"/>
              </a:xfrm>
              <a:prstGeom prst="rect">
                <a:avLst/>
              </a:prstGeom>
            </p:spPr>
            <p:txBody>
              <a:bodyPr wrap="square">
                <a:spAutoFit/>
              </a:bodyPr>
              <a:lstStyle/>
              <a:p>
                <a:pPr lvl="0">
                  <a:lnSpc>
                    <a:spcPct val="150000"/>
                  </a:lnSpc>
                </a:pPr>
                <a:r>
                  <a:rPr lang="zh-CN" altLang="en-US" sz="2400" dirty="0">
                    <a:solidFill>
                      <a:schemeClr val="tx1">
                        <a:lumMod val="85000"/>
                        <a:lumOff val="15000"/>
                      </a:schemeClr>
                    </a:solidFill>
                    <a:latin typeface="+mj-lt"/>
                    <a:ea typeface="思源黑体 CN Medium" panose="020B0600000000000000" pitchFamily="34" charset="-122"/>
                  </a:rPr>
                  <a:t>把每一个像素扩展为</a:t>
                </a:r>
                <a:r>
                  <a:rPr lang="en-US" altLang="zh-CN" sz="2400" dirty="0">
                    <a:solidFill>
                      <a:schemeClr val="tx1">
                        <a:lumMod val="85000"/>
                        <a:lumOff val="15000"/>
                      </a:schemeClr>
                    </a:solidFill>
                    <a:latin typeface="+mj-lt"/>
                    <a:ea typeface="思源黑体 CN Medium" panose="020B0600000000000000" pitchFamily="34" charset="-122"/>
                  </a:rPr>
                  <a:t>2×2</a:t>
                </a:r>
                <a:r>
                  <a:rPr lang="zh-CN" altLang="en-US" sz="2400" dirty="0">
                    <a:solidFill>
                      <a:schemeClr val="tx1">
                        <a:lumMod val="85000"/>
                        <a:lumOff val="15000"/>
                      </a:schemeClr>
                    </a:solidFill>
                    <a:latin typeface="+mj-lt"/>
                    <a:ea typeface="思源黑体 CN Medium" panose="020B0600000000000000" pitchFamily="34" charset="-122"/>
                  </a:rPr>
                  <a:t>（或</a:t>
                </a:r>
                <a:r>
                  <a:rPr lang="en-US" altLang="zh-CN" sz="2400" dirty="0" err="1">
                    <a:solidFill>
                      <a:schemeClr val="tx1">
                        <a:lumMod val="85000"/>
                        <a:lumOff val="15000"/>
                      </a:schemeClr>
                    </a:solidFill>
                    <a:latin typeface="+mj-lt"/>
                    <a:ea typeface="思源黑体 CN Medium" panose="020B0600000000000000" pitchFamily="34" charset="-122"/>
                  </a:rPr>
                  <a:t>n×n</a:t>
                </a:r>
                <a:r>
                  <a:rPr lang="zh-CN" altLang="en-US" sz="2400" dirty="0">
                    <a:solidFill>
                      <a:schemeClr val="tx1">
                        <a:lumMod val="85000"/>
                        <a:lumOff val="15000"/>
                      </a:schemeClr>
                    </a:solidFill>
                    <a:latin typeface="+mj-lt"/>
                    <a:ea typeface="思源黑体 CN Medium" panose="020B0600000000000000" pitchFamily="34" charset="-122"/>
                  </a:rPr>
                  <a:t>）。</a:t>
                </a:r>
              </a:p>
            </p:txBody>
          </p:sp>
        </p:grpSp>
      </p:grpSp>
      <p:graphicFrame>
        <p:nvGraphicFramePr>
          <p:cNvPr id="186" name="表格 185"/>
          <p:cNvGraphicFramePr/>
          <p:nvPr/>
        </p:nvGraphicFramePr>
        <p:xfrm>
          <a:off x="2409190" y="3246120"/>
          <a:ext cx="7000240" cy="2324735"/>
        </p:xfrm>
        <a:graphic>
          <a:graphicData uri="http://schemas.openxmlformats.org/drawingml/2006/table">
            <a:tbl>
              <a:tblPr/>
              <a:tblGrid>
                <a:gridCol w="2783840"/>
                <a:gridCol w="2112010"/>
                <a:gridCol w="2104390"/>
              </a:tblGrid>
              <a:tr h="547370">
                <a:tc>
                  <a:txBody>
                    <a:bodyPr/>
                    <a:lstStyle>
                      <a:lvl1pPr marL="228600" lvl="0" indent="-228600" algn="l" defTabSz="914400" rtl="0" eaLnBrk="1" latinLnBrk="0" hangingPunct="1">
                        <a:lnSpc>
                          <a:spcPct val="90000"/>
                        </a:lnSpc>
                        <a:spcBef>
                          <a:spcPts val="1000"/>
                        </a:spcBef>
                        <a:buClrTx/>
                        <a:buSzTx/>
                        <a:buFont typeface="Arial" panose="020B0604020202020204" pitchFamily="34" charset="0"/>
                        <a:buChar char="•"/>
                        <a:defRPr sz="2800" kern="1200">
                          <a:solidFill>
                            <a:schemeClr val="tx1"/>
                          </a:solidFill>
                          <a:latin typeface="+mn-lt"/>
                          <a:ea typeface="+mn-ea"/>
                          <a:cs typeface="+mn-cs"/>
                        </a:defRPr>
                      </a:lvl1pPr>
                      <a:lvl2pPr marL="685800" lvl="1" indent="-228600" algn="l" defTabSz="914400" rtl="0" eaLnBrk="1" latinLnBrk="0" hangingPunct="1">
                        <a:lnSpc>
                          <a:spcPct val="90000"/>
                        </a:lnSpc>
                        <a:spcBef>
                          <a:spcPts val="500"/>
                        </a:spcBef>
                        <a:buClrTx/>
                        <a:buSzTx/>
                        <a:buFont typeface="Arial" panose="020B0604020202020204" pitchFamily="34" charset="0"/>
                        <a:buChar char="•"/>
                        <a:defRPr sz="2400" kern="1200">
                          <a:solidFill>
                            <a:schemeClr val="tx1"/>
                          </a:solidFill>
                          <a:latin typeface="+mn-lt"/>
                          <a:ea typeface="+mn-ea"/>
                          <a:cs typeface="+mn-cs"/>
                        </a:defRPr>
                      </a:lvl2pPr>
                      <a:lvl3pPr marL="1143000" lvl="2" indent="-228600" algn="l" defTabSz="914400" rtl="0" eaLnBrk="1" latinLnBrk="0" hangingPunct="1">
                        <a:lnSpc>
                          <a:spcPct val="90000"/>
                        </a:lnSpc>
                        <a:spcBef>
                          <a:spcPts val="500"/>
                        </a:spcBef>
                        <a:buClrTx/>
                        <a:buSzTx/>
                        <a:buFont typeface="Arial" panose="020B0604020202020204" pitchFamily="34" charset="0"/>
                        <a:buChar char="•"/>
                        <a:defRPr sz="2000" kern="1200">
                          <a:solidFill>
                            <a:schemeClr val="tx1"/>
                          </a:solidFill>
                          <a:latin typeface="+mn-lt"/>
                          <a:ea typeface="+mn-ea"/>
                          <a:cs typeface="+mn-cs"/>
                        </a:defRPr>
                      </a:lvl3pPr>
                      <a:lvl4pPr marL="1600200" lvl="3" indent="-228600" algn="l" defTabSz="914400" rtl="0" eaLnBrk="1" latinLnBrk="0" hangingPunct="1">
                        <a:lnSpc>
                          <a:spcPct val="90000"/>
                        </a:lnSpc>
                        <a:spcBef>
                          <a:spcPts val="500"/>
                        </a:spcBef>
                        <a:buClrTx/>
                        <a:buSzTx/>
                        <a:buFont typeface="Arial" panose="020B0604020202020204" pitchFamily="34" charset="0"/>
                        <a:buChar char="•"/>
                        <a:defRPr sz="1800" kern="1200">
                          <a:solidFill>
                            <a:schemeClr val="tx1"/>
                          </a:solidFill>
                          <a:latin typeface="+mn-lt"/>
                          <a:ea typeface="+mn-ea"/>
                          <a:cs typeface="+mn-cs"/>
                        </a:defRPr>
                      </a:lvl4pPr>
                      <a:lvl5pPr marL="2057400" lvl="4" indent="-228600" algn="l" defTabSz="914400" rtl="0" eaLnBrk="1" latinLnBrk="0" hangingPunct="1">
                        <a:lnSpc>
                          <a:spcPct val="90000"/>
                        </a:lnSpc>
                        <a:spcBef>
                          <a:spcPts val="500"/>
                        </a:spcBef>
                        <a:buClrTx/>
                        <a:buSzTx/>
                        <a:buFont typeface="Arial" panose="020B0604020202020204" pitchFamily="34" charset="0"/>
                        <a:buChar char="•"/>
                        <a:defRPr sz="1800" kern="1200">
                          <a:solidFill>
                            <a:schemeClr val="tx1"/>
                          </a:solidFill>
                          <a:latin typeface="+mn-lt"/>
                          <a:ea typeface="+mn-ea"/>
                          <a:cs typeface="+mn-cs"/>
                        </a:defRPr>
                      </a:lvl5pPr>
                    </a:lstStyle>
                    <a:p>
                      <a:pPr marL="0" lvl="0" indent="0">
                        <a:buNone/>
                      </a:pPr>
                      <a:r>
                        <a:rPr lang="zh-CN" altLang="en-US" sz="2000" dirty="0">
                          <a:latin typeface="+mn-lt"/>
                          <a:ea typeface="+mn-ea"/>
                        </a:rPr>
                        <a:t>秘密图像的像素</a:t>
                      </a:r>
                    </a:p>
                  </a:txBody>
                  <a:tcPr marL="64364" marR="64364" marT="33469" marB="33469" anchor="ctr" anchorCtr="1">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228600" lvl="0" indent="-228600" algn="l" defTabSz="914400" rtl="0" eaLnBrk="1" latinLnBrk="0" hangingPunct="1">
                        <a:lnSpc>
                          <a:spcPct val="90000"/>
                        </a:lnSpc>
                        <a:spcBef>
                          <a:spcPts val="1000"/>
                        </a:spcBef>
                        <a:buClrTx/>
                        <a:buSzTx/>
                        <a:buFont typeface="Arial" panose="020B0604020202020204" pitchFamily="34" charset="0"/>
                        <a:buChar char="•"/>
                        <a:defRPr sz="2800" kern="1200">
                          <a:solidFill>
                            <a:schemeClr val="tx1"/>
                          </a:solidFill>
                          <a:latin typeface="+mn-lt"/>
                          <a:ea typeface="+mn-ea"/>
                          <a:cs typeface="+mn-cs"/>
                        </a:defRPr>
                      </a:lvl1pPr>
                      <a:lvl2pPr marL="685800" lvl="1" indent="-228600" algn="l" defTabSz="914400" rtl="0" eaLnBrk="1" latinLnBrk="0" hangingPunct="1">
                        <a:lnSpc>
                          <a:spcPct val="90000"/>
                        </a:lnSpc>
                        <a:spcBef>
                          <a:spcPts val="500"/>
                        </a:spcBef>
                        <a:buClrTx/>
                        <a:buSzTx/>
                        <a:buFont typeface="Arial" panose="020B0604020202020204" pitchFamily="34" charset="0"/>
                        <a:buChar char="•"/>
                        <a:defRPr sz="2400" kern="1200">
                          <a:solidFill>
                            <a:schemeClr val="tx1"/>
                          </a:solidFill>
                          <a:latin typeface="+mn-lt"/>
                          <a:ea typeface="+mn-ea"/>
                          <a:cs typeface="+mn-cs"/>
                        </a:defRPr>
                      </a:lvl2pPr>
                      <a:lvl3pPr marL="1143000" lvl="2" indent="-228600" algn="l" defTabSz="914400" rtl="0" eaLnBrk="1" latinLnBrk="0" hangingPunct="1">
                        <a:lnSpc>
                          <a:spcPct val="90000"/>
                        </a:lnSpc>
                        <a:spcBef>
                          <a:spcPts val="500"/>
                        </a:spcBef>
                        <a:buClrTx/>
                        <a:buSzTx/>
                        <a:buFont typeface="Arial" panose="020B0604020202020204" pitchFamily="34" charset="0"/>
                        <a:buChar char="•"/>
                        <a:defRPr sz="2000" kern="1200">
                          <a:solidFill>
                            <a:schemeClr val="tx1"/>
                          </a:solidFill>
                          <a:latin typeface="+mn-lt"/>
                          <a:ea typeface="+mn-ea"/>
                          <a:cs typeface="+mn-cs"/>
                        </a:defRPr>
                      </a:lvl3pPr>
                      <a:lvl4pPr marL="1600200" lvl="3" indent="-228600" algn="l" defTabSz="914400" rtl="0" eaLnBrk="1" latinLnBrk="0" hangingPunct="1">
                        <a:lnSpc>
                          <a:spcPct val="90000"/>
                        </a:lnSpc>
                        <a:spcBef>
                          <a:spcPts val="500"/>
                        </a:spcBef>
                        <a:buClrTx/>
                        <a:buSzTx/>
                        <a:buFont typeface="Arial" panose="020B0604020202020204" pitchFamily="34" charset="0"/>
                        <a:buChar char="•"/>
                        <a:defRPr sz="1800" kern="1200">
                          <a:solidFill>
                            <a:schemeClr val="tx1"/>
                          </a:solidFill>
                          <a:latin typeface="+mn-lt"/>
                          <a:ea typeface="+mn-ea"/>
                          <a:cs typeface="+mn-cs"/>
                        </a:defRPr>
                      </a:lvl4pPr>
                      <a:lvl5pPr marL="2057400" lvl="4" indent="-228600" algn="l" defTabSz="914400" rtl="0" eaLnBrk="1" latinLnBrk="0" hangingPunct="1">
                        <a:lnSpc>
                          <a:spcPct val="90000"/>
                        </a:lnSpc>
                        <a:spcBef>
                          <a:spcPts val="500"/>
                        </a:spcBef>
                        <a:buClrTx/>
                        <a:buSzTx/>
                        <a:buFont typeface="Arial" panose="020B0604020202020204" pitchFamily="34" charset="0"/>
                        <a:buChar char="•"/>
                        <a:defRPr sz="1800" kern="1200">
                          <a:solidFill>
                            <a:schemeClr val="tx1"/>
                          </a:solidFill>
                          <a:latin typeface="+mn-lt"/>
                          <a:ea typeface="+mn-ea"/>
                          <a:cs typeface="+mn-cs"/>
                        </a:defRPr>
                      </a:lvl5pPr>
                    </a:lstStyle>
                    <a:p>
                      <a:pPr marL="0" lvl="0" indent="0" algn="ctr">
                        <a:buNone/>
                      </a:pPr>
                      <a:r>
                        <a:rPr lang="zh-CN" altLang="en-US" sz="2000" dirty="0">
                          <a:latin typeface="+mn-lt"/>
                          <a:ea typeface="+mn-ea"/>
                        </a:rPr>
                        <a:t>黑</a:t>
                      </a:r>
                    </a:p>
                  </a:txBody>
                  <a:tcPr marL="64364" marR="64364" marT="33469" marB="33469"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228600" lvl="0" indent="-228600" algn="l" defTabSz="914400" rtl="0" eaLnBrk="1" latinLnBrk="0" hangingPunct="1">
                        <a:lnSpc>
                          <a:spcPct val="90000"/>
                        </a:lnSpc>
                        <a:spcBef>
                          <a:spcPts val="1000"/>
                        </a:spcBef>
                        <a:buClrTx/>
                        <a:buSzTx/>
                        <a:buFont typeface="Arial" panose="020B0604020202020204" pitchFamily="34" charset="0"/>
                        <a:buChar char="•"/>
                        <a:defRPr sz="2800" kern="1200">
                          <a:solidFill>
                            <a:schemeClr val="tx1"/>
                          </a:solidFill>
                          <a:latin typeface="+mn-lt"/>
                          <a:ea typeface="+mn-ea"/>
                          <a:cs typeface="+mn-cs"/>
                        </a:defRPr>
                      </a:lvl1pPr>
                      <a:lvl2pPr marL="685800" lvl="1" indent="-228600" algn="l" defTabSz="914400" rtl="0" eaLnBrk="1" latinLnBrk="0" hangingPunct="1">
                        <a:lnSpc>
                          <a:spcPct val="90000"/>
                        </a:lnSpc>
                        <a:spcBef>
                          <a:spcPts val="500"/>
                        </a:spcBef>
                        <a:buClrTx/>
                        <a:buSzTx/>
                        <a:buFont typeface="Arial" panose="020B0604020202020204" pitchFamily="34" charset="0"/>
                        <a:buChar char="•"/>
                        <a:defRPr sz="2400" kern="1200">
                          <a:solidFill>
                            <a:schemeClr val="tx1"/>
                          </a:solidFill>
                          <a:latin typeface="+mn-lt"/>
                          <a:ea typeface="+mn-ea"/>
                          <a:cs typeface="+mn-cs"/>
                        </a:defRPr>
                      </a:lvl2pPr>
                      <a:lvl3pPr marL="1143000" lvl="2" indent="-228600" algn="l" defTabSz="914400" rtl="0" eaLnBrk="1" latinLnBrk="0" hangingPunct="1">
                        <a:lnSpc>
                          <a:spcPct val="90000"/>
                        </a:lnSpc>
                        <a:spcBef>
                          <a:spcPts val="500"/>
                        </a:spcBef>
                        <a:buClrTx/>
                        <a:buSzTx/>
                        <a:buFont typeface="Arial" panose="020B0604020202020204" pitchFamily="34" charset="0"/>
                        <a:buChar char="•"/>
                        <a:defRPr sz="2000" kern="1200">
                          <a:solidFill>
                            <a:schemeClr val="tx1"/>
                          </a:solidFill>
                          <a:latin typeface="+mn-lt"/>
                          <a:ea typeface="+mn-ea"/>
                          <a:cs typeface="+mn-cs"/>
                        </a:defRPr>
                      </a:lvl3pPr>
                      <a:lvl4pPr marL="1600200" lvl="3" indent="-228600" algn="l" defTabSz="914400" rtl="0" eaLnBrk="1" latinLnBrk="0" hangingPunct="1">
                        <a:lnSpc>
                          <a:spcPct val="90000"/>
                        </a:lnSpc>
                        <a:spcBef>
                          <a:spcPts val="500"/>
                        </a:spcBef>
                        <a:buClrTx/>
                        <a:buSzTx/>
                        <a:buFont typeface="Arial" panose="020B0604020202020204" pitchFamily="34" charset="0"/>
                        <a:buChar char="•"/>
                        <a:defRPr sz="1800" kern="1200">
                          <a:solidFill>
                            <a:schemeClr val="tx1"/>
                          </a:solidFill>
                          <a:latin typeface="+mn-lt"/>
                          <a:ea typeface="+mn-ea"/>
                          <a:cs typeface="+mn-cs"/>
                        </a:defRPr>
                      </a:lvl4pPr>
                      <a:lvl5pPr marL="2057400" lvl="4" indent="-228600" algn="l" defTabSz="914400" rtl="0" eaLnBrk="1" latinLnBrk="0" hangingPunct="1">
                        <a:lnSpc>
                          <a:spcPct val="90000"/>
                        </a:lnSpc>
                        <a:spcBef>
                          <a:spcPts val="500"/>
                        </a:spcBef>
                        <a:buClrTx/>
                        <a:buSzTx/>
                        <a:buFont typeface="Arial" panose="020B0604020202020204" pitchFamily="34" charset="0"/>
                        <a:buChar char="•"/>
                        <a:defRPr sz="1800" kern="1200">
                          <a:solidFill>
                            <a:schemeClr val="tx1"/>
                          </a:solidFill>
                          <a:latin typeface="+mn-lt"/>
                          <a:ea typeface="+mn-ea"/>
                          <a:cs typeface="+mn-cs"/>
                        </a:defRPr>
                      </a:lvl5pPr>
                    </a:lstStyle>
                    <a:p>
                      <a:pPr marL="0" lvl="0" indent="0" algn="ctr">
                        <a:buNone/>
                      </a:pPr>
                      <a:r>
                        <a:rPr lang="zh-CN" altLang="en-US" sz="2000" dirty="0">
                          <a:latin typeface="+mn-lt"/>
                          <a:ea typeface="+mn-ea"/>
                        </a:rPr>
                        <a:t>白</a:t>
                      </a:r>
                    </a:p>
                  </a:txBody>
                  <a:tcPr marL="64364" marR="64364" marT="33469" marB="33469" anchor="ctr">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r>
              <a:tr h="602615">
                <a:tc>
                  <a:txBody>
                    <a:bodyPr/>
                    <a:lstStyle>
                      <a:lvl1pPr marL="228600" lvl="0" indent="-228600" algn="l" defTabSz="914400" rtl="0" eaLnBrk="1" latinLnBrk="0" hangingPunct="1">
                        <a:lnSpc>
                          <a:spcPct val="90000"/>
                        </a:lnSpc>
                        <a:spcBef>
                          <a:spcPts val="1000"/>
                        </a:spcBef>
                        <a:buClrTx/>
                        <a:buSzTx/>
                        <a:buFont typeface="Arial" panose="020B0604020202020204" pitchFamily="34" charset="0"/>
                        <a:buChar char="•"/>
                        <a:defRPr sz="2800" kern="1200">
                          <a:solidFill>
                            <a:schemeClr val="tx1"/>
                          </a:solidFill>
                          <a:latin typeface="+mn-lt"/>
                          <a:ea typeface="+mn-ea"/>
                          <a:cs typeface="+mn-cs"/>
                        </a:defRPr>
                      </a:lvl1pPr>
                      <a:lvl2pPr marL="685800" lvl="1" indent="-228600" algn="l" defTabSz="914400" rtl="0" eaLnBrk="1" latinLnBrk="0" hangingPunct="1">
                        <a:lnSpc>
                          <a:spcPct val="90000"/>
                        </a:lnSpc>
                        <a:spcBef>
                          <a:spcPts val="500"/>
                        </a:spcBef>
                        <a:buClrTx/>
                        <a:buSzTx/>
                        <a:buFont typeface="Arial" panose="020B0604020202020204" pitchFamily="34" charset="0"/>
                        <a:buChar char="•"/>
                        <a:defRPr sz="2400" kern="1200">
                          <a:solidFill>
                            <a:schemeClr val="tx1"/>
                          </a:solidFill>
                          <a:latin typeface="+mn-lt"/>
                          <a:ea typeface="+mn-ea"/>
                          <a:cs typeface="+mn-cs"/>
                        </a:defRPr>
                      </a:lvl2pPr>
                      <a:lvl3pPr marL="1143000" lvl="2" indent="-228600" algn="l" defTabSz="914400" rtl="0" eaLnBrk="1" latinLnBrk="0" hangingPunct="1">
                        <a:lnSpc>
                          <a:spcPct val="90000"/>
                        </a:lnSpc>
                        <a:spcBef>
                          <a:spcPts val="500"/>
                        </a:spcBef>
                        <a:buClrTx/>
                        <a:buSzTx/>
                        <a:buFont typeface="Arial" panose="020B0604020202020204" pitchFamily="34" charset="0"/>
                        <a:buChar char="•"/>
                        <a:defRPr sz="2000" kern="1200">
                          <a:solidFill>
                            <a:schemeClr val="tx1"/>
                          </a:solidFill>
                          <a:latin typeface="+mn-lt"/>
                          <a:ea typeface="+mn-ea"/>
                          <a:cs typeface="+mn-cs"/>
                        </a:defRPr>
                      </a:lvl3pPr>
                      <a:lvl4pPr marL="1600200" lvl="3" indent="-228600" algn="l" defTabSz="914400" rtl="0" eaLnBrk="1" latinLnBrk="0" hangingPunct="1">
                        <a:lnSpc>
                          <a:spcPct val="90000"/>
                        </a:lnSpc>
                        <a:spcBef>
                          <a:spcPts val="500"/>
                        </a:spcBef>
                        <a:buClrTx/>
                        <a:buSzTx/>
                        <a:buFont typeface="Arial" panose="020B0604020202020204" pitchFamily="34" charset="0"/>
                        <a:buChar char="•"/>
                        <a:defRPr sz="1800" kern="1200">
                          <a:solidFill>
                            <a:schemeClr val="tx1"/>
                          </a:solidFill>
                          <a:latin typeface="+mn-lt"/>
                          <a:ea typeface="+mn-ea"/>
                          <a:cs typeface="+mn-cs"/>
                        </a:defRPr>
                      </a:lvl4pPr>
                      <a:lvl5pPr marL="2057400" lvl="4" indent="-228600" algn="l" defTabSz="914400" rtl="0" eaLnBrk="1" latinLnBrk="0" hangingPunct="1">
                        <a:lnSpc>
                          <a:spcPct val="90000"/>
                        </a:lnSpc>
                        <a:spcBef>
                          <a:spcPts val="500"/>
                        </a:spcBef>
                        <a:buClrTx/>
                        <a:buSzTx/>
                        <a:buFont typeface="Arial" panose="020B0604020202020204" pitchFamily="34" charset="0"/>
                        <a:buChar char="•"/>
                        <a:defRPr sz="1800" kern="1200">
                          <a:solidFill>
                            <a:schemeClr val="tx1"/>
                          </a:solidFill>
                          <a:latin typeface="+mn-lt"/>
                          <a:ea typeface="+mn-ea"/>
                          <a:cs typeface="+mn-cs"/>
                        </a:defRPr>
                      </a:lvl5pPr>
                    </a:lstStyle>
                    <a:p>
                      <a:pPr marL="0" lvl="0" algn="ctr">
                        <a:buNone/>
                      </a:pPr>
                      <a:r>
                        <a:rPr lang="zh-CN" altLang="en-US" sz="2000" dirty="0">
                          <a:latin typeface="+mn-lt"/>
                          <a:ea typeface="+mn-ea"/>
                        </a:rPr>
                        <a:t>伪装图像1的像素</a:t>
                      </a:r>
                      <a:r>
                        <a:rPr lang="zh-CN" altLang="en-US" sz="1800" dirty="0">
                          <a:latin typeface="+mn-lt"/>
                          <a:ea typeface="+mn-ea"/>
                        </a:rPr>
                        <a:t>（部分）</a:t>
                      </a:r>
                    </a:p>
                  </a:txBody>
                  <a:tcPr marL="64364" marR="64364" marT="33469" marB="33469" anchor="ctr" anchorCtr="1">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228600" lvl="0" indent="-228600" algn="l" defTabSz="914400" rtl="0" eaLnBrk="1" latinLnBrk="0" hangingPunct="1">
                        <a:lnSpc>
                          <a:spcPct val="90000"/>
                        </a:lnSpc>
                        <a:spcBef>
                          <a:spcPts val="1000"/>
                        </a:spcBef>
                        <a:buClrTx/>
                        <a:buSzTx/>
                        <a:buFont typeface="Arial" panose="020B0604020202020204" pitchFamily="34" charset="0"/>
                        <a:buChar char="•"/>
                        <a:defRPr sz="2800" kern="1200">
                          <a:solidFill>
                            <a:schemeClr val="tx1"/>
                          </a:solidFill>
                          <a:latin typeface="+mn-lt"/>
                          <a:ea typeface="+mn-ea"/>
                          <a:cs typeface="+mn-cs"/>
                        </a:defRPr>
                      </a:lvl1pPr>
                      <a:lvl2pPr marL="685800" lvl="1" indent="-228600" algn="l" defTabSz="914400" rtl="0" eaLnBrk="1" latinLnBrk="0" hangingPunct="1">
                        <a:lnSpc>
                          <a:spcPct val="90000"/>
                        </a:lnSpc>
                        <a:spcBef>
                          <a:spcPts val="500"/>
                        </a:spcBef>
                        <a:buClrTx/>
                        <a:buSzTx/>
                        <a:buFont typeface="Arial" panose="020B0604020202020204" pitchFamily="34" charset="0"/>
                        <a:buChar char="•"/>
                        <a:defRPr sz="2400" kern="1200">
                          <a:solidFill>
                            <a:schemeClr val="tx1"/>
                          </a:solidFill>
                          <a:latin typeface="+mn-lt"/>
                          <a:ea typeface="+mn-ea"/>
                          <a:cs typeface="+mn-cs"/>
                        </a:defRPr>
                      </a:lvl2pPr>
                      <a:lvl3pPr marL="1143000" lvl="2" indent="-228600" algn="l" defTabSz="914400" rtl="0" eaLnBrk="1" latinLnBrk="0" hangingPunct="1">
                        <a:lnSpc>
                          <a:spcPct val="90000"/>
                        </a:lnSpc>
                        <a:spcBef>
                          <a:spcPts val="500"/>
                        </a:spcBef>
                        <a:buClrTx/>
                        <a:buSzTx/>
                        <a:buFont typeface="Arial" panose="020B0604020202020204" pitchFamily="34" charset="0"/>
                        <a:buChar char="•"/>
                        <a:defRPr sz="2000" kern="1200">
                          <a:solidFill>
                            <a:schemeClr val="tx1"/>
                          </a:solidFill>
                          <a:latin typeface="+mn-lt"/>
                          <a:ea typeface="+mn-ea"/>
                          <a:cs typeface="+mn-cs"/>
                        </a:defRPr>
                      </a:lvl3pPr>
                      <a:lvl4pPr marL="1600200" lvl="3" indent="-228600" algn="l" defTabSz="914400" rtl="0" eaLnBrk="1" latinLnBrk="0" hangingPunct="1">
                        <a:lnSpc>
                          <a:spcPct val="90000"/>
                        </a:lnSpc>
                        <a:spcBef>
                          <a:spcPts val="500"/>
                        </a:spcBef>
                        <a:buClrTx/>
                        <a:buSzTx/>
                        <a:buFont typeface="Arial" panose="020B0604020202020204" pitchFamily="34" charset="0"/>
                        <a:buChar char="•"/>
                        <a:defRPr sz="1800" kern="1200">
                          <a:solidFill>
                            <a:schemeClr val="tx1"/>
                          </a:solidFill>
                          <a:latin typeface="+mn-lt"/>
                          <a:ea typeface="+mn-ea"/>
                          <a:cs typeface="+mn-cs"/>
                        </a:defRPr>
                      </a:lvl4pPr>
                      <a:lvl5pPr marL="2057400" lvl="4" indent="-228600" algn="l" defTabSz="914400" rtl="0" eaLnBrk="1" latinLnBrk="0" hangingPunct="1">
                        <a:lnSpc>
                          <a:spcPct val="90000"/>
                        </a:lnSpc>
                        <a:spcBef>
                          <a:spcPts val="500"/>
                        </a:spcBef>
                        <a:buClrTx/>
                        <a:buSzTx/>
                        <a:buFont typeface="Arial" panose="020B0604020202020204" pitchFamily="34" charset="0"/>
                        <a:buChar char="•"/>
                        <a:defRPr sz="1800" kern="1200">
                          <a:solidFill>
                            <a:schemeClr val="tx1"/>
                          </a:solidFill>
                          <a:latin typeface="+mn-lt"/>
                          <a:ea typeface="+mn-ea"/>
                          <a:cs typeface="+mn-cs"/>
                        </a:defRPr>
                      </a:lvl5pPr>
                    </a:lstStyle>
                    <a:p>
                      <a:pPr marL="0" lvl="0" indent="0">
                        <a:buNone/>
                      </a:pPr>
                      <a:endParaRPr lang="zh-CN" altLang="en-US" sz="2000" dirty="0">
                        <a:latin typeface="+mn-lt"/>
                        <a:ea typeface="+mn-ea"/>
                      </a:endParaRPr>
                    </a:p>
                  </a:txBody>
                  <a:tcPr marL="65394" marR="65394" marT="32696" marB="32696">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228600" lvl="0" indent="-228600" algn="l" defTabSz="914400" rtl="0" eaLnBrk="1" latinLnBrk="0" hangingPunct="1">
                        <a:lnSpc>
                          <a:spcPct val="90000"/>
                        </a:lnSpc>
                        <a:spcBef>
                          <a:spcPts val="1000"/>
                        </a:spcBef>
                        <a:buClrTx/>
                        <a:buSzTx/>
                        <a:buFont typeface="Arial" panose="020B0604020202020204" pitchFamily="34" charset="0"/>
                        <a:buChar char="•"/>
                        <a:defRPr sz="2800" kern="1200">
                          <a:solidFill>
                            <a:schemeClr val="tx1"/>
                          </a:solidFill>
                          <a:latin typeface="+mn-lt"/>
                          <a:ea typeface="+mn-ea"/>
                          <a:cs typeface="+mn-cs"/>
                        </a:defRPr>
                      </a:lvl1pPr>
                      <a:lvl2pPr marL="685800" lvl="1" indent="-228600" algn="l" defTabSz="914400" rtl="0" eaLnBrk="1" latinLnBrk="0" hangingPunct="1">
                        <a:lnSpc>
                          <a:spcPct val="90000"/>
                        </a:lnSpc>
                        <a:spcBef>
                          <a:spcPts val="500"/>
                        </a:spcBef>
                        <a:buClrTx/>
                        <a:buSzTx/>
                        <a:buFont typeface="Arial" panose="020B0604020202020204" pitchFamily="34" charset="0"/>
                        <a:buChar char="•"/>
                        <a:defRPr sz="2400" kern="1200">
                          <a:solidFill>
                            <a:schemeClr val="tx1"/>
                          </a:solidFill>
                          <a:latin typeface="+mn-lt"/>
                          <a:ea typeface="+mn-ea"/>
                          <a:cs typeface="+mn-cs"/>
                        </a:defRPr>
                      </a:lvl2pPr>
                      <a:lvl3pPr marL="1143000" lvl="2" indent="-228600" algn="l" defTabSz="914400" rtl="0" eaLnBrk="1" latinLnBrk="0" hangingPunct="1">
                        <a:lnSpc>
                          <a:spcPct val="90000"/>
                        </a:lnSpc>
                        <a:spcBef>
                          <a:spcPts val="500"/>
                        </a:spcBef>
                        <a:buClrTx/>
                        <a:buSzTx/>
                        <a:buFont typeface="Arial" panose="020B0604020202020204" pitchFamily="34" charset="0"/>
                        <a:buChar char="•"/>
                        <a:defRPr sz="2000" kern="1200">
                          <a:solidFill>
                            <a:schemeClr val="tx1"/>
                          </a:solidFill>
                          <a:latin typeface="+mn-lt"/>
                          <a:ea typeface="+mn-ea"/>
                          <a:cs typeface="+mn-cs"/>
                        </a:defRPr>
                      </a:lvl3pPr>
                      <a:lvl4pPr marL="1600200" lvl="3" indent="-228600" algn="l" defTabSz="914400" rtl="0" eaLnBrk="1" latinLnBrk="0" hangingPunct="1">
                        <a:lnSpc>
                          <a:spcPct val="90000"/>
                        </a:lnSpc>
                        <a:spcBef>
                          <a:spcPts val="500"/>
                        </a:spcBef>
                        <a:buClrTx/>
                        <a:buSzTx/>
                        <a:buFont typeface="Arial" panose="020B0604020202020204" pitchFamily="34" charset="0"/>
                        <a:buChar char="•"/>
                        <a:defRPr sz="1800" kern="1200">
                          <a:solidFill>
                            <a:schemeClr val="tx1"/>
                          </a:solidFill>
                          <a:latin typeface="+mn-lt"/>
                          <a:ea typeface="+mn-ea"/>
                          <a:cs typeface="+mn-cs"/>
                        </a:defRPr>
                      </a:lvl4pPr>
                      <a:lvl5pPr marL="2057400" lvl="4" indent="-228600" algn="l" defTabSz="914400" rtl="0" eaLnBrk="1" latinLnBrk="0" hangingPunct="1">
                        <a:lnSpc>
                          <a:spcPct val="90000"/>
                        </a:lnSpc>
                        <a:spcBef>
                          <a:spcPts val="500"/>
                        </a:spcBef>
                        <a:buClrTx/>
                        <a:buSzTx/>
                        <a:buFont typeface="Arial" panose="020B0604020202020204" pitchFamily="34" charset="0"/>
                        <a:buChar char="•"/>
                        <a:defRPr sz="1800" kern="1200">
                          <a:solidFill>
                            <a:schemeClr val="tx1"/>
                          </a:solidFill>
                          <a:latin typeface="+mn-lt"/>
                          <a:ea typeface="+mn-ea"/>
                          <a:cs typeface="+mn-cs"/>
                        </a:defRPr>
                      </a:lvl5pPr>
                    </a:lstStyle>
                    <a:p>
                      <a:pPr marL="0" lvl="0" indent="0">
                        <a:buNone/>
                      </a:pPr>
                      <a:endParaRPr lang="zh-CN" altLang="en-US" sz="2000" dirty="0">
                        <a:latin typeface="+mn-lt"/>
                        <a:ea typeface="+mn-ea"/>
                      </a:endParaRPr>
                    </a:p>
                  </a:txBody>
                  <a:tcPr marL="65394" marR="65394" marT="32696" marB="32696">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r>
              <a:tr h="614045">
                <a:tc>
                  <a:txBody>
                    <a:bodyPr/>
                    <a:lstStyle>
                      <a:lvl1pPr marL="228600" lvl="0" indent="-228600" algn="l" defTabSz="914400" rtl="0" eaLnBrk="1" latinLnBrk="0" hangingPunct="1">
                        <a:lnSpc>
                          <a:spcPct val="90000"/>
                        </a:lnSpc>
                        <a:spcBef>
                          <a:spcPts val="1000"/>
                        </a:spcBef>
                        <a:buClrTx/>
                        <a:buSzTx/>
                        <a:buFont typeface="Arial" panose="020B0604020202020204" pitchFamily="34" charset="0"/>
                        <a:buChar char="•"/>
                        <a:defRPr sz="2800" kern="1200">
                          <a:solidFill>
                            <a:schemeClr val="tx1"/>
                          </a:solidFill>
                          <a:latin typeface="+mn-lt"/>
                          <a:ea typeface="+mn-ea"/>
                          <a:cs typeface="+mn-cs"/>
                        </a:defRPr>
                      </a:lvl1pPr>
                      <a:lvl2pPr marL="685800" lvl="1" indent="-228600" algn="l" defTabSz="914400" rtl="0" eaLnBrk="1" latinLnBrk="0" hangingPunct="1">
                        <a:lnSpc>
                          <a:spcPct val="90000"/>
                        </a:lnSpc>
                        <a:spcBef>
                          <a:spcPts val="500"/>
                        </a:spcBef>
                        <a:buClrTx/>
                        <a:buSzTx/>
                        <a:buFont typeface="Arial" panose="020B0604020202020204" pitchFamily="34" charset="0"/>
                        <a:buChar char="•"/>
                        <a:defRPr sz="2400" kern="1200">
                          <a:solidFill>
                            <a:schemeClr val="tx1"/>
                          </a:solidFill>
                          <a:latin typeface="+mn-lt"/>
                          <a:ea typeface="+mn-ea"/>
                          <a:cs typeface="+mn-cs"/>
                        </a:defRPr>
                      </a:lvl2pPr>
                      <a:lvl3pPr marL="1143000" lvl="2" indent="-228600" algn="l" defTabSz="914400" rtl="0" eaLnBrk="1" latinLnBrk="0" hangingPunct="1">
                        <a:lnSpc>
                          <a:spcPct val="90000"/>
                        </a:lnSpc>
                        <a:spcBef>
                          <a:spcPts val="500"/>
                        </a:spcBef>
                        <a:buClrTx/>
                        <a:buSzTx/>
                        <a:buFont typeface="Arial" panose="020B0604020202020204" pitchFamily="34" charset="0"/>
                        <a:buChar char="•"/>
                        <a:defRPr sz="2000" kern="1200">
                          <a:solidFill>
                            <a:schemeClr val="tx1"/>
                          </a:solidFill>
                          <a:latin typeface="+mn-lt"/>
                          <a:ea typeface="+mn-ea"/>
                          <a:cs typeface="+mn-cs"/>
                        </a:defRPr>
                      </a:lvl3pPr>
                      <a:lvl4pPr marL="1600200" lvl="3" indent="-228600" algn="l" defTabSz="914400" rtl="0" eaLnBrk="1" latinLnBrk="0" hangingPunct="1">
                        <a:lnSpc>
                          <a:spcPct val="90000"/>
                        </a:lnSpc>
                        <a:spcBef>
                          <a:spcPts val="500"/>
                        </a:spcBef>
                        <a:buClrTx/>
                        <a:buSzTx/>
                        <a:buFont typeface="Arial" panose="020B0604020202020204" pitchFamily="34" charset="0"/>
                        <a:buChar char="•"/>
                        <a:defRPr sz="1800" kern="1200">
                          <a:solidFill>
                            <a:schemeClr val="tx1"/>
                          </a:solidFill>
                          <a:latin typeface="+mn-lt"/>
                          <a:ea typeface="+mn-ea"/>
                          <a:cs typeface="+mn-cs"/>
                        </a:defRPr>
                      </a:lvl4pPr>
                      <a:lvl5pPr marL="2057400" lvl="4" indent="-228600" algn="l" defTabSz="914400" rtl="0" eaLnBrk="1" latinLnBrk="0" hangingPunct="1">
                        <a:lnSpc>
                          <a:spcPct val="90000"/>
                        </a:lnSpc>
                        <a:spcBef>
                          <a:spcPts val="500"/>
                        </a:spcBef>
                        <a:buClrTx/>
                        <a:buSzTx/>
                        <a:buFont typeface="Arial" panose="020B0604020202020204" pitchFamily="34" charset="0"/>
                        <a:buChar char="•"/>
                        <a:defRPr sz="1800" kern="1200">
                          <a:solidFill>
                            <a:schemeClr val="tx1"/>
                          </a:solidFill>
                          <a:latin typeface="+mn-lt"/>
                          <a:ea typeface="+mn-ea"/>
                          <a:cs typeface="+mn-cs"/>
                        </a:defRPr>
                      </a:lvl5pPr>
                    </a:lstStyle>
                    <a:p>
                      <a:pPr marL="0" lvl="0" algn="ctr">
                        <a:buNone/>
                      </a:pPr>
                      <a:r>
                        <a:rPr lang="zh-CN" altLang="en-US" sz="2000" dirty="0">
                          <a:latin typeface="+mn-lt"/>
                          <a:ea typeface="+mn-ea"/>
                        </a:rPr>
                        <a:t>伪装图像2的像素</a:t>
                      </a:r>
                      <a:r>
                        <a:rPr lang="zh-CN" altLang="en-US" sz="1800" dirty="0">
                          <a:latin typeface="+mn-lt"/>
                          <a:ea typeface="+mn-ea"/>
                        </a:rPr>
                        <a:t>（部分）</a:t>
                      </a:r>
                    </a:p>
                  </a:txBody>
                  <a:tcPr marL="64364" marR="64364" marT="33469" marB="33469" anchor="ctr" anchorCtr="1">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228600" lvl="0" indent="-228600" algn="l" defTabSz="914400" rtl="0" eaLnBrk="1" latinLnBrk="0" hangingPunct="1">
                        <a:lnSpc>
                          <a:spcPct val="90000"/>
                        </a:lnSpc>
                        <a:spcBef>
                          <a:spcPts val="1000"/>
                        </a:spcBef>
                        <a:buClrTx/>
                        <a:buSzTx/>
                        <a:buFont typeface="Arial" panose="020B0604020202020204" pitchFamily="34" charset="0"/>
                        <a:buChar char="•"/>
                        <a:defRPr sz="2800" kern="1200">
                          <a:solidFill>
                            <a:schemeClr val="tx1"/>
                          </a:solidFill>
                          <a:latin typeface="+mn-lt"/>
                          <a:ea typeface="+mn-ea"/>
                          <a:cs typeface="+mn-cs"/>
                        </a:defRPr>
                      </a:lvl1pPr>
                      <a:lvl2pPr marL="685800" lvl="1" indent="-228600" algn="l" defTabSz="914400" rtl="0" eaLnBrk="1" latinLnBrk="0" hangingPunct="1">
                        <a:lnSpc>
                          <a:spcPct val="90000"/>
                        </a:lnSpc>
                        <a:spcBef>
                          <a:spcPts val="500"/>
                        </a:spcBef>
                        <a:buClrTx/>
                        <a:buSzTx/>
                        <a:buFont typeface="Arial" panose="020B0604020202020204" pitchFamily="34" charset="0"/>
                        <a:buChar char="•"/>
                        <a:defRPr sz="2400" kern="1200">
                          <a:solidFill>
                            <a:schemeClr val="tx1"/>
                          </a:solidFill>
                          <a:latin typeface="+mn-lt"/>
                          <a:ea typeface="+mn-ea"/>
                          <a:cs typeface="+mn-cs"/>
                        </a:defRPr>
                      </a:lvl2pPr>
                      <a:lvl3pPr marL="1143000" lvl="2" indent="-228600" algn="l" defTabSz="914400" rtl="0" eaLnBrk="1" latinLnBrk="0" hangingPunct="1">
                        <a:lnSpc>
                          <a:spcPct val="90000"/>
                        </a:lnSpc>
                        <a:spcBef>
                          <a:spcPts val="500"/>
                        </a:spcBef>
                        <a:buClrTx/>
                        <a:buSzTx/>
                        <a:buFont typeface="Arial" panose="020B0604020202020204" pitchFamily="34" charset="0"/>
                        <a:buChar char="•"/>
                        <a:defRPr sz="2000" kern="1200">
                          <a:solidFill>
                            <a:schemeClr val="tx1"/>
                          </a:solidFill>
                          <a:latin typeface="+mn-lt"/>
                          <a:ea typeface="+mn-ea"/>
                          <a:cs typeface="+mn-cs"/>
                        </a:defRPr>
                      </a:lvl3pPr>
                      <a:lvl4pPr marL="1600200" lvl="3" indent="-228600" algn="l" defTabSz="914400" rtl="0" eaLnBrk="1" latinLnBrk="0" hangingPunct="1">
                        <a:lnSpc>
                          <a:spcPct val="90000"/>
                        </a:lnSpc>
                        <a:spcBef>
                          <a:spcPts val="500"/>
                        </a:spcBef>
                        <a:buClrTx/>
                        <a:buSzTx/>
                        <a:buFont typeface="Arial" panose="020B0604020202020204" pitchFamily="34" charset="0"/>
                        <a:buChar char="•"/>
                        <a:defRPr sz="1800" kern="1200">
                          <a:solidFill>
                            <a:schemeClr val="tx1"/>
                          </a:solidFill>
                          <a:latin typeface="+mn-lt"/>
                          <a:ea typeface="+mn-ea"/>
                          <a:cs typeface="+mn-cs"/>
                        </a:defRPr>
                      </a:lvl4pPr>
                      <a:lvl5pPr marL="2057400" lvl="4" indent="-228600" algn="l" defTabSz="914400" rtl="0" eaLnBrk="1" latinLnBrk="0" hangingPunct="1">
                        <a:lnSpc>
                          <a:spcPct val="90000"/>
                        </a:lnSpc>
                        <a:spcBef>
                          <a:spcPts val="500"/>
                        </a:spcBef>
                        <a:buClrTx/>
                        <a:buSzTx/>
                        <a:buFont typeface="Arial" panose="020B0604020202020204" pitchFamily="34" charset="0"/>
                        <a:buChar char="•"/>
                        <a:defRPr sz="1800" kern="1200">
                          <a:solidFill>
                            <a:schemeClr val="tx1"/>
                          </a:solidFill>
                          <a:latin typeface="+mn-lt"/>
                          <a:ea typeface="+mn-ea"/>
                          <a:cs typeface="+mn-cs"/>
                        </a:defRPr>
                      </a:lvl5pPr>
                    </a:lstStyle>
                    <a:p>
                      <a:pPr marL="0" lvl="0" indent="0">
                        <a:buNone/>
                      </a:pPr>
                      <a:endParaRPr lang="zh-CN" altLang="en-US" sz="2000" dirty="0">
                        <a:latin typeface="+mn-lt"/>
                        <a:ea typeface="+mn-ea"/>
                      </a:endParaRPr>
                    </a:p>
                  </a:txBody>
                  <a:tcPr marL="65394" marR="65394" marT="32696" marB="32696">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228600" lvl="0" indent="-228600" algn="l" defTabSz="914400" rtl="0" eaLnBrk="1" latinLnBrk="0" hangingPunct="1">
                        <a:lnSpc>
                          <a:spcPct val="90000"/>
                        </a:lnSpc>
                        <a:spcBef>
                          <a:spcPts val="1000"/>
                        </a:spcBef>
                        <a:buClrTx/>
                        <a:buSzTx/>
                        <a:buFont typeface="Arial" panose="020B0604020202020204" pitchFamily="34" charset="0"/>
                        <a:buChar char="•"/>
                        <a:defRPr sz="2800" kern="1200">
                          <a:solidFill>
                            <a:schemeClr val="tx1"/>
                          </a:solidFill>
                          <a:latin typeface="+mn-lt"/>
                          <a:ea typeface="+mn-ea"/>
                          <a:cs typeface="+mn-cs"/>
                        </a:defRPr>
                      </a:lvl1pPr>
                      <a:lvl2pPr marL="685800" lvl="1" indent="-228600" algn="l" defTabSz="914400" rtl="0" eaLnBrk="1" latinLnBrk="0" hangingPunct="1">
                        <a:lnSpc>
                          <a:spcPct val="90000"/>
                        </a:lnSpc>
                        <a:spcBef>
                          <a:spcPts val="500"/>
                        </a:spcBef>
                        <a:buClrTx/>
                        <a:buSzTx/>
                        <a:buFont typeface="Arial" panose="020B0604020202020204" pitchFamily="34" charset="0"/>
                        <a:buChar char="•"/>
                        <a:defRPr sz="2400" kern="1200">
                          <a:solidFill>
                            <a:schemeClr val="tx1"/>
                          </a:solidFill>
                          <a:latin typeface="+mn-lt"/>
                          <a:ea typeface="+mn-ea"/>
                          <a:cs typeface="+mn-cs"/>
                        </a:defRPr>
                      </a:lvl2pPr>
                      <a:lvl3pPr marL="1143000" lvl="2" indent="-228600" algn="l" defTabSz="914400" rtl="0" eaLnBrk="1" latinLnBrk="0" hangingPunct="1">
                        <a:lnSpc>
                          <a:spcPct val="90000"/>
                        </a:lnSpc>
                        <a:spcBef>
                          <a:spcPts val="500"/>
                        </a:spcBef>
                        <a:buClrTx/>
                        <a:buSzTx/>
                        <a:buFont typeface="Arial" panose="020B0604020202020204" pitchFamily="34" charset="0"/>
                        <a:buChar char="•"/>
                        <a:defRPr sz="2000" kern="1200">
                          <a:solidFill>
                            <a:schemeClr val="tx1"/>
                          </a:solidFill>
                          <a:latin typeface="+mn-lt"/>
                          <a:ea typeface="+mn-ea"/>
                          <a:cs typeface="+mn-cs"/>
                        </a:defRPr>
                      </a:lvl3pPr>
                      <a:lvl4pPr marL="1600200" lvl="3" indent="-228600" algn="l" defTabSz="914400" rtl="0" eaLnBrk="1" latinLnBrk="0" hangingPunct="1">
                        <a:lnSpc>
                          <a:spcPct val="90000"/>
                        </a:lnSpc>
                        <a:spcBef>
                          <a:spcPts val="500"/>
                        </a:spcBef>
                        <a:buClrTx/>
                        <a:buSzTx/>
                        <a:buFont typeface="Arial" panose="020B0604020202020204" pitchFamily="34" charset="0"/>
                        <a:buChar char="•"/>
                        <a:defRPr sz="1800" kern="1200">
                          <a:solidFill>
                            <a:schemeClr val="tx1"/>
                          </a:solidFill>
                          <a:latin typeface="+mn-lt"/>
                          <a:ea typeface="+mn-ea"/>
                          <a:cs typeface="+mn-cs"/>
                        </a:defRPr>
                      </a:lvl4pPr>
                      <a:lvl5pPr marL="2057400" lvl="4" indent="-228600" algn="l" defTabSz="914400" rtl="0" eaLnBrk="1" latinLnBrk="0" hangingPunct="1">
                        <a:lnSpc>
                          <a:spcPct val="90000"/>
                        </a:lnSpc>
                        <a:spcBef>
                          <a:spcPts val="500"/>
                        </a:spcBef>
                        <a:buClrTx/>
                        <a:buSzTx/>
                        <a:buFont typeface="Arial" panose="020B0604020202020204" pitchFamily="34" charset="0"/>
                        <a:buChar char="•"/>
                        <a:defRPr sz="1800" kern="1200">
                          <a:solidFill>
                            <a:schemeClr val="tx1"/>
                          </a:solidFill>
                          <a:latin typeface="+mn-lt"/>
                          <a:ea typeface="+mn-ea"/>
                          <a:cs typeface="+mn-cs"/>
                        </a:defRPr>
                      </a:lvl5pPr>
                    </a:lstStyle>
                    <a:p>
                      <a:pPr marL="0" lvl="0" indent="0">
                        <a:buNone/>
                      </a:pPr>
                      <a:endParaRPr lang="zh-CN" altLang="en-US" sz="2000" dirty="0">
                        <a:latin typeface="+mn-lt"/>
                        <a:ea typeface="+mn-ea"/>
                      </a:endParaRPr>
                    </a:p>
                  </a:txBody>
                  <a:tcPr marL="65394" marR="65394" marT="32696" marB="32696">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r>
              <a:tr h="560705">
                <a:tc>
                  <a:txBody>
                    <a:bodyPr/>
                    <a:lstStyle>
                      <a:lvl1pPr marL="228600" lvl="0" indent="-228600" algn="l" defTabSz="914400" rtl="0" eaLnBrk="1" latinLnBrk="0" hangingPunct="1">
                        <a:lnSpc>
                          <a:spcPct val="90000"/>
                        </a:lnSpc>
                        <a:spcBef>
                          <a:spcPts val="1000"/>
                        </a:spcBef>
                        <a:buClrTx/>
                        <a:buSzTx/>
                        <a:buFont typeface="Arial" panose="020B0604020202020204" pitchFamily="34" charset="0"/>
                        <a:buChar char="•"/>
                        <a:defRPr sz="2800" kern="1200">
                          <a:solidFill>
                            <a:schemeClr val="tx1"/>
                          </a:solidFill>
                          <a:latin typeface="+mn-lt"/>
                          <a:ea typeface="+mn-ea"/>
                          <a:cs typeface="+mn-cs"/>
                        </a:defRPr>
                      </a:lvl1pPr>
                      <a:lvl2pPr marL="685800" lvl="1" indent="-228600" algn="l" defTabSz="914400" rtl="0" eaLnBrk="1" latinLnBrk="0" hangingPunct="1">
                        <a:lnSpc>
                          <a:spcPct val="90000"/>
                        </a:lnSpc>
                        <a:spcBef>
                          <a:spcPts val="500"/>
                        </a:spcBef>
                        <a:buClrTx/>
                        <a:buSzTx/>
                        <a:buFont typeface="Arial" panose="020B0604020202020204" pitchFamily="34" charset="0"/>
                        <a:buChar char="•"/>
                        <a:defRPr sz="2400" kern="1200">
                          <a:solidFill>
                            <a:schemeClr val="tx1"/>
                          </a:solidFill>
                          <a:latin typeface="+mn-lt"/>
                          <a:ea typeface="+mn-ea"/>
                          <a:cs typeface="+mn-cs"/>
                        </a:defRPr>
                      </a:lvl2pPr>
                      <a:lvl3pPr marL="1143000" lvl="2" indent="-228600" algn="l" defTabSz="914400" rtl="0" eaLnBrk="1" latinLnBrk="0" hangingPunct="1">
                        <a:lnSpc>
                          <a:spcPct val="90000"/>
                        </a:lnSpc>
                        <a:spcBef>
                          <a:spcPts val="500"/>
                        </a:spcBef>
                        <a:buClrTx/>
                        <a:buSzTx/>
                        <a:buFont typeface="Arial" panose="020B0604020202020204" pitchFamily="34" charset="0"/>
                        <a:buChar char="•"/>
                        <a:defRPr sz="2000" kern="1200">
                          <a:solidFill>
                            <a:schemeClr val="tx1"/>
                          </a:solidFill>
                          <a:latin typeface="+mn-lt"/>
                          <a:ea typeface="+mn-ea"/>
                          <a:cs typeface="+mn-cs"/>
                        </a:defRPr>
                      </a:lvl3pPr>
                      <a:lvl4pPr marL="1600200" lvl="3" indent="-228600" algn="l" defTabSz="914400" rtl="0" eaLnBrk="1" latinLnBrk="0" hangingPunct="1">
                        <a:lnSpc>
                          <a:spcPct val="90000"/>
                        </a:lnSpc>
                        <a:spcBef>
                          <a:spcPts val="500"/>
                        </a:spcBef>
                        <a:buClrTx/>
                        <a:buSzTx/>
                        <a:buFont typeface="Arial" panose="020B0604020202020204" pitchFamily="34" charset="0"/>
                        <a:buChar char="•"/>
                        <a:defRPr sz="1800" kern="1200">
                          <a:solidFill>
                            <a:schemeClr val="tx1"/>
                          </a:solidFill>
                          <a:latin typeface="+mn-lt"/>
                          <a:ea typeface="+mn-ea"/>
                          <a:cs typeface="+mn-cs"/>
                        </a:defRPr>
                      </a:lvl4pPr>
                      <a:lvl5pPr marL="2057400" lvl="4" indent="-228600" algn="l" defTabSz="914400" rtl="0" eaLnBrk="1" latinLnBrk="0" hangingPunct="1">
                        <a:lnSpc>
                          <a:spcPct val="90000"/>
                        </a:lnSpc>
                        <a:spcBef>
                          <a:spcPts val="500"/>
                        </a:spcBef>
                        <a:buClrTx/>
                        <a:buSzTx/>
                        <a:buFont typeface="Arial" panose="020B0604020202020204" pitchFamily="34" charset="0"/>
                        <a:buChar char="•"/>
                        <a:defRPr sz="1800" kern="1200">
                          <a:solidFill>
                            <a:schemeClr val="tx1"/>
                          </a:solidFill>
                          <a:latin typeface="+mn-lt"/>
                          <a:ea typeface="+mn-ea"/>
                          <a:cs typeface="+mn-cs"/>
                        </a:defRPr>
                      </a:lvl5pPr>
                    </a:lstStyle>
                    <a:p>
                      <a:pPr marL="0" lvl="0" algn="l">
                        <a:buNone/>
                      </a:pPr>
                      <a:r>
                        <a:rPr lang="zh-CN" altLang="en-US" sz="2000" dirty="0">
                          <a:latin typeface="+mn-lt"/>
                          <a:ea typeface="+mn-ea"/>
                        </a:rPr>
                        <a:t>叠加后的像素</a:t>
                      </a:r>
                    </a:p>
                  </a:txBody>
                  <a:tcPr marL="64364" marR="64364" marT="33469" marB="33469" anchor="ctr" anchorCtr="1">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lstStyle>
                      <a:lvl1pPr marL="228600" lvl="0" indent="-228600" algn="l" defTabSz="914400" rtl="0" eaLnBrk="1" latinLnBrk="0" hangingPunct="1">
                        <a:lnSpc>
                          <a:spcPct val="90000"/>
                        </a:lnSpc>
                        <a:spcBef>
                          <a:spcPts val="1000"/>
                        </a:spcBef>
                        <a:buClrTx/>
                        <a:buSzTx/>
                        <a:buFont typeface="Arial" panose="020B0604020202020204" pitchFamily="34" charset="0"/>
                        <a:buChar char="•"/>
                        <a:defRPr sz="2800" kern="1200">
                          <a:solidFill>
                            <a:schemeClr val="tx1"/>
                          </a:solidFill>
                          <a:latin typeface="+mn-lt"/>
                          <a:ea typeface="+mn-ea"/>
                          <a:cs typeface="+mn-cs"/>
                        </a:defRPr>
                      </a:lvl1pPr>
                      <a:lvl2pPr marL="685800" lvl="1" indent="-228600" algn="l" defTabSz="914400" rtl="0" eaLnBrk="1" latinLnBrk="0" hangingPunct="1">
                        <a:lnSpc>
                          <a:spcPct val="90000"/>
                        </a:lnSpc>
                        <a:spcBef>
                          <a:spcPts val="500"/>
                        </a:spcBef>
                        <a:buClrTx/>
                        <a:buSzTx/>
                        <a:buFont typeface="Arial" panose="020B0604020202020204" pitchFamily="34" charset="0"/>
                        <a:buChar char="•"/>
                        <a:defRPr sz="2400" kern="1200">
                          <a:solidFill>
                            <a:schemeClr val="tx1"/>
                          </a:solidFill>
                          <a:latin typeface="+mn-lt"/>
                          <a:ea typeface="+mn-ea"/>
                          <a:cs typeface="+mn-cs"/>
                        </a:defRPr>
                      </a:lvl2pPr>
                      <a:lvl3pPr marL="1143000" lvl="2" indent="-228600" algn="l" defTabSz="914400" rtl="0" eaLnBrk="1" latinLnBrk="0" hangingPunct="1">
                        <a:lnSpc>
                          <a:spcPct val="90000"/>
                        </a:lnSpc>
                        <a:spcBef>
                          <a:spcPts val="500"/>
                        </a:spcBef>
                        <a:buClrTx/>
                        <a:buSzTx/>
                        <a:buFont typeface="Arial" panose="020B0604020202020204" pitchFamily="34" charset="0"/>
                        <a:buChar char="•"/>
                        <a:defRPr sz="2000" kern="1200">
                          <a:solidFill>
                            <a:schemeClr val="tx1"/>
                          </a:solidFill>
                          <a:latin typeface="+mn-lt"/>
                          <a:ea typeface="+mn-ea"/>
                          <a:cs typeface="+mn-cs"/>
                        </a:defRPr>
                      </a:lvl3pPr>
                      <a:lvl4pPr marL="1600200" lvl="3" indent="-228600" algn="l" defTabSz="914400" rtl="0" eaLnBrk="1" latinLnBrk="0" hangingPunct="1">
                        <a:lnSpc>
                          <a:spcPct val="90000"/>
                        </a:lnSpc>
                        <a:spcBef>
                          <a:spcPts val="500"/>
                        </a:spcBef>
                        <a:buClrTx/>
                        <a:buSzTx/>
                        <a:buFont typeface="Arial" panose="020B0604020202020204" pitchFamily="34" charset="0"/>
                        <a:buChar char="•"/>
                        <a:defRPr sz="1800" kern="1200">
                          <a:solidFill>
                            <a:schemeClr val="tx1"/>
                          </a:solidFill>
                          <a:latin typeface="+mn-lt"/>
                          <a:ea typeface="+mn-ea"/>
                          <a:cs typeface="+mn-cs"/>
                        </a:defRPr>
                      </a:lvl4pPr>
                      <a:lvl5pPr marL="2057400" lvl="4" indent="-228600" algn="l" defTabSz="914400" rtl="0" eaLnBrk="1" latinLnBrk="0" hangingPunct="1">
                        <a:lnSpc>
                          <a:spcPct val="90000"/>
                        </a:lnSpc>
                        <a:spcBef>
                          <a:spcPts val="500"/>
                        </a:spcBef>
                        <a:buClrTx/>
                        <a:buSzTx/>
                        <a:buFont typeface="Arial" panose="020B0604020202020204" pitchFamily="34" charset="0"/>
                        <a:buChar char="•"/>
                        <a:defRPr sz="1800" kern="1200">
                          <a:solidFill>
                            <a:schemeClr val="tx1"/>
                          </a:solidFill>
                          <a:latin typeface="+mn-lt"/>
                          <a:ea typeface="+mn-ea"/>
                          <a:cs typeface="+mn-cs"/>
                        </a:defRPr>
                      </a:lvl5pPr>
                    </a:lstStyle>
                    <a:p>
                      <a:pPr marL="0" lvl="0" indent="0">
                        <a:buNone/>
                      </a:pPr>
                      <a:endParaRPr lang="zh-CN" altLang="en-US" sz="2000" dirty="0">
                        <a:latin typeface="+mn-lt"/>
                        <a:ea typeface="+mn-ea"/>
                      </a:endParaRPr>
                    </a:p>
                  </a:txBody>
                  <a:tcPr marL="65394" marR="65394" marT="32696" marB="32696">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lstStyle>
                      <a:lvl1pPr marL="228600" lvl="0" indent="-228600" algn="l" defTabSz="914400" rtl="0" eaLnBrk="1" latinLnBrk="0" hangingPunct="1">
                        <a:lnSpc>
                          <a:spcPct val="90000"/>
                        </a:lnSpc>
                        <a:spcBef>
                          <a:spcPts val="1000"/>
                        </a:spcBef>
                        <a:buClrTx/>
                        <a:buSzTx/>
                        <a:buFont typeface="Arial" panose="020B0604020202020204" pitchFamily="34" charset="0"/>
                        <a:buChar char="•"/>
                        <a:defRPr sz="2800" kern="1200">
                          <a:solidFill>
                            <a:schemeClr val="tx1"/>
                          </a:solidFill>
                          <a:latin typeface="+mn-lt"/>
                          <a:ea typeface="+mn-ea"/>
                          <a:cs typeface="+mn-cs"/>
                        </a:defRPr>
                      </a:lvl1pPr>
                      <a:lvl2pPr marL="685800" lvl="1" indent="-228600" algn="l" defTabSz="914400" rtl="0" eaLnBrk="1" latinLnBrk="0" hangingPunct="1">
                        <a:lnSpc>
                          <a:spcPct val="90000"/>
                        </a:lnSpc>
                        <a:spcBef>
                          <a:spcPts val="500"/>
                        </a:spcBef>
                        <a:buClrTx/>
                        <a:buSzTx/>
                        <a:buFont typeface="Arial" panose="020B0604020202020204" pitchFamily="34" charset="0"/>
                        <a:buChar char="•"/>
                        <a:defRPr sz="2400" kern="1200">
                          <a:solidFill>
                            <a:schemeClr val="tx1"/>
                          </a:solidFill>
                          <a:latin typeface="+mn-lt"/>
                          <a:ea typeface="+mn-ea"/>
                          <a:cs typeface="+mn-cs"/>
                        </a:defRPr>
                      </a:lvl2pPr>
                      <a:lvl3pPr marL="1143000" lvl="2" indent="-228600" algn="l" defTabSz="914400" rtl="0" eaLnBrk="1" latinLnBrk="0" hangingPunct="1">
                        <a:lnSpc>
                          <a:spcPct val="90000"/>
                        </a:lnSpc>
                        <a:spcBef>
                          <a:spcPts val="500"/>
                        </a:spcBef>
                        <a:buClrTx/>
                        <a:buSzTx/>
                        <a:buFont typeface="Arial" panose="020B0604020202020204" pitchFamily="34" charset="0"/>
                        <a:buChar char="•"/>
                        <a:defRPr sz="2000" kern="1200">
                          <a:solidFill>
                            <a:schemeClr val="tx1"/>
                          </a:solidFill>
                          <a:latin typeface="+mn-lt"/>
                          <a:ea typeface="+mn-ea"/>
                          <a:cs typeface="+mn-cs"/>
                        </a:defRPr>
                      </a:lvl3pPr>
                      <a:lvl4pPr marL="1600200" lvl="3" indent="-228600" algn="l" defTabSz="914400" rtl="0" eaLnBrk="1" latinLnBrk="0" hangingPunct="1">
                        <a:lnSpc>
                          <a:spcPct val="90000"/>
                        </a:lnSpc>
                        <a:spcBef>
                          <a:spcPts val="500"/>
                        </a:spcBef>
                        <a:buClrTx/>
                        <a:buSzTx/>
                        <a:buFont typeface="Arial" panose="020B0604020202020204" pitchFamily="34" charset="0"/>
                        <a:buChar char="•"/>
                        <a:defRPr sz="1800" kern="1200">
                          <a:solidFill>
                            <a:schemeClr val="tx1"/>
                          </a:solidFill>
                          <a:latin typeface="+mn-lt"/>
                          <a:ea typeface="+mn-ea"/>
                          <a:cs typeface="+mn-cs"/>
                        </a:defRPr>
                      </a:lvl4pPr>
                      <a:lvl5pPr marL="2057400" lvl="4" indent="-228600" algn="l" defTabSz="914400" rtl="0" eaLnBrk="1" latinLnBrk="0" hangingPunct="1">
                        <a:lnSpc>
                          <a:spcPct val="90000"/>
                        </a:lnSpc>
                        <a:spcBef>
                          <a:spcPts val="500"/>
                        </a:spcBef>
                        <a:buClrTx/>
                        <a:buSzTx/>
                        <a:buFont typeface="Arial" panose="020B0604020202020204" pitchFamily="34" charset="0"/>
                        <a:buChar char="•"/>
                        <a:defRPr sz="1800" kern="1200">
                          <a:solidFill>
                            <a:schemeClr val="tx1"/>
                          </a:solidFill>
                          <a:latin typeface="+mn-lt"/>
                          <a:ea typeface="+mn-ea"/>
                          <a:cs typeface="+mn-cs"/>
                        </a:defRPr>
                      </a:lvl5pPr>
                    </a:lstStyle>
                    <a:p>
                      <a:pPr marL="0" lvl="0" indent="0">
                        <a:buNone/>
                      </a:pPr>
                      <a:endParaRPr lang="zh-CN" altLang="en-US" sz="2000" dirty="0">
                        <a:latin typeface="+mn-lt"/>
                        <a:ea typeface="+mn-ea"/>
                      </a:endParaRPr>
                    </a:p>
                  </a:txBody>
                  <a:tcPr marL="65394" marR="65394" marT="32696" marB="32696">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r>
            </a:tbl>
          </a:graphicData>
        </a:graphic>
      </p:graphicFrame>
      <p:sp>
        <p:nvSpPr>
          <p:cNvPr id="3" name="矩形 2"/>
          <p:cNvSpPr/>
          <p:nvPr/>
        </p:nvSpPr>
        <p:spPr>
          <a:xfrm>
            <a:off x="5561330" y="4110355"/>
            <a:ext cx="180000" cy="1800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5381625" y="4110355"/>
            <a:ext cx="180000" cy="1800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5561330" y="3930650"/>
            <a:ext cx="180000" cy="180000"/>
          </a:xfrm>
          <a:prstGeom prst="rect">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ym typeface="+mn-ea"/>
            </a:endParaRPr>
          </a:p>
        </p:txBody>
      </p:sp>
      <p:sp>
        <p:nvSpPr>
          <p:cNvPr id="6" name="矩形 5"/>
          <p:cNvSpPr/>
          <p:nvPr/>
        </p:nvSpPr>
        <p:spPr>
          <a:xfrm>
            <a:off x="5381625" y="3930650"/>
            <a:ext cx="180000" cy="180000"/>
          </a:xfrm>
          <a:prstGeom prst="rect">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4" name="矩形 183"/>
          <p:cNvSpPr/>
          <p:nvPr/>
        </p:nvSpPr>
        <p:spPr>
          <a:xfrm>
            <a:off x="6246495" y="4093845"/>
            <a:ext cx="180000" cy="180000"/>
          </a:xfrm>
          <a:prstGeom prst="rect">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ym typeface="+mn-ea"/>
            </a:endParaRPr>
          </a:p>
        </p:txBody>
      </p:sp>
      <p:sp>
        <p:nvSpPr>
          <p:cNvPr id="187" name="矩形 186"/>
          <p:cNvSpPr/>
          <p:nvPr/>
        </p:nvSpPr>
        <p:spPr>
          <a:xfrm>
            <a:off x="6066790" y="4093845"/>
            <a:ext cx="180000" cy="1800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8" name="矩形 187"/>
          <p:cNvSpPr/>
          <p:nvPr/>
        </p:nvSpPr>
        <p:spPr>
          <a:xfrm>
            <a:off x="6246495" y="3914140"/>
            <a:ext cx="180000" cy="1800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9" name="矩形 188"/>
          <p:cNvSpPr/>
          <p:nvPr/>
        </p:nvSpPr>
        <p:spPr>
          <a:xfrm>
            <a:off x="6066790" y="3914140"/>
            <a:ext cx="180000" cy="180000"/>
          </a:xfrm>
          <a:prstGeom prst="rect">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ym typeface="+mn-ea"/>
            </a:endParaRPr>
          </a:p>
        </p:txBody>
      </p:sp>
      <p:sp>
        <p:nvSpPr>
          <p:cNvPr id="190" name="矩形 189"/>
          <p:cNvSpPr/>
          <p:nvPr/>
        </p:nvSpPr>
        <p:spPr>
          <a:xfrm>
            <a:off x="6960870" y="4093845"/>
            <a:ext cx="180000" cy="1800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1" name="矩形 190"/>
          <p:cNvSpPr/>
          <p:nvPr/>
        </p:nvSpPr>
        <p:spPr>
          <a:xfrm>
            <a:off x="6781165" y="4093845"/>
            <a:ext cx="180000" cy="180000"/>
          </a:xfrm>
          <a:prstGeom prst="rect">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ym typeface="+mn-ea"/>
            </a:endParaRPr>
          </a:p>
        </p:txBody>
      </p:sp>
      <p:sp>
        <p:nvSpPr>
          <p:cNvPr id="192" name="矩形 191"/>
          <p:cNvSpPr/>
          <p:nvPr/>
        </p:nvSpPr>
        <p:spPr>
          <a:xfrm>
            <a:off x="6960870" y="3914140"/>
            <a:ext cx="180000" cy="1800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3" name="矩形 192"/>
          <p:cNvSpPr/>
          <p:nvPr/>
        </p:nvSpPr>
        <p:spPr>
          <a:xfrm>
            <a:off x="6781165" y="3914140"/>
            <a:ext cx="180000" cy="180000"/>
          </a:xfrm>
          <a:prstGeom prst="rect">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ym typeface="+mn-ea"/>
            </a:endParaRPr>
          </a:p>
        </p:txBody>
      </p:sp>
      <p:sp>
        <p:nvSpPr>
          <p:cNvPr id="194" name="矩形 193"/>
          <p:cNvSpPr/>
          <p:nvPr/>
        </p:nvSpPr>
        <p:spPr>
          <a:xfrm>
            <a:off x="5561330" y="4676775"/>
            <a:ext cx="180000" cy="180000"/>
          </a:xfrm>
          <a:prstGeom prst="rect">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ym typeface="+mn-ea"/>
            </a:endParaRPr>
          </a:p>
        </p:txBody>
      </p:sp>
      <p:sp>
        <p:nvSpPr>
          <p:cNvPr id="195" name="矩形 194"/>
          <p:cNvSpPr/>
          <p:nvPr/>
        </p:nvSpPr>
        <p:spPr>
          <a:xfrm>
            <a:off x="5381625" y="4676775"/>
            <a:ext cx="180000" cy="180000"/>
          </a:xfrm>
          <a:prstGeom prst="rect">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ym typeface="+mn-ea"/>
            </a:endParaRPr>
          </a:p>
        </p:txBody>
      </p:sp>
      <p:sp>
        <p:nvSpPr>
          <p:cNvPr id="196" name="矩形 195"/>
          <p:cNvSpPr/>
          <p:nvPr/>
        </p:nvSpPr>
        <p:spPr>
          <a:xfrm>
            <a:off x="5561330" y="4497070"/>
            <a:ext cx="180000" cy="1800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6" name="矩形 235"/>
          <p:cNvSpPr/>
          <p:nvPr/>
        </p:nvSpPr>
        <p:spPr>
          <a:xfrm>
            <a:off x="5381625" y="4497070"/>
            <a:ext cx="180000" cy="1800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7" name="矩形 236"/>
          <p:cNvSpPr/>
          <p:nvPr/>
        </p:nvSpPr>
        <p:spPr>
          <a:xfrm>
            <a:off x="6246495" y="4676775"/>
            <a:ext cx="180000" cy="1800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8" name="矩形 237"/>
          <p:cNvSpPr/>
          <p:nvPr/>
        </p:nvSpPr>
        <p:spPr>
          <a:xfrm>
            <a:off x="6066790" y="4676775"/>
            <a:ext cx="180000" cy="180000"/>
          </a:xfrm>
          <a:prstGeom prst="rect">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ym typeface="+mn-ea"/>
            </a:endParaRPr>
          </a:p>
        </p:txBody>
      </p:sp>
      <p:sp>
        <p:nvSpPr>
          <p:cNvPr id="239" name="矩形 238"/>
          <p:cNvSpPr/>
          <p:nvPr/>
        </p:nvSpPr>
        <p:spPr>
          <a:xfrm>
            <a:off x="6246495" y="4497070"/>
            <a:ext cx="180000" cy="180000"/>
          </a:xfrm>
          <a:prstGeom prst="rect">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ym typeface="+mn-ea"/>
            </a:endParaRPr>
          </a:p>
        </p:txBody>
      </p:sp>
      <p:sp>
        <p:nvSpPr>
          <p:cNvPr id="240" name="矩形 239"/>
          <p:cNvSpPr/>
          <p:nvPr/>
        </p:nvSpPr>
        <p:spPr>
          <a:xfrm>
            <a:off x="6066790" y="4497070"/>
            <a:ext cx="180000" cy="1800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1" name="矩形 240"/>
          <p:cNvSpPr/>
          <p:nvPr/>
        </p:nvSpPr>
        <p:spPr>
          <a:xfrm>
            <a:off x="6960870" y="4676775"/>
            <a:ext cx="180000" cy="180000"/>
          </a:xfrm>
          <a:prstGeom prst="rect">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ym typeface="+mn-ea"/>
            </a:endParaRPr>
          </a:p>
        </p:txBody>
      </p:sp>
      <p:sp>
        <p:nvSpPr>
          <p:cNvPr id="242" name="矩形 241"/>
          <p:cNvSpPr/>
          <p:nvPr/>
        </p:nvSpPr>
        <p:spPr>
          <a:xfrm>
            <a:off x="6781165" y="4676775"/>
            <a:ext cx="180000" cy="1800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3" name="矩形 242"/>
          <p:cNvSpPr/>
          <p:nvPr/>
        </p:nvSpPr>
        <p:spPr>
          <a:xfrm>
            <a:off x="6960870" y="4497070"/>
            <a:ext cx="180000" cy="180000"/>
          </a:xfrm>
          <a:prstGeom prst="rect">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ym typeface="+mn-ea"/>
            </a:endParaRPr>
          </a:p>
        </p:txBody>
      </p:sp>
      <p:sp>
        <p:nvSpPr>
          <p:cNvPr id="244" name="矩形 243"/>
          <p:cNvSpPr/>
          <p:nvPr/>
        </p:nvSpPr>
        <p:spPr>
          <a:xfrm>
            <a:off x="6781165" y="4497070"/>
            <a:ext cx="180000" cy="1800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5" name="矩形 244"/>
          <p:cNvSpPr/>
          <p:nvPr/>
        </p:nvSpPr>
        <p:spPr>
          <a:xfrm>
            <a:off x="5561330" y="5296535"/>
            <a:ext cx="180000" cy="180000"/>
          </a:xfrm>
          <a:prstGeom prst="rect">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ym typeface="+mn-ea"/>
            </a:endParaRPr>
          </a:p>
        </p:txBody>
      </p:sp>
      <p:sp>
        <p:nvSpPr>
          <p:cNvPr id="246" name="矩形 245"/>
          <p:cNvSpPr/>
          <p:nvPr/>
        </p:nvSpPr>
        <p:spPr>
          <a:xfrm>
            <a:off x="5381625" y="5296535"/>
            <a:ext cx="180000" cy="180000"/>
          </a:xfrm>
          <a:prstGeom prst="rect">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ym typeface="+mn-ea"/>
            </a:endParaRPr>
          </a:p>
        </p:txBody>
      </p:sp>
      <p:sp>
        <p:nvSpPr>
          <p:cNvPr id="247" name="矩形 246"/>
          <p:cNvSpPr/>
          <p:nvPr/>
        </p:nvSpPr>
        <p:spPr>
          <a:xfrm>
            <a:off x="5561330" y="5116830"/>
            <a:ext cx="180000" cy="180000"/>
          </a:xfrm>
          <a:prstGeom prst="rect">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ym typeface="+mn-ea"/>
            </a:endParaRPr>
          </a:p>
        </p:txBody>
      </p:sp>
      <p:sp>
        <p:nvSpPr>
          <p:cNvPr id="248" name="矩形 247"/>
          <p:cNvSpPr/>
          <p:nvPr/>
        </p:nvSpPr>
        <p:spPr>
          <a:xfrm>
            <a:off x="5381625" y="5116830"/>
            <a:ext cx="180000" cy="180000"/>
          </a:xfrm>
          <a:prstGeom prst="rect">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ym typeface="+mn-ea"/>
            </a:endParaRPr>
          </a:p>
        </p:txBody>
      </p:sp>
      <p:sp>
        <p:nvSpPr>
          <p:cNvPr id="249" name="矩形 248"/>
          <p:cNvSpPr/>
          <p:nvPr/>
        </p:nvSpPr>
        <p:spPr>
          <a:xfrm>
            <a:off x="6247130" y="5296535"/>
            <a:ext cx="180000" cy="180000"/>
          </a:xfrm>
          <a:prstGeom prst="rect">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ym typeface="+mn-ea"/>
            </a:endParaRPr>
          </a:p>
        </p:txBody>
      </p:sp>
      <p:sp>
        <p:nvSpPr>
          <p:cNvPr id="250" name="矩形 249"/>
          <p:cNvSpPr/>
          <p:nvPr/>
        </p:nvSpPr>
        <p:spPr>
          <a:xfrm>
            <a:off x="6067425" y="5296535"/>
            <a:ext cx="180000" cy="180000"/>
          </a:xfrm>
          <a:prstGeom prst="rect">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ym typeface="+mn-ea"/>
            </a:endParaRPr>
          </a:p>
        </p:txBody>
      </p:sp>
      <p:sp>
        <p:nvSpPr>
          <p:cNvPr id="251" name="矩形 250"/>
          <p:cNvSpPr/>
          <p:nvPr/>
        </p:nvSpPr>
        <p:spPr>
          <a:xfrm>
            <a:off x="6247130" y="5116830"/>
            <a:ext cx="180000" cy="180000"/>
          </a:xfrm>
          <a:prstGeom prst="rect">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ym typeface="+mn-ea"/>
            </a:endParaRPr>
          </a:p>
        </p:txBody>
      </p:sp>
      <p:sp>
        <p:nvSpPr>
          <p:cNvPr id="252" name="矩形 251"/>
          <p:cNvSpPr/>
          <p:nvPr/>
        </p:nvSpPr>
        <p:spPr>
          <a:xfrm>
            <a:off x="6067425" y="5116830"/>
            <a:ext cx="180000" cy="180000"/>
          </a:xfrm>
          <a:prstGeom prst="rect">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ym typeface="+mn-ea"/>
            </a:endParaRPr>
          </a:p>
        </p:txBody>
      </p:sp>
      <p:sp>
        <p:nvSpPr>
          <p:cNvPr id="303" name="矩形 302"/>
          <p:cNvSpPr/>
          <p:nvPr/>
        </p:nvSpPr>
        <p:spPr>
          <a:xfrm>
            <a:off x="6961505" y="5304790"/>
            <a:ext cx="180000" cy="180000"/>
          </a:xfrm>
          <a:prstGeom prst="rect">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4" name="矩形 303"/>
          <p:cNvSpPr/>
          <p:nvPr/>
        </p:nvSpPr>
        <p:spPr>
          <a:xfrm>
            <a:off x="6781800" y="5304790"/>
            <a:ext cx="180000" cy="180000"/>
          </a:xfrm>
          <a:prstGeom prst="rect">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ym typeface="+mn-ea"/>
            </a:endParaRPr>
          </a:p>
        </p:txBody>
      </p:sp>
      <p:sp>
        <p:nvSpPr>
          <p:cNvPr id="305" name="矩形 304"/>
          <p:cNvSpPr/>
          <p:nvPr/>
        </p:nvSpPr>
        <p:spPr>
          <a:xfrm>
            <a:off x="6961505" y="5125085"/>
            <a:ext cx="180000" cy="180000"/>
          </a:xfrm>
          <a:prstGeom prst="rect">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6" name="矩形 305"/>
          <p:cNvSpPr/>
          <p:nvPr/>
        </p:nvSpPr>
        <p:spPr>
          <a:xfrm>
            <a:off x="6781800" y="5125085"/>
            <a:ext cx="180000" cy="180000"/>
          </a:xfrm>
          <a:prstGeom prst="rect">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ym typeface="+mn-ea"/>
            </a:endParaRPr>
          </a:p>
        </p:txBody>
      </p:sp>
      <p:sp>
        <p:nvSpPr>
          <p:cNvPr id="307" name="矩形 306"/>
          <p:cNvSpPr/>
          <p:nvPr/>
        </p:nvSpPr>
        <p:spPr>
          <a:xfrm>
            <a:off x="7649845" y="4091940"/>
            <a:ext cx="180000" cy="1800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8" name="矩形 307"/>
          <p:cNvSpPr/>
          <p:nvPr/>
        </p:nvSpPr>
        <p:spPr>
          <a:xfrm>
            <a:off x="7470140" y="4091940"/>
            <a:ext cx="180000" cy="1800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9" name="矩形 308"/>
          <p:cNvSpPr/>
          <p:nvPr/>
        </p:nvSpPr>
        <p:spPr>
          <a:xfrm>
            <a:off x="7649845" y="3912235"/>
            <a:ext cx="180000" cy="180000"/>
          </a:xfrm>
          <a:prstGeom prst="rect">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ym typeface="+mn-ea"/>
            </a:endParaRPr>
          </a:p>
        </p:txBody>
      </p:sp>
      <p:sp>
        <p:nvSpPr>
          <p:cNvPr id="310" name="矩形 309"/>
          <p:cNvSpPr/>
          <p:nvPr/>
        </p:nvSpPr>
        <p:spPr>
          <a:xfrm>
            <a:off x="7470140" y="3912235"/>
            <a:ext cx="180000" cy="180000"/>
          </a:xfrm>
          <a:prstGeom prst="rect">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ym typeface="+mn-ea"/>
            </a:endParaRPr>
          </a:p>
        </p:txBody>
      </p:sp>
      <p:sp>
        <p:nvSpPr>
          <p:cNvPr id="311" name="矩形 310"/>
          <p:cNvSpPr/>
          <p:nvPr/>
        </p:nvSpPr>
        <p:spPr>
          <a:xfrm>
            <a:off x="8335645" y="4091940"/>
            <a:ext cx="180000" cy="180000"/>
          </a:xfrm>
          <a:prstGeom prst="rect">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ym typeface="+mn-ea"/>
            </a:endParaRPr>
          </a:p>
        </p:txBody>
      </p:sp>
      <p:sp>
        <p:nvSpPr>
          <p:cNvPr id="312" name="矩形 311"/>
          <p:cNvSpPr/>
          <p:nvPr/>
        </p:nvSpPr>
        <p:spPr>
          <a:xfrm>
            <a:off x="8155940" y="4091940"/>
            <a:ext cx="180000" cy="1800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3" name="矩形 312"/>
          <p:cNvSpPr/>
          <p:nvPr/>
        </p:nvSpPr>
        <p:spPr>
          <a:xfrm>
            <a:off x="8335645" y="3912235"/>
            <a:ext cx="180000" cy="1800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4" name="矩形 313"/>
          <p:cNvSpPr/>
          <p:nvPr/>
        </p:nvSpPr>
        <p:spPr>
          <a:xfrm>
            <a:off x="8155940" y="3912235"/>
            <a:ext cx="180000" cy="180000"/>
          </a:xfrm>
          <a:prstGeom prst="rect">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ym typeface="+mn-ea"/>
            </a:endParaRPr>
          </a:p>
        </p:txBody>
      </p:sp>
      <p:sp>
        <p:nvSpPr>
          <p:cNvPr id="315" name="矩形 314"/>
          <p:cNvSpPr/>
          <p:nvPr/>
        </p:nvSpPr>
        <p:spPr>
          <a:xfrm>
            <a:off x="7652385" y="4676775"/>
            <a:ext cx="180000" cy="180000"/>
          </a:xfrm>
          <a:prstGeom prst="rect">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ym typeface="+mn-ea"/>
            </a:endParaRPr>
          </a:p>
        </p:txBody>
      </p:sp>
      <p:sp>
        <p:nvSpPr>
          <p:cNvPr id="316" name="矩形 315"/>
          <p:cNvSpPr/>
          <p:nvPr/>
        </p:nvSpPr>
        <p:spPr>
          <a:xfrm>
            <a:off x="7472680" y="4676775"/>
            <a:ext cx="180000" cy="1800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7" name="矩形 316"/>
          <p:cNvSpPr/>
          <p:nvPr/>
        </p:nvSpPr>
        <p:spPr>
          <a:xfrm>
            <a:off x="7652385" y="4497070"/>
            <a:ext cx="180000" cy="180000"/>
          </a:xfrm>
          <a:prstGeom prst="rect">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ym typeface="+mn-ea"/>
            </a:endParaRPr>
          </a:p>
        </p:txBody>
      </p:sp>
      <p:sp>
        <p:nvSpPr>
          <p:cNvPr id="318" name="矩形 317"/>
          <p:cNvSpPr/>
          <p:nvPr/>
        </p:nvSpPr>
        <p:spPr>
          <a:xfrm>
            <a:off x="7472680" y="4497070"/>
            <a:ext cx="180000" cy="1800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9" name="矩形 318"/>
          <p:cNvSpPr/>
          <p:nvPr/>
        </p:nvSpPr>
        <p:spPr>
          <a:xfrm>
            <a:off x="8335645" y="4678680"/>
            <a:ext cx="180000" cy="1800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0" name="矩形 319"/>
          <p:cNvSpPr/>
          <p:nvPr/>
        </p:nvSpPr>
        <p:spPr>
          <a:xfrm>
            <a:off x="8155940" y="4678680"/>
            <a:ext cx="180000" cy="180000"/>
          </a:xfrm>
          <a:prstGeom prst="rect">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ym typeface="+mn-ea"/>
            </a:endParaRPr>
          </a:p>
        </p:txBody>
      </p:sp>
      <p:sp>
        <p:nvSpPr>
          <p:cNvPr id="321" name="矩形 320"/>
          <p:cNvSpPr/>
          <p:nvPr/>
        </p:nvSpPr>
        <p:spPr>
          <a:xfrm>
            <a:off x="8335645" y="4498975"/>
            <a:ext cx="180000" cy="1800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2" name="矩形 321"/>
          <p:cNvSpPr/>
          <p:nvPr/>
        </p:nvSpPr>
        <p:spPr>
          <a:xfrm>
            <a:off x="8155940" y="4498975"/>
            <a:ext cx="180000" cy="180000"/>
          </a:xfrm>
          <a:prstGeom prst="rect">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ym typeface="+mn-ea"/>
            </a:endParaRPr>
          </a:p>
        </p:txBody>
      </p:sp>
      <p:sp>
        <p:nvSpPr>
          <p:cNvPr id="323" name="矩形 322"/>
          <p:cNvSpPr/>
          <p:nvPr/>
        </p:nvSpPr>
        <p:spPr>
          <a:xfrm>
            <a:off x="7649845" y="5302250"/>
            <a:ext cx="180000" cy="180000"/>
          </a:xfrm>
          <a:prstGeom prst="rect">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4" name="矩形 323"/>
          <p:cNvSpPr/>
          <p:nvPr/>
        </p:nvSpPr>
        <p:spPr>
          <a:xfrm>
            <a:off x="7470140" y="5302250"/>
            <a:ext cx="180000" cy="1800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5" name="矩形 324"/>
          <p:cNvSpPr/>
          <p:nvPr/>
        </p:nvSpPr>
        <p:spPr>
          <a:xfrm>
            <a:off x="7649845" y="5122545"/>
            <a:ext cx="180000" cy="180000"/>
          </a:xfrm>
          <a:prstGeom prst="rect">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6" name="矩形 325"/>
          <p:cNvSpPr/>
          <p:nvPr/>
        </p:nvSpPr>
        <p:spPr>
          <a:xfrm>
            <a:off x="7470140" y="5122545"/>
            <a:ext cx="180000" cy="180000"/>
          </a:xfrm>
          <a:prstGeom prst="rect">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7" name="矩形 326"/>
          <p:cNvSpPr/>
          <p:nvPr/>
        </p:nvSpPr>
        <p:spPr>
          <a:xfrm>
            <a:off x="8335645" y="5298440"/>
            <a:ext cx="180000" cy="180000"/>
          </a:xfrm>
          <a:prstGeom prst="rect">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8" name="矩形 327"/>
          <p:cNvSpPr/>
          <p:nvPr/>
        </p:nvSpPr>
        <p:spPr>
          <a:xfrm>
            <a:off x="8155940" y="5298440"/>
            <a:ext cx="180000" cy="180000"/>
          </a:xfrm>
          <a:prstGeom prst="rect">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9" name="矩形 328"/>
          <p:cNvSpPr/>
          <p:nvPr/>
        </p:nvSpPr>
        <p:spPr>
          <a:xfrm>
            <a:off x="8335645" y="5118735"/>
            <a:ext cx="180000" cy="1800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0" name="矩形 329"/>
          <p:cNvSpPr/>
          <p:nvPr/>
        </p:nvSpPr>
        <p:spPr>
          <a:xfrm>
            <a:off x="8155940" y="5118735"/>
            <a:ext cx="180000" cy="180000"/>
          </a:xfrm>
          <a:prstGeom prst="rect">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1" name="矩形 330"/>
          <p:cNvSpPr/>
          <p:nvPr/>
        </p:nvSpPr>
        <p:spPr>
          <a:xfrm>
            <a:off x="9052560" y="4093845"/>
            <a:ext cx="180000" cy="1800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2" name="矩形 331"/>
          <p:cNvSpPr/>
          <p:nvPr/>
        </p:nvSpPr>
        <p:spPr>
          <a:xfrm>
            <a:off x="8872855" y="4093845"/>
            <a:ext cx="180000" cy="180000"/>
          </a:xfrm>
          <a:prstGeom prst="rect">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ym typeface="+mn-ea"/>
            </a:endParaRPr>
          </a:p>
        </p:txBody>
      </p:sp>
      <p:sp>
        <p:nvSpPr>
          <p:cNvPr id="333" name="矩形 332"/>
          <p:cNvSpPr/>
          <p:nvPr/>
        </p:nvSpPr>
        <p:spPr>
          <a:xfrm>
            <a:off x="9052560" y="3914140"/>
            <a:ext cx="180000" cy="1800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4" name="矩形 333"/>
          <p:cNvSpPr/>
          <p:nvPr/>
        </p:nvSpPr>
        <p:spPr>
          <a:xfrm>
            <a:off x="8872855" y="3914140"/>
            <a:ext cx="180000" cy="180000"/>
          </a:xfrm>
          <a:prstGeom prst="rect">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ym typeface="+mn-ea"/>
            </a:endParaRPr>
          </a:p>
        </p:txBody>
      </p:sp>
      <p:sp>
        <p:nvSpPr>
          <p:cNvPr id="335" name="矩形 334"/>
          <p:cNvSpPr/>
          <p:nvPr/>
        </p:nvSpPr>
        <p:spPr>
          <a:xfrm>
            <a:off x="9050020" y="5296535"/>
            <a:ext cx="180000" cy="1800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6" name="矩形 335"/>
          <p:cNvSpPr/>
          <p:nvPr/>
        </p:nvSpPr>
        <p:spPr>
          <a:xfrm>
            <a:off x="8870315" y="5296535"/>
            <a:ext cx="180000" cy="180000"/>
          </a:xfrm>
          <a:prstGeom prst="rect">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7" name="矩形 336"/>
          <p:cNvSpPr/>
          <p:nvPr/>
        </p:nvSpPr>
        <p:spPr>
          <a:xfrm>
            <a:off x="9050020" y="5116830"/>
            <a:ext cx="180000" cy="180000"/>
          </a:xfrm>
          <a:prstGeom prst="rect">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8" name="矩形 337"/>
          <p:cNvSpPr/>
          <p:nvPr/>
        </p:nvSpPr>
        <p:spPr>
          <a:xfrm>
            <a:off x="8870315" y="5116830"/>
            <a:ext cx="180000" cy="180000"/>
          </a:xfrm>
          <a:prstGeom prst="rect">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9" name="矩形 338"/>
          <p:cNvSpPr/>
          <p:nvPr/>
        </p:nvSpPr>
        <p:spPr>
          <a:xfrm>
            <a:off x="9052560" y="4678680"/>
            <a:ext cx="180000" cy="1800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0" name="矩形 339"/>
          <p:cNvSpPr/>
          <p:nvPr/>
        </p:nvSpPr>
        <p:spPr>
          <a:xfrm>
            <a:off x="8872855" y="4678680"/>
            <a:ext cx="180000" cy="1800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1" name="矩形 340"/>
          <p:cNvSpPr/>
          <p:nvPr/>
        </p:nvSpPr>
        <p:spPr>
          <a:xfrm>
            <a:off x="9052560" y="4498975"/>
            <a:ext cx="180000" cy="180000"/>
          </a:xfrm>
          <a:prstGeom prst="rect">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ym typeface="+mn-ea"/>
            </a:endParaRPr>
          </a:p>
        </p:txBody>
      </p:sp>
      <p:sp>
        <p:nvSpPr>
          <p:cNvPr id="342" name="矩形 341"/>
          <p:cNvSpPr/>
          <p:nvPr/>
        </p:nvSpPr>
        <p:spPr>
          <a:xfrm>
            <a:off x="8872855" y="4498975"/>
            <a:ext cx="180000" cy="180000"/>
          </a:xfrm>
          <a:prstGeom prst="rect">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ym typeface="+mn-ea"/>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650"/>
                                        <p:tgtEl>
                                          <p:spTgt spid="14"/>
                                        </p:tgtEl>
                                      </p:cBhvr>
                                    </p:animEffect>
                                    <p:anim calcmode="lin" valueType="num">
                                      <p:cBhvr>
                                        <p:cTn id="8" dur="650" fill="hold"/>
                                        <p:tgtEl>
                                          <p:spTgt spid="14"/>
                                        </p:tgtEl>
                                        <p:attrNameLst>
                                          <p:attrName>ppt_x</p:attrName>
                                        </p:attrNameLst>
                                      </p:cBhvr>
                                      <p:tavLst>
                                        <p:tav tm="0">
                                          <p:val>
                                            <p:strVal val="#ppt_x"/>
                                          </p:val>
                                        </p:tav>
                                        <p:tav tm="100000">
                                          <p:val>
                                            <p:strVal val="#ppt_x"/>
                                          </p:val>
                                        </p:tav>
                                      </p:tavLst>
                                    </p:anim>
                                    <p:anim calcmode="lin" valueType="num">
                                      <p:cBhvr>
                                        <p:cTn id="9" dur="650" fill="hold"/>
                                        <p:tgtEl>
                                          <p:spTgt spid="1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7" presetClass="entr" presetSubtype="8" fill="hold" nodeType="afterEffect">
                                  <p:stCondLst>
                                    <p:cond delay="0"/>
                                  </p:stCondLst>
                                  <p:childTnLst>
                                    <p:set>
                                      <p:cBhvr>
                                        <p:cTn id="12" dur="1" fill="hold">
                                          <p:stCondLst>
                                            <p:cond delay="0"/>
                                          </p:stCondLst>
                                        </p:cTn>
                                        <p:tgtEl>
                                          <p:spTgt spid="176"/>
                                        </p:tgtEl>
                                        <p:attrNameLst>
                                          <p:attrName>style.visibility</p:attrName>
                                        </p:attrNameLst>
                                      </p:cBhvr>
                                      <p:to>
                                        <p:strVal val="visible"/>
                                      </p:to>
                                    </p:set>
                                    <p:anim calcmode="lin" valueType="num">
                                      <p:cBhvr>
                                        <p:cTn id="13" dur="500" fill="hold"/>
                                        <p:tgtEl>
                                          <p:spTgt spid="176"/>
                                        </p:tgtEl>
                                        <p:attrNameLst>
                                          <p:attrName>ppt_x</p:attrName>
                                        </p:attrNameLst>
                                      </p:cBhvr>
                                      <p:tavLst>
                                        <p:tav tm="0">
                                          <p:val>
                                            <p:strVal val="#ppt_x-#ppt_w/2"/>
                                          </p:val>
                                        </p:tav>
                                        <p:tav tm="100000">
                                          <p:val>
                                            <p:strVal val="#ppt_x"/>
                                          </p:val>
                                        </p:tav>
                                      </p:tavLst>
                                    </p:anim>
                                    <p:anim calcmode="lin" valueType="num">
                                      <p:cBhvr>
                                        <p:cTn id="14" dur="500" fill="hold"/>
                                        <p:tgtEl>
                                          <p:spTgt spid="176"/>
                                        </p:tgtEl>
                                        <p:attrNameLst>
                                          <p:attrName>ppt_y</p:attrName>
                                        </p:attrNameLst>
                                      </p:cBhvr>
                                      <p:tavLst>
                                        <p:tav tm="0">
                                          <p:val>
                                            <p:strVal val="#ppt_y"/>
                                          </p:val>
                                        </p:tav>
                                        <p:tav tm="100000">
                                          <p:val>
                                            <p:strVal val="#ppt_y"/>
                                          </p:val>
                                        </p:tav>
                                      </p:tavLst>
                                    </p:anim>
                                    <p:anim calcmode="lin" valueType="num">
                                      <p:cBhvr>
                                        <p:cTn id="15" dur="500" fill="hold"/>
                                        <p:tgtEl>
                                          <p:spTgt spid="176"/>
                                        </p:tgtEl>
                                        <p:attrNameLst>
                                          <p:attrName>ppt_w</p:attrName>
                                        </p:attrNameLst>
                                      </p:cBhvr>
                                      <p:tavLst>
                                        <p:tav tm="0">
                                          <p:val>
                                            <p:fltVal val="0"/>
                                          </p:val>
                                        </p:tav>
                                        <p:tav tm="100000">
                                          <p:val>
                                            <p:strVal val="#ppt_w"/>
                                          </p:val>
                                        </p:tav>
                                      </p:tavLst>
                                    </p:anim>
                                    <p:anim calcmode="lin" valueType="num">
                                      <p:cBhvr>
                                        <p:cTn id="16" dur="500" fill="hold"/>
                                        <p:tgtEl>
                                          <p:spTgt spid="176"/>
                                        </p:tgtEl>
                                        <p:attrNameLst>
                                          <p:attrName>ppt_h</p:attrName>
                                        </p:attrNameLst>
                                      </p:cBhvr>
                                      <p:tavLst>
                                        <p:tav tm="0">
                                          <p:val>
                                            <p:strVal val="#ppt_h"/>
                                          </p:val>
                                        </p:tav>
                                        <p:tav tm="100000">
                                          <p:val>
                                            <p:strVal val="#ppt_h"/>
                                          </p:val>
                                        </p:tav>
                                      </p:tavLst>
                                    </p:anim>
                                  </p:childTnLst>
                                </p:cTn>
                              </p:par>
                            </p:childTnLst>
                          </p:cTn>
                        </p:par>
                        <p:par>
                          <p:cTn id="17" fill="hold">
                            <p:stCondLst>
                              <p:cond delay="1500"/>
                            </p:stCondLst>
                            <p:childTnLst>
                              <p:par>
                                <p:cTn id="18" presetID="17" presetClass="entr" presetSubtype="8" fill="hold" nodeType="afterEffect">
                                  <p:stCondLst>
                                    <p:cond delay="0"/>
                                  </p:stCondLst>
                                  <p:childTnLst>
                                    <p:set>
                                      <p:cBhvr>
                                        <p:cTn id="19" dur="1" fill="hold">
                                          <p:stCondLst>
                                            <p:cond delay="0"/>
                                          </p:stCondLst>
                                        </p:cTn>
                                        <p:tgtEl>
                                          <p:spTgt spid="172"/>
                                        </p:tgtEl>
                                        <p:attrNameLst>
                                          <p:attrName>style.visibility</p:attrName>
                                        </p:attrNameLst>
                                      </p:cBhvr>
                                      <p:to>
                                        <p:strVal val="visible"/>
                                      </p:to>
                                    </p:set>
                                    <p:anim calcmode="lin" valueType="num">
                                      <p:cBhvr>
                                        <p:cTn id="20" dur="500" fill="hold"/>
                                        <p:tgtEl>
                                          <p:spTgt spid="172"/>
                                        </p:tgtEl>
                                        <p:attrNameLst>
                                          <p:attrName>ppt_x</p:attrName>
                                        </p:attrNameLst>
                                      </p:cBhvr>
                                      <p:tavLst>
                                        <p:tav tm="0">
                                          <p:val>
                                            <p:strVal val="#ppt_x-#ppt_w/2"/>
                                          </p:val>
                                        </p:tav>
                                        <p:tav tm="100000">
                                          <p:val>
                                            <p:strVal val="#ppt_x"/>
                                          </p:val>
                                        </p:tav>
                                      </p:tavLst>
                                    </p:anim>
                                    <p:anim calcmode="lin" valueType="num">
                                      <p:cBhvr>
                                        <p:cTn id="21" dur="500" fill="hold"/>
                                        <p:tgtEl>
                                          <p:spTgt spid="172"/>
                                        </p:tgtEl>
                                        <p:attrNameLst>
                                          <p:attrName>ppt_y</p:attrName>
                                        </p:attrNameLst>
                                      </p:cBhvr>
                                      <p:tavLst>
                                        <p:tav tm="0">
                                          <p:val>
                                            <p:strVal val="#ppt_y"/>
                                          </p:val>
                                        </p:tav>
                                        <p:tav tm="100000">
                                          <p:val>
                                            <p:strVal val="#ppt_y"/>
                                          </p:val>
                                        </p:tav>
                                      </p:tavLst>
                                    </p:anim>
                                    <p:anim calcmode="lin" valueType="num">
                                      <p:cBhvr>
                                        <p:cTn id="22" dur="500" fill="hold"/>
                                        <p:tgtEl>
                                          <p:spTgt spid="172"/>
                                        </p:tgtEl>
                                        <p:attrNameLst>
                                          <p:attrName>ppt_w</p:attrName>
                                        </p:attrNameLst>
                                      </p:cBhvr>
                                      <p:tavLst>
                                        <p:tav tm="0">
                                          <p:val>
                                            <p:fltVal val="0"/>
                                          </p:val>
                                        </p:tav>
                                        <p:tav tm="100000">
                                          <p:val>
                                            <p:strVal val="#ppt_w"/>
                                          </p:val>
                                        </p:tav>
                                      </p:tavLst>
                                    </p:anim>
                                    <p:anim calcmode="lin" valueType="num">
                                      <p:cBhvr>
                                        <p:cTn id="23" dur="500" fill="hold"/>
                                        <p:tgtEl>
                                          <p:spTgt spid="172"/>
                                        </p:tgtEl>
                                        <p:attrNameLst>
                                          <p:attrName>ppt_h</p:attrName>
                                        </p:attrNameLst>
                                      </p:cBhvr>
                                      <p:tavLst>
                                        <p:tav tm="0">
                                          <p:val>
                                            <p:strVal val="#ppt_h"/>
                                          </p:val>
                                        </p:tav>
                                        <p:tav tm="100000">
                                          <p:val>
                                            <p:strVal val="#ppt_h"/>
                                          </p:val>
                                        </p:tav>
                                      </p:tavLst>
                                    </p:anim>
                                  </p:childTnLst>
                                </p:cTn>
                              </p:par>
                            </p:childTnLst>
                          </p:cTn>
                        </p:par>
                        <p:par>
                          <p:cTn id="24" fill="hold">
                            <p:stCondLst>
                              <p:cond delay="2000"/>
                            </p:stCondLst>
                            <p:childTnLst>
                              <p:par>
                                <p:cTn id="25" presetID="22" presetClass="entr" presetSubtype="8" fill="hold" nodeType="afterEffect">
                                  <p:stCondLst>
                                    <p:cond delay="0"/>
                                  </p:stCondLst>
                                  <p:childTnLst>
                                    <p:set>
                                      <p:cBhvr>
                                        <p:cTn id="26" dur="1" fill="hold">
                                          <p:stCondLst>
                                            <p:cond delay="0"/>
                                          </p:stCondLst>
                                        </p:cTn>
                                        <p:tgtEl>
                                          <p:spTgt spid="186"/>
                                        </p:tgtEl>
                                        <p:attrNameLst>
                                          <p:attrName>style.visibility</p:attrName>
                                        </p:attrNameLst>
                                      </p:cBhvr>
                                      <p:to>
                                        <p:strVal val="visible"/>
                                      </p:to>
                                    </p:set>
                                    <p:animEffect transition="in" filter="wipe(left)">
                                      <p:cBhvr>
                                        <p:cTn id="27" dur="500"/>
                                        <p:tgtEl>
                                          <p:spTgt spid="186"/>
                                        </p:tgtEl>
                                      </p:cBhvr>
                                    </p:animEffect>
                                  </p:childTnLst>
                                </p:cTn>
                              </p:par>
                            </p:childTnLst>
                          </p:cTn>
                        </p:par>
                        <p:par>
                          <p:cTn id="28" fill="hold">
                            <p:stCondLst>
                              <p:cond delay="2500"/>
                            </p:stCondLst>
                            <p:childTnLst>
                              <p:par>
                                <p:cTn id="29" presetID="1" presetClass="entr" presetSubtype="0" fill="hold" grpId="0" nodeType="afterEffect">
                                  <p:stCondLst>
                                    <p:cond delay="0"/>
                                  </p:stCondLst>
                                  <p:childTnLst>
                                    <p:set>
                                      <p:cBhvr>
                                        <p:cTn id="30" dur="1" fill="hold">
                                          <p:stCondLst>
                                            <p:cond delay="0"/>
                                          </p:stCondLst>
                                        </p:cTn>
                                        <p:tgtEl>
                                          <p:spTgt spid="3"/>
                                        </p:tgtEl>
                                        <p:attrNameLst>
                                          <p:attrName>style.visibility</p:attrName>
                                        </p:attrNameLst>
                                      </p:cBhvr>
                                      <p:to>
                                        <p:strVal val="visible"/>
                                      </p:to>
                                    </p:set>
                                  </p:childTnLst>
                                </p:cTn>
                              </p:par>
                            </p:childTnLst>
                          </p:cTn>
                        </p:par>
                        <p:par>
                          <p:cTn id="31" fill="hold">
                            <p:stCondLst>
                              <p:cond delay="2500"/>
                            </p:stCondLst>
                            <p:childTnLst>
                              <p:par>
                                <p:cTn id="32" presetID="1" presetClass="entr" presetSubtype="0" fill="hold" grpId="0" nodeType="afterEffect">
                                  <p:stCondLst>
                                    <p:cond delay="0"/>
                                  </p:stCondLst>
                                  <p:childTnLst>
                                    <p:set>
                                      <p:cBhvr>
                                        <p:cTn id="33" dur="1" fill="hold">
                                          <p:stCondLst>
                                            <p:cond delay="0"/>
                                          </p:stCondLst>
                                        </p:cTn>
                                        <p:tgtEl>
                                          <p:spTgt spid="4"/>
                                        </p:tgtEl>
                                        <p:attrNameLst>
                                          <p:attrName>style.visibility</p:attrName>
                                        </p:attrNameLst>
                                      </p:cBhvr>
                                      <p:to>
                                        <p:strVal val="visible"/>
                                      </p:to>
                                    </p:set>
                                  </p:childTnLst>
                                </p:cTn>
                              </p:par>
                            </p:childTnLst>
                          </p:cTn>
                        </p:par>
                        <p:par>
                          <p:cTn id="34" fill="hold">
                            <p:stCondLst>
                              <p:cond delay="2500"/>
                            </p:stCondLst>
                            <p:childTnLst>
                              <p:par>
                                <p:cTn id="35" presetID="1" presetClass="entr" presetSubtype="0" fill="hold" grpId="0" nodeType="afterEffect">
                                  <p:stCondLst>
                                    <p:cond delay="0"/>
                                  </p:stCondLst>
                                  <p:childTnLst>
                                    <p:set>
                                      <p:cBhvr>
                                        <p:cTn id="36" dur="1" fill="hold">
                                          <p:stCondLst>
                                            <p:cond delay="0"/>
                                          </p:stCondLst>
                                        </p:cTn>
                                        <p:tgtEl>
                                          <p:spTgt spid="5"/>
                                        </p:tgtEl>
                                        <p:attrNameLst>
                                          <p:attrName>style.visibility</p:attrName>
                                        </p:attrNameLst>
                                      </p:cBhvr>
                                      <p:to>
                                        <p:strVal val="visible"/>
                                      </p:to>
                                    </p:set>
                                  </p:childTnLst>
                                </p:cTn>
                              </p:par>
                            </p:childTnLst>
                          </p:cTn>
                        </p:par>
                        <p:par>
                          <p:cTn id="37" fill="hold">
                            <p:stCondLst>
                              <p:cond delay="2500"/>
                            </p:stCondLst>
                            <p:childTnLst>
                              <p:par>
                                <p:cTn id="38" presetID="1" presetClass="entr" presetSubtype="0" fill="hold" grpId="0" nodeType="afterEffect">
                                  <p:stCondLst>
                                    <p:cond delay="0"/>
                                  </p:stCondLst>
                                  <p:childTnLst>
                                    <p:set>
                                      <p:cBhvr>
                                        <p:cTn id="39" dur="1" fill="hold">
                                          <p:stCondLst>
                                            <p:cond delay="0"/>
                                          </p:stCondLst>
                                        </p:cTn>
                                        <p:tgtEl>
                                          <p:spTgt spid="6"/>
                                        </p:tgtEl>
                                        <p:attrNameLst>
                                          <p:attrName>style.visibility</p:attrName>
                                        </p:attrNameLst>
                                      </p:cBhvr>
                                      <p:to>
                                        <p:strVal val="visible"/>
                                      </p:to>
                                    </p:set>
                                  </p:childTnLst>
                                </p:cTn>
                              </p:par>
                            </p:childTnLst>
                          </p:cTn>
                        </p:par>
                        <p:par>
                          <p:cTn id="40" fill="hold">
                            <p:stCondLst>
                              <p:cond delay="2500"/>
                            </p:stCondLst>
                            <p:childTnLst>
                              <p:par>
                                <p:cTn id="41" presetID="1" presetClass="entr" presetSubtype="0" fill="hold" grpId="0" nodeType="afterEffect">
                                  <p:stCondLst>
                                    <p:cond delay="0"/>
                                  </p:stCondLst>
                                  <p:childTnLst>
                                    <p:set>
                                      <p:cBhvr>
                                        <p:cTn id="42" dur="1" fill="hold">
                                          <p:stCondLst>
                                            <p:cond delay="0"/>
                                          </p:stCondLst>
                                        </p:cTn>
                                        <p:tgtEl>
                                          <p:spTgt spid="184"/>
                                        </p:tgtEl>
                                        <p:attrNameLst>
                                          <p:attrName>style.visibility</p:attrName>
                                        </p:attrNameLst>
                                      </p:cBhvr>
                                      <p:to>
                                        <p:strVal val="visible"/>
                                      </p:to>
                                    </p:set>
                                  </p:childTnLst>
                                </p:cTn>
                              </p:par>
                            </p:childTnLst>
                          </p:cTn>
                        </p:par>
                        <p:par>
                          <p:cTn id="43" fill="hold">
                            <p:stCondLst>
                              <p:cond delay="2500"/>
                            </p:stCondLst>
                            <p:childTnLst>
                              <p:par>
                                <p:cTn id="44" presetID="1" presetClass="entr" presetSubtype="0" fill="hold" grpId="0" nodeType="afterEffect">
                                  <p:stCondLst>
                                    <p:cond delay="0"/>
                                  </p:stCondLst>
                                  <p:childTnLst>
                                    <p:set>
                                      <p:cBhvr>
                                        <p:cTn id="45" dur="1" fill="hold">
                                          <p:stCondLst>
                                            <p:cond delay="0"/>
                                          </p:stCondLst>
                                        </p:cTn>
                                        <p:tgtEl>
                                          <p:spTgt spid="187"/>
                                        </p:tgtEl>
                                        <p:attrNameLst>
                                          <p:attrName>style.visibility</p:attrName>
                                        </p:attrNameLst>
                                      </p:cBhvr>
                                      <p:to>
                                        <p:strVal val="visible"/>
                                      </p:to>
                                    </p:set>
                                  </p:childTnLst>
                                </p:cTn>
                              </p:par>
                            </p:childTnLst>
                          </p:cTn>
                        </p:par>
                        <p:par>
                          <p:cTn id="46" fill="hold">
                            <p:stCondLst>
                              <p:cond delay="2500"/>
                            </p:stCondLst>
                            <p:childTnLst>
                              <p:par>
                                <p:cTn id="47" presetID="1" presetClass="entr" presetSubtype="0" fill="hold" grpId="0" nodeType="afterEffect">
                                  <p:stCondLst>
                                    <p:cond delay="0"/>
                                  </p:stCondLst>
                                  <p:childTnLst>
                                    <p:set>
                                      <p:cBhvr>
                                        <p:cTn id="48" dur="1" fill="hold">
                                          <p:stCondLst>
                                            <p:cond delay="0"/>
                                          </p:stCondLst>
                                        </p:cTn>
                                        <p:tgtEl>
                                          <p:spTgt spid="188"/>
                                        </p:tgtEl>
                                        <p:attrNameLst>
                                          <p:attrName>style.visibility</p:attrName>
                                        </p:attrNameLst>
                                      </p:cBhvr>
                                      <p:to>
                                        <p:strVal val="visible"/>
                                      </p:to>
                                    </p:set>
                                  </p:childTnLst>
                                </p:cTn>
                              </p:par>
                            </p:childTnLst>
                          </p:cTn>
                        </p:par>
                        <p:par>
                          <p:cTn id="49" fill="hold">
                            <p:stCondLst>
                              <p:cond delay="2500"/>
                            </p:stCondLst>
                            <p:childTnLst>
                              <p:par>
                                <p:cTn id="50" presetID="1" presetClass="entr" presetSubtype="0" fill="hold" grpId="0" nodeType="afterEffect">
                                  <p:stCondLst>
                                    <p:cond delay="0"/>
                                  </p:stCondLst>
                                  <p:childTnLst>
                                    <p:set>
                                      <p:cBhvr>
                                        <p:cTn id="51" dur="1" fill="hold">
                                          <p:stCondLst>
                                            <p:cond delay="0"/>
                                          </p:stCondLst>
                                        </p:cTn>
                                        <p:tgtEl>
                                          <p:spTgt spid="189"/>
                                        </p:tgtEl>
                                        <p:attrNameLst>
                                          <p:attrName>style.visibility</p:attrName>
                                        </p:attrNameLst>
                                      </p:cBhvr>
                                      <p:to>
                                        <p:strVal val="visible"/>
                                      </p:to>
                                    </p:set>
                                  </p:childTnLst>
                                </p:cTn>
                              </p:par>
                            </p:childTnLst>
                          </p:cTn>
                        </p:par>
                        <p:par>
                          <p:cTn id="52" fill="hold">
                            <p:stCondLst>
                              <p:cond delay="2500"/>
                            </p:stCondLst>
                            <p:childTnLst>
                              <p:par>
                                <p:cTn id="53" presetID="1" presetClass="entr" presetSubtype="0" fill="hold" grpId="0" nodeType="afterEffect">
                                  <p:stCondLst>
                                    <p:cond delay="0"/>
                                  </p:stCondLst>
                                  <p:childTnLst>
                                    <p:set>
                                      <p:cBhvr>
                                        <p:cTn id="54" dur="1" fill="hold">
                                          <p:stCondLst>
                                            <p:cond delay="0"/>
                                          </p:stCondLst>
                                        </p:cTn>
                                        <p:tgtEl>
                                          <p:spTgt spid="190"/>
                                        </p:tgtEl>
                                        <p:attrNameLst>
                                          <p:attrName>style.visibility</p:attrName>
                                        </p:attrNameLst>
                                      </p:cBhvr>
                                      <p:to>
                                        <p:strVal val="visible"/>
                                      </p:to>
                                    </p:set>
                                  </p:childTnLst>
                                </p:cTn>
                              </p:par>
                            </p:childTnLst>
                          </p:cTn>
                        </p:par>
                        <p:par>
                          <p:cTn id="55" fill="hold">
                            <p:stCondLst>
                              <p:cond delay="2500"/>
                            </p:stCondLst>
                            <p:childTnLst>
                              <p:par>
                                <p:cTn id="56" presetID="1" presetClass="entr" presetSubtype="0" fill="hold" grpId="0" nodeType="afterEffect">
                                  <p:stCondLst>
                                    <p:cond delay="0"/>
                                  </p:stCondLst>
                                  <p:childTnLst>
                                    <p:set>
                                      <p:cBhvr>
                                        <p:cTn id="57" dur="1" fill="hold">
                                          <p:stCondLst>
                                            <p:cond delay="0"/>
                                          </p:stCondLst>
                                        </p:cTn>
                                        <p:tgtEl>
                                          <p:spTgt spid="191"/>
                                        </p:tgtEl>
                                        <p:attrNameLst>
                                          <p:attrName>style.visibility</p:attrName>
                                        </p:attrNameLst>
                                      </p:cBhvr>
                                      <p:to>
                                        <p:strVal val="visible"/>
                                      </p:to>
                                    </p:set>
                                  </p:childTnLst>
                                </p:cTn>
                              </p:par>
                            </p:childTnLst>
                          </p:cTn>
                        </p:par>
                        <p:par>
                          <p:cTn id="58" fill="hold">
                            <p:stCondLst>
                              <p:cond delay="2500"/>
                            </p:stCondLst>
                            <p:childTnLst>
                              <p:par>
                                <p:cTn id="59" presetID="1" presetClass="entr" presetSubtype="0" fill="hold" grpId="0" nodeType="afterEffect">
                                  <p:stCondLst>
                                    <p:cond delay="0"/>
                                  </p:stCondLst>
                                  <p:childTnLst>
                                    <p:set>
                                      <p:cBhvr>
                                        <p:cTn id="60" dur="1" fill="hold">
                                          <p:stCondLst>
                                            <p:cond delay="0"/>
                                          </p:stCondLst>
                                        </p:cTn>
                                        <p:tgtEl>
                                          <p:spTgt spid="192"/>
                                        </p:tgtEl>
                                        <p:attrNameLst>
                                          <p:attrName>style.visibility</p:attrName>
                                        </p:attrNameLst>
                                      </p:cBhvr>
                                      <p:to>
                                        <p:strVal val="visible"/>
                                      </p:to>
                                    </p:set>
                                  </p:childTnLst>
                                </p:cTn>
                              </p:par>
                            </p:childTnLst>
                          </p:cTn>
                        </p:par>
                        <p:par>
                          <p:cTn id="61" fill="hold">
                            <p:stCondLst>
                              <p:cond delay="2500"/>
                            </p:stCondLst>
                            <p:childTnLst>
                              <p:par>
                                <p:cTn id="62" presetID="1" presetClass="entr" presetSubtype="0" fill="hold" grpId="0" nodeType="afterEffect">
                                  <p:stCondLst>
                                    <p:cond delay="0"/>
                                  </p:stCondLst>
                                  <p:childTnLst>
                                    <p:set>
                                      <p:cBhvr>
                                        <p:cTn id="63" dur="1" fill="hold">
                                          <p:stCondLst>
                                            <p:cond delay="0"/>
                                          </p:stCondLst>
                                        </p:cTn>
                                        <p:tgtEl>
                                          <p:spTgt spid="193"/>
                                        </p:tgtEl>
                                        <p:attrNameLst>
                                          <p:attrName>style.visibility</p:attrName>
                                        </p:attrNameLst>
                                      </p:cBhvr>
                                      <p:to>
                                        <p:strVal val="visible"/>
                                      </p:to>
                                    </p:set>
                                  </p:childTnLst>
                                </p:cTn>
                              </p:par>
                            </p:childTnLst>
                          </p:cTn>
                        </p:par>
                        <p:par>
                          <p:cTn id="64" fill="hold">
                            <p:stCondLst>
                              <p:cond delay="2500"/>
                            </p:stCondLst>
                            <p:childTnLst>
                              <p:par>
                                <p:cTn id="65" presetID="1" presetClass="entr" presetSubtype="0" fill="hold" grpId="0" nodeType="afterEffect">
                                  <p:stCondLst>
                                    <p:cond delay="0"/>
                                  </p:stCondLst>
                                  <p:childTnLst>
                                    <p:set>
                                      <p:cBhvr>
                                        <p:cTn id="66" dur="1" fill="hold">
                                          <p:stCondLst>
                                            <p:cond delay="0"/>
                                          </p:stCondLst>
                                        </p:cTn>
                                        <p:tgtEl>
                                          <p:spTgt spid="194"/>
                                        </p:tgtEl>
                                        <p:attrNameLst>
                                          <p:attrName>style.visibility</p:attrName>
                                        </p:attrNameLst>
                                      </p:cBhvr>
                                      <p:to>
                                        <p:strVal val="visible"/>
                                      </p:to>
                                    </p:set>
                                  </p:childTnLst>
                                </p:cTn>
                              </p:par>
                            </p:childTnLst>
                          </p:cTn>
                        </p:par>
                        <p:par>
                          <p:cTn id="67" fill="hold">
                            <p:stCondLst>
                              <p:cond delay="2500"/>
                            </p:stCondLst>
                            <p:childTnLst>
                              <p:par>
                                <p:cTn id="68" presetID="1" presetClass="entr" presetSubtype="0" fill="hold" grpId="0" nodeType="afterEffect">
                                  <p:stCondLst>
                                    <p:cond delay="0"/>
                                  </p:stCondLst>
                                  <p:childTnLst>
                                    <p:set>
                                      <p:cBhvr>
                                        <p:cTn id="69" dur="1" fill="hold">
                                          <p:stCondLst>
                                            <p:cond delay="0"/>
                                          </p:stCondLst>
                                        </p:cTn>
                                        <p:tgtEl>
                                          <p:spTgt spid="195"/>
                                        </p:tgtEl>
                                        <p:attrNameLst>
                                          <p:attrName>style.visibility</p:attrName>
                                        </p:attrNameLst>
                                      </p:cBhvr>
                                      <p:to>
                                        <p:strVal val="visible"/>
                                      </p:to>
                                    </p:set>
                                  </p:childTnLst>
                                </p:cTn>
                              </p:par>
                            </p:childTnLst>
                          </p:cTn>
                        </p:par>
                        <p:par>
                          <p:cTn id="70" fill="hold">
                            <p:stCondLst>
                              <p:cond delay="2500"/>
                            </p:stCondLst>
                            <p:childTnLst>
                              <p:par>
                                <p:cTn id="71" presetID="1" presetClass="entr" presetSubtype="0" fill="hold" grpId="0" nodeType="afterEffect">
                                  <p:stCondLst>
                                    <p:cond delay="0"/>
                                  </p:stCondLst>
                                  <p:childTnLst>
                                    <p:set>
                                      <p:cBhvr>
                                        <p:cTn id="72" dur="1" fill="hold">
                                          <p:stCondLst>
                                            <p:cond delay="0"/>
                                          </p:stCondLst>
                                        </p:cTn>
                                        <p:tgtEl>
                                          <p:spTgt spid="196"/>
                                        </p:tgtEl>
                                        <p:attrNameLst>
                                          <p:attrName>style.visibility</p:attrName>
                                        </p:attrNameLst>
                                      </p:cBhvr>
                                      <p:to>
                                        <p:strVal val="visible"/>
                                      </p:to>
                                    </p:set>
                                  </p:childTnLst>
                                </p:cTn>
                              </p:par>
                            </p:childTnLst>
                          </p:cTn>
                        </p:par>
                        <p:par>
                          <p:cTn id="73" fill="hold">
                            <p:stCondLst>
                              <p:cond delay="2500"/>
                            </p:stCondLst>
                            <p:childTnLst>
                              <p:par>
                                <p:cTn id="74" presetID="1" presetClass="entr" presetSubtype="0" fill="hold" grpId="0" nodeType="afterEffect">
                                  <p:stCondLst>
                                    <p:cond delay="0"/>
                                  </p:stCondLst>
                                  <p:childTnLst>
                                    <p:set>
                                      <p:cBhvr>
                                        <p:cTn id="75" dur="1" fill="hold">
                                          <p:stCondLst>
                                            <p:cond delay="0"/>
                                          </p:stCondLst>
                                        </p:cTn>
                                        <p:tgtEl>
                                          <p:spTgt spid="236"/>
                                        </p:tgtEl>
                                        <p:attrNameLst>
                                          <p:attrName>style.visibility</p:attrName>
                                        </p:attrNameLst>
                                      </p:cBhvr>
                                      <p:to>
                                        <p:strVal val="visible"/>
                                      </p:to>
                                    </p:set>
                                  </p:childTnLst>
                                </p:cTn>
                              </p:par>
                            </p:childTnLst>
                          </p:cTn>
                        </p:par>
                        <p:par>
                          <p:cTn id="76" fill="hold">
                            <p:stCondLst>
                              <p:cond delay="2500"/>
                            </p:stCondLst>
                            <p:childTnLst>
                              <p:par>
                                <p:cTn id="77" presetID="1" presetClass="entr" presetSubtype="0" fill="hold" grpId="0" nodeType="afterEffect">
                                  <p:stCondLst>
                                    <p:cond delay="0"/>
                                  </p:stCondLst>
                                  <p:childTnLst>
                                    <p:set>
                                      <p:cBhvr>
                                        <p:cTn id="78" dur="1" fill="hold">
                                          <p:stCondLst>
                                            <p:cond delay="0"/>
                                          </p:stCondLst>
                                        </p:cTn>
                                        <p:tgtEl>
                                          <p:spTgt spid="237"/>
                                        </p:tgtEl>
                                        <p:attrNameLst>
                                          <p:attrName>style.visibility</p:attrName>
                                        </p:attrNameLst>
                                      </p:cBhvr>
                                      <p:to>
                                        <p:strVal val="visible"/>
                                      </p:to>
                                    </p:set>
                                  </p:childTnLst>
                                </p:cTn>
                              </p:par>
                            </p:childTnLst>
                          </p:cTn>
                        </p:par>
                        <p:par>
                          <p:cTn id="79" fill="hold">
                            <p:stCondLst>
                              <p:cond delay="2500"/>
                            </p:stCondLst>
                            <p:childTnLst>
                              <p:par>
                                <p:cTn id="80" presetID="1" presetClass="entr" presetSubtype="0" fill="hold" grpId="0" nodeType="afterEffect">
                                  <p:stCondLst>
                                    <p:cond delay="0"/>
                                  </p:stCondLst>
                                  <p:childTnLst>
                                    <p:set>
                                      <p:cBhvr>
                                        <p:cTn id="81" dur="1" fill="hold">
                                          <p:stCondLst>
                                            <p:cond delay="0"/>
                                          </p:stCondLst>
                                        </p:cTn>
                                        <p:tgtEl>
                                          <p:spTgt spid="238"/>
                                        </p:tgtEl>
                                        <p:attrNameLst>
                                          <p:attrName>style.visibility</p:attrName>
                                        </p:attrNameLst>
                                      </p:cBhvr>
                                      <p:to>
                                        <p:strVal val="visible"/>
                                      </p:to>
                                    </p:set>
                                  </p:childTnLst>
                                </p:cTn>
                              </p:par>
                            </p:childTnLst>
                          </p:cTn>
                        </p:par>
                        <p:par>
                          <p:cTn id="82" fill="hold">
                            <p:stCondLst>
                              <p:cond delay="2500"/>
                            </p:stCondLst>
                            <p:childTnLst>
                              <p:par>
                                <p:cTn id="83" presetID="1" presetClass="entr" presetSubtype="0" fill="hold" grpId="0" nodeType="afterEffect">
                                  <p:stCondLst>
                                    <p:cond delay="0"/>
                                  </p:stCondLst>
                                  <p:childTnLst>
                                    <p:set>
                                      <p:cBhvr>
                                        <p:cTn id="84" dur="1" fill="hold">
                                          <p:stCondLst>
                                            <p:cond delay="0"/>
                                          </p:stCondLst>
                                        </p:cTn>
                                        <p:tgtEl>
                                          <p:spTgt spid="239"/>
                                        </p:tgtEl>
                                        <p:attrNameLst>
                                          <p:attrName>style.visibility</p:attrName>
                                        </p:attrNameLst>
                                      </p:cBhvr>
                                      <p:to>
                                        <p:strVal val="visible"/>
                                      </p:to>
                                    </p:set>
                                  </p:childTnLst>
                                </p:cTn>
                              </p:par>
                            </p:childTnLst>
                          </p:cTn>
                        </p:par>
                        <p:par>
                          <p:cTn id="85" fill="hold">
                            <p:stCondLst>
                              <p:cond delay="2500"/>
                            </p:stCondLst>
                            <p:childTnLst>
                              <p:par>
                                <p:cTn id="86" presetID="1" presetClass="entr" presetSubtype="0" fill="hold" grpId="0" nodeType="afterEffect">
                                  <p:stCondLst>
                                    <p:cond delay="0"/>
                                  </p:stCondLst>
                                  <p:childTnLst>
                                    <p:set>
                                      <p:cBhvr>
                                        <p:cTn id="87" dur="1" fill="hold">
                                          <p:stCondLst>
                                            <p:cond delay="0"/>
                                          </p:stCondLst>
                                        </p:cTn>
                                        <p:tgtEl>
                                          <p:spTgt spid="240"/>
                                        </p:tgtEl>
                                        <p:attrNameLst>
                                          <p:attrName>style.visibility</p:attrName>
                                        </p:attrNameLst>
                                      </p:cBhvr>
                                      <p:to>
                                        <p:strVal val="visible"/>
                                      </p:to>
                                    </p:set>
                                  </p:childTnLst>
                                </p:cTn>
                              </p:par>
                            </p:childTnLst>
                          </p:cTn>
                        </p:par>
                        <p:par>
                          <p:cTn id="88" fill="hold">
                            <p:stCondLst>
                              <p:cond delay="2500"/>
                            </p:stCondLst>
                            <p:childTnLst>
                              <p:par>
                                <p:cTn id="89" presetID="1" presetClass="entr" presetSubtype="0" fill="hold" grpId="0" nodeType="afterEffect">
                                  <p:stCondLst>
                                    <p:cond delay="0"/>
                                  </p:stCondLst>
                                  <p:childTnLst>
                                    <p:set>
                                      <p:cBhvr>
                                        <p:cTn id="90" dur="1" fill="hold">
                                          <p:stCondLst>
                                            <p:cond delay="0"/>
                                          </p:stCondLst>
                                        </p:cTn>
                                        <p:tgtEl>
                                          <p:spTgt spid="241"/>
                                        </p:tgtEl>
                                        <p:attrNameLst>
                                          <p:attrName>style.visibility</p:attrName>
                                        </p:attrNameLst>
                                      </p:cBhvr>
                                      <p:to>
                                        <p:strVal val="visible"/>
                                      </p:to>
                                    </p:set>
                                  </p:childTnLst>
                                </p:cTn>
                              </p:par>
                            </p:childTnLst>
                          </p:cTn>
                        </p:par>
                        <p:par>
                          <p:cTn id="91" fill="hold">
                            <p:stCondLst>
                              <p:cond delay="2500"/>
                            </p:stCondLst>
                            <p:childTnLst>
                              <p:par>
                                <p:cTn id="92" presetID="1" presetClass="entr" presetSubtype="0" fill="hold" grpId="0" nodeType="afterEffect">
                                  <p:stCondLst>
                                    <p:cond delay="0"/>
                                  </p:stCondLst>
                                  <p:childTnLst>
                                    <p:set>
                                      <p:cBhvr>
                                        <p:cTn id="93" dur="1" fill="hold">
                                          <p:stCondLst>
                                            <p:cond delay="0"/>
                                          </p:stCondLst>
                                        </p:cTn>
                                        <p:tgtEl>
                                          <p:spTgt spid="242"/>
                                        </p:tgtEl>
                                        <p:attrNameLst>
                                          <p:attrName>style.visibility</p:attrName>
                                        </p:attrNameLst>
                                      </p:cBhvr>
                                      <p:to>
                                        <p:strVal val="visible"/>
                                      </p:to>
                                    </p:set>
                                  </p:childTnLst>
                                </p:cTn>
                              </p:par>
                            </p:childTnLst>
                          </p:cTn>
                        </p:par>
                        <p:par>
                          <p:cTn id="94" fill="hold">
                            <p:stCondLst>
                              <p:cond delay="2500"/>
                            </p:stCondLst>
                            <p:childTnLst>
                              <p:par>
                                <p:cTn id="95" presetID="1" presetClass="entr" presetSubtype="0" fill="hold" grpId="0" nodeType="afterEffect">
                                  <p:stCondLst>
                                    <p:cond delay="0"/>
                                  </p:stCondLst>
                                  <p:childTnLst>
                                    <p:set>
                                      <p:cBhvr>
                                        <p:cTn id="96" dur="1" fill="hold">
                                          <p:stCondLst>
                                            <p:cond delay="0"/>
                                          </p:stCondLst>
                                        </p:cTn>
                                        <p:tgtEl>
                                          <p:spTgt spid="243"/>
                                        </p:tgtEl>
                                        <p:attrNameLst>
                                          <p:attrName>style.visibility</p:attrName>
                                        </p:attrNameLst>
                                      </p:cBhvr>
                                      <p:to>
                                        <p:strVal val="visible"/>
                                      </p:to>
                                    </p:set>
                                  </p:childTnLst>
                                </p:cTn>
                              </p:par>
                            </p:childTnLst>
                          </p:cTn>
                        </p:par>
                        <p:par>
                          <p:cTn id="97" fill="hold">
                            <p:stCondLst>
                              <p:cond delay="2500"/>
                            </p:stCondLst>
                            <p:childTnLst>
                              <p:par>
                                <p:cTn id="98" presetID="1" presetClass="entr" presetSubtype="0" fill="hold" grpId="0" nodeType="afterEffect">
                                  <p:stCondLst>
                                    <p:cond delay="0"/>
                                  </p:stCondLst>
                                  <p:childTnLst>
                                    <p:set>
                                      <p:cBhvr>
                                        <p:cTn id="99" dur="1" fill="hold">
                                          <p:stCondLst>
                                            <p:cond delay="0"/>
                                          </p:stCondLst>
                                        </p:cTn>
                                        <p:tgtEl>
                                          <p:spTgt spid="244"/>
                                        </p:tgtEl>
                                        <p:attrNameLst>
                                          <p:attrName>style.visibility</p:attrName>
                                        </p:attrNameLst>
                                      </p:cBhvr>
                                      <p:to>
                                        <p:strVal val="visible"/>
                                      </p:to>
                                    </p:set>
                                  </p:childTnLst>
                                </p:cTn>
                              </p:par>
                            </p:childTnLst>
                          </p:cTn>
                        </p:par>
                        <p:par>
                          <p:cTn id="100" fill="hold">
                            <p:stCondLst>
                              <p:cond delay="2500"/>
                            </p:stCondLst>
                            <p:childTnLst>
                              <p:par>
                                <p:cTn id="101" presetID="1" presetClass="entr" presetSubtype="0" fill="hold" grpId="0" nodeType="afterEffect">
                                  <p:stCondLst>
                                    <p:cond delay="0"/>
                                  </p:stCondLst>
                                  <p:childTnLst>
                                    <p:set>
                                      <p:cBhvr>
                                        <p:cTn id="102" dur="1" fill="hold">
                                          <p:stCondLst>
                                            <p:cond delay="0"/>
                                          </p:stCondLst>
                                        </p:cTn>
                                        <p:tgtEl>
                                          <p:spTgt spid="245"/>
                                        </p:tgtEl>
                                        <p:attrNameLst>
                                          <p:attrName>style.visibility</p:attrName>
                                        </p:attrNameLst>
                                      </p:cBhvr>
                                      <p:to>
                                        <p:strVal val="visible"/>
                                      </p:to>
                                    </p:set>
                                  </p:childTnLst>
                                </p:cTn>
                              </p:par>
                            </p:childTnLst>
                          </p:cTn>
                        </p:par>
                        <p:par>
                          <p:cTn id="103" fill="hold">
                            <p:stCondLst>
                              <p:cond delay="2500"/>
                            </p:stCondLst>
                            <p:childTnLst>
                              <p:par>
                                <p:cTn id="104" presetID="1" presetClass="entr" presetSubtype="0" fill="hold" grpId="0" nodeType="afterEffect">
                                  <p:stCondLst>
                                    <p:cond delay="0"/>
                                  </p:stCondLst>
                                  <p:childTnLst>
                                    <p:set>
                                      <p:cBhvr>
                                        <p:cTn id="105" dur="1" fill="hold">
                                          <p:stCondLst>
                                            <p:cond delay="0"/>
                                          </p:stCondLst>
                                        </p:cTn>
                                        <p:tgtEl>
                                          <p:spTgt spid="246"/>
                                        </p:tgtEl>
                                        <p:attrNameLst>
                                          <p:attrName>style.visibility</p:attrName>
                                        </p:attrNameLst>
                                      </p:cBhvr>
                                      <p:to>
                                        <p:strVal val="visible"/>
                                      </p:to>
                                    </p:set>
                                  </p:childTnLst>
                                </p:cTn>
                              </p:par>
                            </p:childTnLst>
                          </p:cTn>
                        </p:par>
                        <p:par>
                          <p:cTn id="106" fill="hold">
                            <p:stCondLst>
                              <p:cond delay="2500"/>
                            </p:stCondLst>
                            <p:childTnLst>
                              <p:par>
                                <p:cTn id="107" presetID="1" presetClass="entr" presetSubtype="0" fill="hold" grpId="0" nodeType="afterEffect">
                                  <p:stCondLst>
                                    <p:cond delay="0"/>
                                  </p:stCondLst>
                                  <p:childTnLst>
                                    <p:set>
                                      <p:cBhvr>
                                        <p:cTn id="108" dur="1" fill="hold">
                                          <p:stCondLst>
                                            <p:cond delay="0"/>
                                          </p:stCondLst>
                                        </p:cTn>
                                        <p:tgtEl>
                                          <p:spTgt spid="247"/>
                                        </p:tgtEl>
                                        <p:attrNameLst>
                                          <p:attrName>style.visibility</p:attrName>
                                        </p:attrNameLst>
                                      </p:cBhvr>
                                      <p:to>
                                        <p:strVal val="visible"/>
                                      </p:to>
                                    </p:set>
                                  </p:childTnLst>
                                </p:cTn>
                              </p:par>
                            </p:childTnLst>
                          </p:cTn>
                        </p:par>
                        <p:par>
                          <p:cTn id="109" fill="hold">
                            <p:stCondLst>
                              <p:cond delay="2500"/>
                            </p:stCondLst>
                            <p:childTnLst>
                              <p:par>
                                <p:cTn id="110" presetID="1" presetClass="entr" presetSubtype="0" fill="hold" grpId="0" nodeType="afterEffect">
                                  <p:stCondLst>
                                    <p:cond delay="0"/>
                                  </p:stCondLst>
                                  <p:childTnLst>
                                    <p:set>
                                      <p:cBhvr>
                                        <p:cTn id="111" dur="1" fill="hold">
                                          <p:stCondLst>
                                            <p:cond delay="0"/>
                                          </p:stCondLst>
                                        </p:cTn>
                                        <p:tgtEl>
                                          <p:spTgt spid="248"/>
                                        </p:tgtEl>
                                        <p:attrNameLst>
                                          <p:attrName>style.visibility</p:attrName>
                                        </p:attrNameLst>
                                      </p:cBhvr>
                                      <p:to>
                                        <p:strVal val="visible"/>
                                      </p:to>
                                    </p:set>
                                  </p:childTnLst>
                                </p:cTn>
                              </p:par>
                            </p:childTnLst>
                          </p:cTn>
                        </p:par>
                        <p:par>
                          <p:cTn id="112" fill="hold">
                            <p:stCondLst>
                              <p:cond delay="2500"/>
                            </p:stCondLst>
                            <p:childTnLst>
                              <p:par>
                                <p:cTn id="113" presetID="1" presetClass="entr" presetSubtype="0" fill="hold" grpId="0" nodeType="afterEffect">
                                  <p:stCondLst>
                                    <p:cond delay="0"/>
                                  </p:stCondLst>
                                  <p:childTnLst>
                                    <p:set>
                                      <p:cBhvr>
                                        <p:cTn id="114" dur="1" fill="hold">
                                          <p:stCondLst>
                                            <p:cond delay="0"/>
                                          </p:stCondLst>
                                        </p:cTn>
                                        <p:tgtEl>
                                          <p:spTgt spid="249"/>
                                        </p:tgtEl>
                                        <p:attrNameLst>
                                          <p:attrName>style.visibility</p:attrName>
                                        </p:attrNameLst>
                                      </p:cBhvr>
                                      <p:to>
                                        <p:strVal val="visible"/>
                                      </p:to>
                                    </p:set>
                                  </p:childTnLst>
                                </p:cTn>
                              </p:par>
                            </p:childTnLst>
                          </p:cTn>
                        </p:par>
                        <p:par>
                          <p:cTn id="115" fill="hold">
                            <p:stCondLst>
                              <p:cond delay="2500"/>
                            </p:stCondLst>
                            <p:childTnLst>
                              <p:par>
                                <p:cTn id="116" presetID="1" presetClass="entr" presetSubtype="0" fill="hold" grpId="0" nodeType="afterEffect">
                                  <p:stCondLst>
                                    <p:cond delay="0"/>
                                  </p:stCondLst>
                                  <p:childTnLst>
                                    <p:set>
                                      <p:cBhvr>
                                        <p:cTn id="117" dur="1" fill="hold">
                                          <p:stCondLst>
                                            <p:cond delay="0"/>
                                          </p:stCondLst>
                                        </p:cTn>
                                        <p:tgtEl>
                                          <p:spTgt spid="250"/>
                                        </p:tgtEl>
                                        <p:attrNameLst>
                                          <p:attrName>style.visibility</p:attrName>
                                        </p:attrNameLst>
                                      </p:cBhvr>
                                      <p:to>
                                        <p:strVal val="visible"/>
                                      </p:to>
                                    </p:set>
                                  </p:childTnLst>
                                </p:cTn>
                              </p:par>
                            </p:childTnLst>
                          </p:cTn>
                        </p:par>
                        <p:par>
                          <p:cTn id="118" fill="hold">
                            <p:stCondLst>
                              <p:cond delay="2500"/>
                            </p:stCondLst>
                            <p:childTnLst>
                              <p:par>
                                <p:cTn id="119" presetID="1" presetClass="entr" presetSubtype="0" fill="hold" grpId="0" nodeType="afterEffect">
                                  <p:stCondLst>
                                    <p:cond delay="0"/>
                                  </p:stCondLst>
                                  <p:childTnLst>
                                    <p:set>
                                      <p:cBhvr>
                                        <p:cTn id="120" dur="1" fill="hold">
                                          <p:stCondLst>
                                            <p:cond delay="0"/>
                                          </p:stCondLst>
                                        </p:cTn>
                                        <p:tgtEl>
                                          <p:spTgt spid="251"/>
                                        </p:tgtEl>
                                        <p:attrNameLst>
                                          <p:attrName>style.visibility</p:attrName>
                                        </p:attrNameLst>
                                      </p:cBhvr>
                                      <p:to>
                                        <p:strVal val="visible"/>
                                      </p:to>
                                    </p:set>
                                  </p:childTnLst>
                                </p:cTn>
                              </p:par>
                            </p:childTnLst>
                          </p:cTn>
                        </p:par>
                        <p:par>
                          <p:cTn id="121" fill="hold">
                            <p:stCondLst>
                              <p:cond delay="2500"/>
                            </p:stCondLst>
                            <p:childTnLst>
                              <p:par>
                                <p:cTn id="122" presetID="1" presetClass="entr" presetSubtype="0" fill="hold" grpId="0" nodeType="afterEffect">
                                  <p:stCondLst>
                                    <p:cond delay="0"/>
                                  </p:stCondLst>
                                  <p:childTnLst>
                                    <p:set>
                                      <p:cBhvr>
                                        <p:cTn id="123" dur="1" fill="hold">
                                          <p:stCondLst>
                                            <p:cond delay="0"/>
                                          </p:stCondLst>
                                        </p:cTn>
                                        <p:tgtEl>
                                          <p:spTgt spid="252"/>
                                        </p:tgtEl>
                                        <p:attrNameLst>
                                          <p:attrName>style.visibility</p:attrName>
                                        </p:attrNameLst>
                                      </p:cBhvr>
                                      <p:to>
                                        <p:strVal val="visible"/>
                                      </p:to>
                                    </p:set>
                                  </p:childTnLst>
                                </p:cTn>
                              </p:par>
                            </p:childTnLst>
                          </p:cTn>
                        </p:par>
                        <p:par>
                          <p:cTn id="124" fill="hold">
                            <p:stCondLst>
                              <p:cond delay="2500"/>
                            </p:stCondLst>
                            <p:childTnLst>
                              <p:par>
                                <p:cTn id="125" presetID="1" presetClass="entr" presetSubtype="0" fill="hold" grpId="0" nodeType="afterEffect">
                                  <p:stCondLst>
                                    <p:cond delay="0"/>
                                  </p:stCondLst>
                                  <p:childTnLst>
                                    <p:set>
                                      <p:cBhvr>
                                        <p:cTn id="126" dur="1" fill="hold">
                                          <p:stCondLst>
                                            <p:cond delay="0"/>
                                          </p:stCondLst>
                                        </p:cTn>
                                        <p:tgtEl>
                                          <p:spTgt spid="303"/>
                                        </p:tgtEl>
                                        <p:attrNameLst>
                                          <p:attrName>style.visibility</p:attrName>
                                        </p:attrNameLst>
                                      </p:cBhvr>
                                      <p:to>
                                        <p:strVal val="visible"/>
                                      </p:to>
                                    </p:set>
                                  </p:childTnLst>
                                </p:cTn>
                              </p:par>
                            </p:childTnLst>
                          </p:cTn>
                        </p:par>
                        <p:par>
                          <p:cTn id="127" fill="hold">
                            <p:stCondLst>
                              <p:cond delay="2500"/>
                            </p:stCondLst>
                            <p:childTnLst>
                              <p:par>
                                <p:cTn id="128" presetID="1" presetClass="entr" presetSubtype="0" fill="hold" grpId="0" nodeType="afterEffect">
                                  <p:stCondLst>
                                    <p:cond delay="0"/>
                                  </p:stCondLst>
                                  <p:childTnLst>
                                    <p:set>
                                      <p:cBhvr>
                                        <p:cTn id="129" dur="1" fill="hold">
                                          <p:stCondLst>
                                            <p:cond delay="0"/>
                                          </p:stCondLst>
                                        </p:cTn>
                                        <p:tgtEl>
                                          <p:spTgt spid="304"/>
                                        </p:tgtEl>
                                        <p:attrNameLst>
                                          <p:attrName>style.visibility</p:attrName>
                                        </p:attrNameLst>
                                      </p:cBhvr>
                                      <p:to>
                                        <p:strVal val="visible"/>
                                      </p:to>
                                    </p:set>
                                  </p:childTnLst>
                                </p:cTn>
                              </p:par>
                            </p:childTnLst>
                          </p:cTn>
                        </p:par>
                        <p:par>
                          <p:cTn id="130" fill="hold">
                            <p:stCondLst>
                              <p:cond delay="2500"/>
                            </p:stCondLst>
                            <p:childTnLst>
                              <p:par>
                                <p:cTn id="131" presetID="1" presetClass="entr" presetSubtype="0" fill="hold" grpId="0" nodeType="afterEffect">
                                  <p:stCondLst>
                                    <p:cond delay="0"/>
                                  </p:stCondLst>
                                  <p:childTnLst>
                                    <p:set>
                                      <p:cBhvr>
                                        <p:cTn id="132" dur="1" fill="hold">
                                          <p:stCondLst>
                                            <p:cond delay="0"/>
                                          </p:stCondLst>
                                        </p:cTn>
                                        <p:tgtEl>
                                          <p:spTgt spid="305"/>
                                        </p:tgtEl>
                                        <p:attrNameLst>
                                          <p:attrName>style.visibility</p:attrName>
                                        </p:attrNameLst>
                                      </p:cBhvr>
                                      <p:to>
                                        <p:strVal val="visible"/>
                                      </p:to>
                                    </p:set>
                                  </p:childTnLst>
                                </p:cTn>
                              </p:par>
                            </p:childTnLst>
                          </p:cTn>
                        </p:par>
                        <p:par>
                          <p:cTn id="133" fill="hold">
                            <p:stCondLst>
                              <p:cond delay="2500"/>
                            </p:stCondLst>
                            <p:childTnLst>
                              <p:par>
                                <p:cTn id="134" presetID="1" presetClass="entr" presetSubtype="0" fill="hold" grpId="0" nodeType="afterEffect">
                                  <p:stCondLst>
                                    <p:cond delay="0"/>
                                  </p:stCondLst>
                                  <p:childTnLst>
                                    <p:set>
                                      <p:cBhvr>
                                        <p:cTn id="135" dur="1" fill="hold">
                                          <p:stCondLst>
                                            <p:cond delay="0"/>
                                          </p:stCondLst>
                                        </p:cTn>
                                        <p:tgtEl>
                                          <p:spTgt spid="306"/>
                                        </p:tgtEl>
                                        <p:attrNameLst>
                                          <p:attrName>style.visibility</p:attrName>
                                        </p:attrNameLst>
                                      </p:cBhvr>
                                      <p:to>
                                        <p:strVal val="visible"/>
                                      </p:to>
                                    </p:set>
                                  </p:childTnLst>
                                </p:cTn>
                              </p:par>
                            </p:childTnLst>
                          </p:cTn>
                        </p:par>
                        <p:par>
                          <p:cTn id="136" fill="hold">
                            <p:stCondLst>
                              <p:cond delay="2500"/>
                            </p:stCondLst>
                            <p:childTnLst>
                              <p:par>
                                <p:cTn id="137" presetID="1" presetClass="entr" presetSubtype="0" fill="hold" grpId="0" nodeType="afterEffect">
                                  <p:stCondLst>
                                    <p:cond delay="0"/>
                                  </p:stCondLst>
                                  <p:childTnLst>
                                    <p:set>
                                      <p:cBhvr>
                                        <p:cTn id="138" dur="1" fill="hold">
                                          <p:stCondLst>
                                            <p:cond delay="0"/>
                                          </p:stCondLst>
                                        </p:cTn>
                                        <p:tgtEl>
                                          <p:spTgt spid="307"/>
                                        </p:tgtEl>
                                        <p:attrNameLst>
                                          <p:attrName>style.visibility</p:attrName>
                                        </p:attrNameLst>
                                      </p:cBhvr>
                                      <p:to>
                                        <p:strVal val="visible"/>
                                      </p:to>
                                    </p:set>
                                  </p:childTnLst>
                                </p:cTn>
                              </p:par>
                            </p:childTnLst>
                          </p:cTn>
                        </p:par>
                        <p:par>
                          <p:cTn id="139" fill="hold">
                            <p:stCondLst>
                              <p:cond delay="2500"/>
                            </p:stCondLst>
                            <p:childTnLst>
                              <p:par>
                                <p:cTn id="140" presetID="1" presetClass="entr" presetSubtype="0" fill="hold" grpId="0" nodeType="afterEffect">
                                  <p:stCondLst>
                                    <p:cond delay="0"/>
                                  </p:stCondLst>
                                  <p:childTnLst>
                                    <p:set>
                                      <p:cBhvr>
                                        <p:cTn id="141" dur="1" fill="hold">
                                          <p:stCondLst>
                                            <p:cond delay="0"/>
                                          </p:stCondLst>
                                        </p:cTn>
                                        <p:tgtEl>
                                          <p:spTgt spid="308"/>
                                        </p:tgtEl>
                                        <p:attrNameLst>
                                          <p:attrName>style.visibility</p:attrName>
                                        </p:attrNameLst>
                                      </p:cBhvr>
                                      <p:to>
                                        <p:strVal val="visible"/>
                                      </p:to>
                                    </p:set>
                                  </p:childTnLst>
                                </p:cTn>
                              </p:par>
                            </p:childTnLst>
                          </p:cTn>
                        </p:par>
                        <p:par>
                          <p:cTn id="142" fill="hold">
                            <p:stCondLst>
                              <p:cond delay="2500"/>
                            </p:stCondLst>
                            <p:childTnLst>
                              <p:par>
                                <p:cTn id="143" presetID="1" presetClass="entr" presetSubtype="0" fill="hold" grpId="0" nodeType="afterEffect">
                                  <p:stCondLst>
                                    <p:cond delay="0"/>
                                  </p:stCondLst>
                                  <p:childTnLst>
                                    <p:set>
                                      <p:cBhvr>
                                        <p:cTn id="144" dur="1" fill="hold">
                                          <p:stCondLst>
                                            <p:cond delay="0"/>
                                          </p:stCondLst>
                                        </p:cTn>
                                        <p:tgtEl>
                                          <p:spTgt spid="309"/>
                                        </p:tgtEl>
                                        <p:attrNameLst>
                                          <p:attrName>style.visibility</p:attrName>
                                        </p:attrNameLst>
                                      </p:cBhvr>
                                      <p:to>
                                        <p:strVal val="visible"/>
                                      </p:to>
                                    </p:set>
                                  </p:childTnLst>
                                </p:cTn>
                              </p:par>
                            </p:childTnLst>
                          </p:cTn>
                        </p:par>
                        <p:par>
                          <p:cTn id="145" fill="hold">
                            <p:stCondLst>
                              <p:cond delay="2500"/>
                            </p:stCondLst>
                            <p:childTnLst>
                              <p:par>
                                <p:cTn id="146" presetID="1" presetClass="entr" presetSubtype="0" fill="hold" grpId="0" nodeType="afterEffect">
                                  <p:stCondLst>
                                    <p:cond delay="0"/>
                                  </p:stCondLst>
                                  <p:childTnLst>
                                    <p:set>
                                      <p:cBhvr>
                                        <p:cTn id="147" dur="1" fill="hold">
                                          <p:stCondLst>
                                            <p:cond delay="0"/>
                                          </p:stCondLst>
                                        </p:cTn>
                                        <p:tgtEl>
                                          <p:spTgt spid="310"/>
                                        </p:tgtEl>
                                        <p:attrNameLst>
                                          <p:attrName>style.visibility</p:attrName>
                                        </p:attrNameLst>
                                      </p:cBhvr>
                                      <p:to>
                                        <p:strVal val="visible"/>
                                      </p:to>
                                    </p:set>
                                  </p:childTnLst>
                                </p:cTn>
                              </p:par>
                            </p:childTnLst>
                          </p:cTn>
                        </p:par>
                        <p:par>
                          <p:cTn id="148" fill="hold">
                            <p:stCondLst>
                              <p:cond delay="2500"/>
                            </p:stCondLst>
                            <p:childTnLst>
                              <p:par>
                                <p:cTn id="149" presetID="1" presetClass="entr" presetSubtype="0" fill="hold" grpId="0" nodeType="afterEffect">
                                  <p:stCondLst>
                                    <p:cond delay="0"/>
                                  </p:stCondLst>
                                  <p:childTnLst>
                                    <p:set>
                                      <p:cBhvr>
                                        <p:cTn id="150" dur="1" fill="hold">
                                          <p:stCondLst>
                                            <p:cond delay="0"/>
                                          </p:stCondLst>
                                        </p:cTn>
                                        <p:tgtEl>
                                          <p:spTgt spid="311"/>
                                        </p:tgtEl>
                                        <p:attrNameLst>
                                          <p:attrName>style.visibility</p:attrName>
                                        </p:attrNameLst>
                                      </p:cBhvr>
                                      <p:to>
                                        <p:strVal val="visible"/>
                                      </p:to>
                                    </p:set>
                                  </p:childTnLst>
                                </p:cTn>
                              </p:par>
                            </p:childTnLst>
                          </p:cTn>
                        </p:par>
                        <p:par>
                          <p:cTn id="151" fill="hold">
                            <p:stCondLst>
                              <p:cond delay="2500"/>
                            </p:stCondLst>
                            <p:childTnLst>
                              <p:par>
                                <p:cTn id="152" presetID="1" presetClass="entr" presetSubtype="0" fill="hold" grpId="0" nodeType="afterEffect">
                                  <p:stCondLst>
                                    <p:cond delay="0"/>
                                  </p:stCondLst>
                                  <p:childTnLst>
                                    <p:set>
                                      <p:cBhvr>
                                        <p:cTn id="153" dur="1" fill="hold">
                                          <p:stCondLst>
                                            <p:cond delay="0"/>
                                          </p:stCondLst>
                                        </p:cTn>
                                        <p:tgtEl>
                                          <p:spTgt spid="312"/>
                                        </p:tgtEl>
                                        <p:attrNameLst>
                                          <p:attrName>style.visibility</p:attrName>
                                        </p:attrNameLst>
                                      </p:cBhvr>
                                      <p:to>
                                        <p:strVal val="visible"/>
                                      </p:to>
                                    </p:set>
                                  </p:childTnLst>
                                </p:cTn>
                              </p:par>
                            </p:childTnLst>
                          </p:cTn>
                        </p:par>
                        <p:par>
                          <p:cTn id="154" fill="hold">
                            <p:stCondLst>
                              <p:cond delay="2500"/>
                            </p:stCondLst>
                            <p:childTnLst>
                              <p:par>
                                <p:cTn id="155" presetID="1" presetClass="entr" presetSubtype="0" fill="hold" grpId="0" nodeType="afterEffect">
                                  <p:stCondLst>
                                    <p:cond delay="0"/>
                                  </p:stCondLst>
                                  <p:childTnLst>
                                    <p:set>
                                      <p:cBhvr>
                                        <p:cTn id="156" dur="1" fill="hold">
                                          <p:stCondLst>
                                            <p:cond delay="0"/>
                                          </p:stCondLst>
                                        </p:cTn>
                                        <p:tgtEl>
                                          <p:spTgt spid="313"/>
                                        </p:tgtEl>
                                        <p:attrNameLst>
                                          <p:attrName>style.visibility</p:attrName>
                                        </p:attrNameLst>
                                      </p:cBhvr>
                                      <p:to>
                                        <p:strVal val="visible"/>
                                      </p:to>
                                    </p:set>
                                  </p:childTnLst>
                                </p:cTn>
                              </p:par>
                            </p:childTnLst>
                          </p:cTn>
                        </p:par>
                        <p:par>
                          <p:cTn id="157" fill="hold">
                            <p:stCondLst>
                              <p:cond delay="2500"/>
                            </p:stCondLst>
                            <p:childTnLst>
                              <p:par>
                                <p:cTn id="158" presetID="1" presetClass="entr" presetSubtype="0" fill="hold" grpId="0" nodeType="afterEffect">
                                  <p:stCondLst>
                                    <p:cond delay="0"/>
                                  </p:stCondLst>
                                  <p:childTnLst>
                                    <p:set>
                                      <p:cBhvr>
                                        <p:cTn id="159" dur="1" fill="hold">
                                          <p:stCondLst>
                                            <p:cond delay="0"/>
                                          </p:stCondLst>
                                        </p:cTn>
                                        <p:tgtEl>
                                          <p:spTgt spid="314"/>
                                        </p:tgtEl>
                                        <p:attrNameLst>
                                          <p:attrName>style.visibility</p:attrName>
                                        </p:attrNameLst>
                                      </p:cBhvr>
                                      <p:to>
                                        <p:strVal val="visible"/>
                                      </p:to>
                                    </p:set>
                                  </p:childTnLst>
                                </p:cTn>
                              </p:par>
                            </p:childTnLst>
                          </p:cTn>
                        </p:par>
                        <p:par>
                          <p:cTn id="160" fill="hold">
                            <p:stCondLst>
                              <p:cond delay="2500"/>
                            </p:stCondLst>
                            <p:childTnLst>
                              <p:par>
                                <p:cTn id="161" presetID="1" presetClass="entr" presetSubtype="0" fill="hold" grpId="0" nodeType="afterEffect">
                                  <p:stCondLst>
                                    <p:cond delay="0"/>
                                  </p:stCondLst>
                                  <p:childTnLst>
                                    <p:set>
                                      <p:cBhvr>
                                        <p:cTn id="162" dur="1" fill="hold">
                                          <p:stCondLst>
                                            <p:cond delay="0"/>
                                          </p:stCondLst>
                                        </p:cTn>
                                        <p:tgtEl>
                                          <p:spTgt spid="315"/>
                                        </p:tgtEl>
                                        <p:attrNameLst>
                                          <p:attrName>style.visibility</p:attrName>
                                        </p:attrNameLst>
                                      </p:cBhvr>
                                      <p:to>
                                        <p:strVal val="visible"/>
                                      </p:to>
                                    </p:set>
                                  </p:childTnLst>
                                </p:cTn>
                              </p:par>
                            </p:childTnLst>
                          </p:cTn>
                        </p:par>
                        <p:par>
                          <p:cTn id="163" fill="hold">
                            <p:stCondLst>
                              <p:cond delay="2500"/>
                            </p:stCondLst>
                            <p:childTnLst>
                              <p:par>
                                <p:cTn id="164" presetID="1" presetClass="entr" presetSubtype="0" fill="hold" grpId="0" nodeType="afterEffect">
                                  <p:stCondLst>
                                    <p:cond delay="0"/>
                                  </p:stCondLst>
                                  <p:childTnLst>
                                    <p:set>
                                      <p:cBhvr>
                                        <p:cTn id="165" dur="1" fill="hold">
                                          <p:stCondLst>
                                            <p:cond delay="0"/>
                                          </p:stCondLst>
                                        </p:cTn>
                                        <p:tgtEl>
                                          <p:spTgt spid="316"/>
                                        </p:tgtEl>
                                        <p:attrNameLst>
                                          <p:attrName>style.visibility</p:attrName>
                                        </p:attrNameLst>
                                      </p:cBhvr>
                                      <p:to>
                                        <p:strVal val="visible"/>
                                      </p:to>
                                    </p:set>
                                  </p:childTnLst>
                                </p:cTn>
                              </p:par>
                            </p:childTnLst>
                          </p:cTn>
                        </p:par>
                        <p:par>
                          <p:cTn id="166" fill="hold">
                            <p:stCondLst>
                              <p:cond delay="2500"/>
                            </p:stCondLst>
                            <p:childTnLst>
                              <p:par>
                                <p:cTn id="167" presetID="1" presetClass="entr" presetSubtype="0" fill="hold" grpId="0" nodeType="afterEffect">
                                  <p:stCondLst>
                                    <p:cond delay="0"/>
                                  </p:stCondLst>
                                  <p:childTnLst>
                                    <p:set>
                                      <p:cBhvr>
                                        <p:cTn id="168" dur="1" fill="hold">
                                          <p:stCondLst>
                                            <p:cond delay="0"/>
                                          </p:stCondLst>
                                        </p:cTn>
                                        <p:tgtEl>
                                          <p:spTgt spid="317"/>
                                        </p:tgtEl>
                                        <p:attrNameLst>
                                          <p:attrName>style.visibility</p:attrName>
                                        </p:attrNameLst>
                                      </p:cBhvr>
                                      <p:to>
                                        <p:strVal val="visible"/>
                                      </p:to>
                                    </p:set>
                                  </p:childTnLst>
                                </p:cTn>
                              </p:par>
                            </p:childTnLst>
                          </p:cTn>
                        </p:par>
                        <p:par>
                          <p:cTn id="169" fill="hold">
                            <p:stCondLst>
                              <p:cond delay="2500"/>
                            </p:stCondLst>
                            <p:childTnLst>
                              <p:par>
                                <p:cTn id="170" presetID="1" presetClass="entr" presetSubtype="0" fill="hold" grpId="0" nodeType="afterEffect">
                                  <p:stCondLst>
                                    <p:cond delay="0"/>
                                  </p:stCondLst>
                                  <p:childTnLst>
                                    <p:set>
                                      <p:cBhvr>
                                        <p:cTn id="171" dur="1" fill="hold">
                                          <p:stCondLst>
                                            <p:cond delay="0"/>
                                          </p:stCondLst>
                                        </p:cTn>
                                        <p:tgtEl>
                                          <p:spTgt spid="318"/>
                                        </p:tgtEl>
                                        <p:attrNameLst>
                                          <p:attrName>style.visibility</p:attrName>
                                        </p:attrNameLst>
                                      </p:cBhvr>
                                      <p:to>
                                        <p:strVal val="visible"/>
                                      </p:to>
                                    </p:set>
                                  </p:childTnLst>
                                </p:cTn>
                              </p:par>
                            </p:childTnLst>
                          </p:cTn>
                        </p:par>
                        <p:par>
                          <p:cTn id="172" fill="hold">
                            <p:stCondLst>
                              <p:cond delay="2500"/>
                            </p:stCondLst>
                            <p:childTnLst>
                              <p:par>
                                <p:cTn id="173" presetID="1" presetClass="entr" presetSubtype="0" fill="hold" grpId="0" nodeType="afterEffect">
                                  <p:stCondLst>
                                    <p:cond delay="0"/>
                                  </p:stCondLst>
                                  <p:childTnLst>
                                    <p:set>
                                      <p:cBhvr>
                                        <p:cTn id="174" dur="1" fill="hold">
                                          <p:stCondLst>
                                            <p:cond delay="0"/>
                                          </p:stCondLst>
                                        </p:cTn>
                                        <p:tgtEl>
                                          <p:spTgt spid="319"/>
                                        </p:tgtEl>
                                        <p:attrNameLst>
                                          <p:attrName>style.visibility</p:attrName>
                                        </p:attrNameLst>
                                      </p:cBhvr>
                                      <p:to>
                                        <p:strVal val="visible"/>
                                      </p:to>
                                    </p:set>
                                  </p:childTnLst>
                                </p:cTn>
                              </p:par>
                            </p:childTnLst>
                          </p:cTn>
                        </p:par>
                        <p:par>
                          <p:cTn id="175" fill="hold">
                            <p:stCondLst>
                              <p:cond delay="2500"/>
                            </p:stCondLst>
                            <p:childTnLst>
                              <p:par>
                                <p:cTn id="176" presetID="1" presetClass="entr" presetSubtype="0" fill="hold" grpId="0" nodeType="afterEffect">
                                  <p:stCondLst>
                                    <p:cond delay="0"/>
                                  </p:stCondLst>
                                  <p:childTnLst>
                                    <p:set>
                                      <p:cBhvr>
                                        <p:cTn id="177" dur="1" fill="hold">
                                          <p:stCondLst>
                                            <p:cond delay="0"/>
                                          </p:stCondLst>
                                        </p:cTn>
                                        <p:tgtEl>
                                          <p:spTgt spid="320"/>
                                        </p:tgtEl>
                                        <p:attrNameLst>
                                          <p:attrName>style.visibility</p:attrName>
                                        </p:attrNameLst>
                                      </p:cBhvr>
                                      <p:to>
                                        <p:strVal val="visible"/>
                                      </p:to>
                                    </p:set>
                                  </p:childTnLst>
                                </p:cTn>
                              </p:par>
                            </p:childTnLst>
                          </p:cTn>
                        </p:par>
                        <p:par>
                          <p:cTn id="178" fill="hold">
                            <p:stCondLst>
                              <p:cond delay="2500"/>
                            </p:stCondLst>
                            <p:childTnLst>
                              <p:par>
                                <p:cTn id="179" presetID="1" presetClass="entr" presetSubtype="0" fill="hold" grpId="0" nodeType="afterEffect">
                                  <p:stCondLst>
                                    <p:cond delay="0"/>
                                  </p:stCondLst>
                                  <p:childTnLst>
                                    <p:set>
                                      <p:cBhvr>
                                        <p:cTn id="180" dur="1" fill="hold">
                                          <p:stCondLst>
                                            <p:cond delay="0"/>
                                          </p:stCondLst>
                                        </p:cTn>
                                        <p:tgtEl>
                                          <p:spTgt spid="321"/>
                                        </p:tgtEl>
                                        <p:attrNameLst>
                                          <p:attrName>style.visibility</p:attrName>
                                        </p:attrNameLst>
                                      </p:cBhvr>
                                      <p:to>
                                        <p:strVal val="visible"/>
                                      </p:to>
                                    </p:set>
                                  </p:childTnLst>
                                </p:cTn>
                              </p:par>
                            </p:childTnLst>
                          </p:cTn>
                        </p:par>
                        <p:par>
                          <p:cTn id="181" fill="hold">
                            <p:stCondLst>
                              <p:cond delay="2500"/>
                            </p:stCondLst>
                            <p:childTnLst>
                              <p:par>
                                <p:cTn id="182" presetID="1" presetClass="entr" presetSubtype="0" fill="hold" grpId="0" nodeType="afterEffect">
                                  <p:stCondLst>
                                    <p:cond delay="0"/>
                                  </p:stCondLst>
                                  <p:childTnLst>
                                    <p:set>
                                      <p:cBhvr>
                                        <p:cTn id="183" dur="1" fill="hold">
                                          <p:stCondLst>
                                            <p:cond delay="0"/>
                                          </p:stCondLst>
                                        </p:cTn>
                                        <p:tgtEl>
                                          <p:spTgt spid="322"/>
                                        </p:tgtEl>
                                        <p:attrNameLst>
                                          <p:attrName>style.visibility</p:attrName>
                                        </p:attrNameLst>
                                      </p:cBhvr>
                                      <p:to>
                                        <p:strVal val="visible"/>
                                      </p:to>
                                    </p:set>
                                  </p:childTnLst>
                                </p:cTn>
                              </p:par>
                            </p:childTnLst>
                          </p:cTn>
                        </p:par>
                        <p:par>
                          <p:cTn id="184" fill="hold">
                            <p:stCondLst>
                              <p:cond delay="2500"/>
                            </p:stCondLst>
                            <p:childTnLst>
                              <p:par>
                                <p:cTn id="185" presetID="1" presetClass="entr" presetSubtype="0" fill="hold" grpId="0" nodeType="afterEffect">
                                  <p:stCondLst>
                                    <p:cond delay="0"/>
                                  </p:stCondLst>
                                  <p:childTnLst>
                                    <p:set>
                                      <p:cBhvr>
                                        <p:cTn id="186" dur="1" fill="hold">
                                          <p:stCondLst>
                                            <p:cond delay="0"/>
                                          </p:stCondLst>
                                        </p:cTn>
                                        <p:tgtEl>
                                          <p:spTgt spid="323"/>
                                        </p:tgtEl>
                                        <p:attrNameLst>
                                          <p:attrName>style.visibility</p:attrName>
                                        </p:attrNameLst>
                                      </p:cBhvr>
                                      <p:to>
                                        <p:strVal val="visible"/>
                                      </p:to>
                                    </p:set>
                                  </p:childTnLst>
                                </p:cTn>
                              </p:par>
                            </p:childTnLst>
                          </p:cTn>
                        </p:par>
                        <p:par>
                          <p:cTn id="187" fill="hold">
                            <p:stCondLst>
                              <p:cond delay="2500"/>
                            </p:stCondLst>
                            <p:childTnLst>
                              <p:par>
                                <p:cTn id="188" presetID="1" presetClass="entr" presetSubtype="0" fill="hold" grpId="0" nodeType="afterEffect">
                                  <p:stCondLst>
                                    <p:cond delay="0"/>
                                  </p:stCondLst>
                                  <p:childTnLst>
                                    <p:set>
                                      <p:cBhvr>
                                        <p:cTn id="189" dur="1" fill="hold">
                                          <p:stCondLst>
                                            <p:cond delay="0"/>
                                          </p:stCondLst>
                                        </p:cTn>
                                        <p:tgtEl>
                                          <p:spTgt spid="324"/>
                                        </p:tgtEl>
                                        <p:attrNameLst>
                                          <p:attrName>style.visibility</p:attrName>
                                        </p:attrNameLst>
                                      </p:cBhvr>
                                      <p:to>
                                        <p:strVal val="visible"/>
                                      </p:to>
                                    </p:set>
                                  </p:childTnLst>
                                </p:cTn>
                              </p:par>
                            </p:childTnLst>
                          </p:cTn>
                        </p:par>
                        <p:par>
                          <p:cTn id="190" fill="hold">
                            <p:stCondLst>
                              <p:cond delay="2500"/>
                            </p:stCondLst>
                            <p:childTnLst>
                              <p:par>
                                <p:cTn id="191" presetID="1" presetClass="entr" presetSubtype="0" fill="hold" grpId="0" nodeType="afterEffect">
                                  <p:stCondLst>
                                    <p:cond delay="0"/>
                                  </p:stCondLst>
                                  <p:childTnLst>
                                    <p:set>
                                      <p:cBhvr>
                                        <p:cTn id="192" dur="1" fill="hold">
                                          <p:stCondLst>
                                            <p:cond delay="0"/>
                                          </p:stCondLst>
                                        </p:cTn>
                                        <p:tgtEl>
                                          <p:spTgt spid="325"/>
                                        </p:tgtEl>
                                        <p:attrNameLst>
                                          <p:attrName>style.visibility</p:attrName>
                                        </p:attrNameLst>
                                      </p:cBhvr>
                                      <p:to>
                                        <p:strVal val="visible"/>
                                      </p:to>
                                    </p:set>
                                  </p:childTnLst>
                                </p:cTn>
                              </p:par>
                            </p:childTnLst>
                          </p:cTn>
                        </p:par>
                        <p:par>
                          <p:cTn id="193" fill="hold">
                            <p:stCondLst>
                              <p:cond delay="2500"/>
                            </p:stCondLst>
                            <p:childTnLst>
                              <p:par>
                                <p:cTn id="194" presetID="1" presetClass="entr" presetSubtype="0" fill="hold" grpId="0" nodeType="afterEffect">
                                  <p:stCondLst>
                                    <p:cond delay="0"/>
                                  </p:stCondLst>
                                  <p:childTnLst>
                                    <p:set>
                                      <p:cBhvr>
                                        <p:cTn id="195" dur="1" fill="hold">
                                          <p:stCondLst>
                                            <p:cond delay="0"/>
                                          </p:stCondLst>
                                        </p:cTn>
                                        <p:tgtEl>
                                          <p:spTgt spid="326"/>
                                        </p:tgtEl>
                                        <p:attrNameLst>
                                          <p:attrName>style.visibility</p:attrName>
                                        </p:attrNameLst>
                                      </p:cBhvr>
                                      <p:to>
                                        <p:strVal val="visible"/>
                                      </p:to>
                                    </p:set>
                                  </p:childTnLst>
                                </p:cTn>
                              </p:par>
                            </p:childTnLst>
                          </p:cTn>
                        </p:par>
                        <p:par>
                          <p:cTn id="196" fill="hold">
                            <p:stCondLst>
                              <p:cond delay="2500"/>
                            </p:stCondLst>
                            <p:childTnLst>
                              <p:par>
                                <p:cTn id="197" presetID="1" presetClass="entr" presetSubtype="0" fill="hold" grpId="0" nodeType="afterEffect">
                                  <p:stCondLst>
                                    <p:cond delay="0"/>
                                  </p:stCondLst>
                                  <p:childTnLst>
                                    <p:set>
                                      <p:cBhvr>
                                        <p:cTn id="198" dur="1" fill="hold">
                                          <p:stCondLst>
                                            <p:cond delay="0"/>
                                          </p:stCondLst>
                                        </p:cTn>
                                        <p:tgtEl>
                                          <p:spTgt spid="327"/>
                                        </p:tgtEl>
                                        <p:attrNameLst>
                                          <p:attrName>style.visibility</p:attrName>
                                        </p:attrNameLst>
                                      </p:cBhvr>
                                      <p:to>
                                        <p:strVal val="visible"/>
                                      </p:to>
                                    </p:set>
                                  </p:childTnLst>
                                </p:cTn>
                              </p:par>
                            </p:childTnLst>
                          </p:cTn>
                        </p:par>
                        <p:par>
                          <p:cTn id="199" fill="hold">
                            <p:stCondLst>
                              <p:cond delay="2500"/>
                            </p:stCondLst>
                            <p:childTnLst>
                              <p:par>
                                <p:cTn id="200" presetID="1" presetClass="entr" presetSubtype="0" fill="hold" grpId="0" nodeType="afterEffect">
                                  <p:stCondLst>
                                    <p:cond delay="0"/>
                                  </p:stCondLst>
                                  <p:childTnLst>
                                    <p:set>
                                      <p:cBhvr>
                                        <p:cTn id="201" dur="1" fill="hold">
                                          <p:stCondLst>
                                            <p:cond delay="0"/>
                                          </p:stCondLst>
                                        </p:cTn>
                                        <p:tgtEl>
                                          <p:spTgt spid="328"/>
                                        </p:tgtEl>
                                        <p:attrNameLst>
                                          <p:attrName>style.visibility</p:attrName>
                                        </p:attrNameLst>
                                      </p:cBhvr>
                                      <p:to>
                                        <p:strVal val="visible"/>
                                      </p:to>
                                    </p:set>
                                  </p:childTnLst>
                                </p:cTn>
                              </p:par>
                            </p:childTnLst>
                          </p:cTn>
                        </p:par>
                        <p:par>
                          <p:cTn id="202" fill="hold">
                            <p:stCondLst>
                              <p:cond delay="2500"/>
                            </p:stCondLst>
                            <p:childTnLst>
                              <p:par>
                                <p:cTn id="203" presetID="1" presetClass="entr" presetSubtype="0" fill="hold" grpId="0" nodeType="afterEffect">
                                  <p:stCondLst>
                                    <p:cond delay="0"/>
                                  </p:stCondLst>
                                  <p:childTnLst>
                                    <p:set>
                                      <p:cBhvr>
                                        <p:cTn id="204" dur="1" fill="hold">
                                          <p:stCondLst>
                                            <p:cond delay="0"/>
                                          </p:stCondLst>
                                        </p:cTn>
                                        <p:tgtEl>
                                          <p:spTgt spid="329"/>
                                        </p:tgtEl>
                                        <p:attrNameLst>
                                          <p:attrName>style.visibility</p:attrName>
                                        </p:attrNameLst>
                                      </p:cBhvr>
                                      <p:to>
                                        <p:strVal val="visible"/>
                                      </p:to>
                                    </p:set>
                                  </p:childTnLst>
                                </p:cTn>
                              </p:par>
                            </p:childTnLst>
                          </p:cTn>
                        </p:par>
                        <p:par>
                          <p:cTn id="205" fill="hold">
                            <p:stCondLst>
                              <p:cond delay="2500"/>
                            </p:stCondLst>
                            <p:childTnLst>
                              <p:par>
                                <p:cTn id="206" presetID="1" presetClass="entr" presetSubtype="0" fill="hold" grpId="0" nodeType="afterEffect">
                                  <p:stCondLst>
                                    <p:cond delay="0"/>
                                  </p:stCondLst>
                                  <p:childTnLst>
                                    <p:set>
                                      <p:cBhvr>
                                        <p:cTn id="207" dur="1" fill="hold">
                                          <p:stCondLst>
                                            <p:cond delay="0"/>
                                          </p:stCondLst>
                                        </p:cTn>
                                        <p:tgtEl>
                                          <p:spTgt spid="330"/>
                                        </p:tgtEl>
                                        <p:attrNameLst>
                                          <p:attrName>style.visibility</p:attrName>
                                        </p:attrNameLst>
                                      </p:cBhvr>
                                      <p:to>
                                        <p:strVal val="visible"/>
                                      </p:to>
                                    </p:set>
                                  </p:childTnLst>
                                </p:cTn>
                              </p:par>
                            </p:childTnLst>
                          </p:cTn>
                        </p:par>
                        <p:par>
                          <p:cTn id="208" fill="hold">
                            <p:stCondLst>
                              <p:cond delay="2500"/>
                            </p:stCondLst>
                            <p:childTnLst>
                              <p:par>
                                <p:cTn id="209" presetID="1" presetClass="entr" presetSubtype="0" fill="hold" grpId="0" nodeType="afterEffect">
                                  <p:stCondLst>
                                    <p:cond delay="0"/>
                                  </p:stCondLst>
                                  <p:childTnLst>
                                    <p:set>
                                      <p:cBhvr>
                                        <p:cTn id="210" dur="1" fill="hold">
                                          <p:stCondLst>
                                            <p:cond delay="0"/>
                                          </p:stCondLst>
                                        </p:cTn>
                                        <p:tgtEl>
                                          <p:spTgt spid="331"/>
                                        </p:tgtEl>
                                        <p:attrNameLst>
                                          <p:attrName>style.visibility</p:attrName>
                                        </p:attrNameLst>
                                      </p:cBhvr>
                                      <p:to>
                                        <p:strVal val="visible"/>
                                      </p:to>
                                    </p:set>
                                  </p:childTnLst>
                                </p:cTn>
                              </p:par>
                            </p:childTnLst>
                          </p:cTn>
                        </p:par>
                        <p:par>
                          <p:cTn id="211" fill="hold">
                            <p:stCondLst>
                              <p:cond delay="2500"/>
                            </p:stCondLst>
                            <p:childTnLst>
                              <p:par>
                                <p:cTn id="212" presetID="1" presetClass="entr" presetSubtype="0" fill="hold" grpId="0" nodeType="afterEffect">
                                  <p:stCondLst>
                                    <p:cond delay="0"/>
                                  </p:stCondLst>
                                  <p:childTnLst>
                                    <p:set>
                                      <p:cBhvr>
                                        <p:cTn id="213" dur="1" fill="hold">
                                          <p:stCondLst>
                                            <p:cond delay="0"/>
                                          </p:stCondLst>
                                        </p:cTn>
                                        <p:tgtEl>
                                          <p:spTgt spid="332"/>
                                        </p:tgtEl>
                                        <p:attrNameLst>
                                          <p:attrName>style.visibility</p:attrName>
                                        </p:attrNameLst>
                                      </p:cBhvr>
                                      <p:to>
                                        <p:strVal val="visible"/>
                                      </p:to>
                                    </p:set>
                                  </p:childTnLst>
                                </p:cTn>
                              </p:par>
                            </p:childTnLst>
                          </p:cTn>
                        </p:par>
                        <p:par>
                          <p:cTn id="214" fill="hold">
                            <p:stCondLst>
                              <p:cond delay="2500"/>
                            </p:stCondLst>
                            <p:childTnLst>
                              <p:par>
                                <p:cTn id="215" presetID="1" presetClass="entr" presetSubtype="0" fill="hold" grpId="0" nodeType="afterEffect">
                                  <p:stCondLst>
                                    <p:cond delay="0"/>
                                  </p:stCondLst>
                                  <p:childTnLst>
                                    <p:set>
                                      <p:cBhvr>
                                        <p:cTn id="216" dur="1" fill="hold">
                                          <p:stCondLst>
                                            <p:cond delay="0"/>
                                          </p:stCondLst>
                                        </p:cTn>
                                        <p:tgtEl>
                                          <p:spTgt spid="333"/>
                                        </p:tgtEl>
                                        <p:attrNameLst>
                                          <p:attrName>style.visibility</p:attrName>
                                        </p:attrNameLst>
                                      </p:cBhvr>
                                      <p:to>
                                        <p:strVal val="visible"/>
                                      </p:to>
                                    </p:set>
                                  </p:childTnLst>
                                </p:cTn>
                              </p:par>
                            </p:childTnLst>
                          </p:cTn>
                        </p:par>
                        <p:par>
                          <p:cTn id="217" fill="hold">
                            <p:stCondLst>
                              <p:cond delay="2500"/>
                            </p:stCondLst>
                            <p:childTnLst>
                              <p:par>
                                <p:cTn id="218" presetID="1" presetClass="entr" presetSubtype="0" fill="hold" grpId="0" nodeType="afterEffect">
                                  <p:stCondLst>
                                    <p:cond delay="0"/>
                                  </p:stCondLst>
                                  <p:childTnLst>
                                    <p:set>
                                      <p:cBhvr>
                                        <p:cTn id="219" dur="1" fill="hold">
                                          <p:stCondLst>
                                            <p:cond delay="0"/>
                                          </p:stCondLst>
                                        </p:cTn>
                                        <p:tgtEl>
                                          <p:spTgt spid="334"/>
                                        </p:tgtEl>
                                        <p:attrNameLst>
                                          <p:attrName>style.visibility</p:attrName>
                                        </p:attrNameLst>
                                      </p:cBhvr>
                                      <p:to>
                                        <p:strVal val="visible"/>
                                      </p:to>
                                    </p:set>
                                  </p:childTnLst>
                                </p:cTn>
                              </p:par>
                            </p:childTnLst>
                          </p:cTn>
                        </p:par>
                        <p:par>
                          <p:cTn id="220" fill="hold">
                            <p:stCondLst>
                              <p:cond delay="2500"/>
                            </p:stCondLst>
                            <p:childTnLst>
                              <p:par>
                                <p:cTn id="221" presetID="1" presetClass="entr" presetSubtype="0" fill="hold" grpId="0" nodeType="afterEffect">
                                  <p:stCondLst>
                                    <p:cond delay="0"/>
                                  </p:stCondLst>
                                  <p:childTnLst>
                                    <p:set>
                                      <p:cBhvr>
                                        <p:cTn id="222" dur="1" fill="hold">
                                          <p:stCondLst>
                                            <p:cond delay="0"/>
                                          </p:stCondLst>
                                        </p:cTn>
                                        <p:tgtEl>
                                          <p:spTgt spid="335"/>
                                        </p:tgtEl>
                                        <p:attrNameLst>
                                          <p:attrName>style.visibility</p:attrName>
                                        </p:attrNameLst>
                                      </p:cBhvr>
                                      <p:to>
                                        <p:strVal val="visible"/>
                                      </p:to>
                                    </p:set>
                                  </p:childTnLst>
                                </p:cTn>
                              </p:par>
                            </p:childTnLst>
                          </p:cTn>
                        </p:par>
                        <p:par>
                          <p:cTn id="223" fill="hold">
                            <p:stCondLst>
                              <p:cond delay="2500"/>
                            </p:stCondLst>
                            <p:childTnLst>
                              <p:par>
                                <p:cTn id="224" presetID="1" presetClass="entr" presetSubtype="0" fill="hold" grpId="0" nodeType="afterEffect">
                                  <p:stCondLst>
                                    <p:cond delay="0"/>
                                  </p:stCondLst>
                                  <p:childTnLst>
                                    <p:set>
                                      <p:cBhvr>
                                        <p:cTn id="225" dur="1" fill="hold">
                                          <p:stCondLst>
                                            <p:cond delay="0"/>
                                          </p:stCondLst>
                                        </p:cTn>
                                        <p:tgtEl>
                                          <p:spTgt spid="336"/>
                                        </p:tgtEl>
                                        <p:attrNameLst>
                                          <p:attrName>style.visibility</p:attrName>
                                        </p:attrNameLst>
                                      </p:cBhvr>
                                      <p:to>
                                        <p:strVal val="visible"/>
                                      </p:to>
                                    </p:set>
                                  </p:childTnLst>
                                </p:cTn>
                              </p:par>
                            </p:childTnLst>
                          </p:cTn>
                        </p:par>
                        <p:par>
                          <p:cTn id="226" fill="hold">
                            <p:stCondLst>
                              <p:cond delay="2500"/>
                            </p:stCondLst>
                            <p:childTnLst>
                              <p:par>
                                <p:cTn id="227" presetID="1" presetClass="entr" presetSubtype="0" fill="hold" grpId="0" nodeType="afterEffect">
                                  <p:stCondLst>
                                    <p:cond delay="0"/>
                                  </p:stCondLst>
                                  <p:childTnLst>
                                    <p:set>
                                      <p:cBhvr>
                                        <p:cTn id="228" dur="1" fill="hold">
                                          <p:stCondLst>
                                            <p:cond delay="0"/>
                                          </p:stCondLst>
                                        </p:cTn>
                                        <p:tgtEl>
                                          <p:spTgt spid="337"/>
                                        </p:tgtEl>
                                        <p:attrNameLst>
                                          <p:attrName>style.visibility</p:attrName>
                                        </p:attrNameLst>
                                      </p:cBhvr>
                                      <p:to>
                                        <p:strVal val="visible"/>
                                      </p:to>
                                    </p:set>
                                  </p:childTnLst>
                                </p:cTn>
                              </p:par>
                            </p:childTnLst>
                          </p:cTn>
                        </p:par>
                        <p:par>
                          <p:cTn id="229" fill="hold">
                            <p:stCondLst>
                              <p:cond delay="2500"/>
                            </p:stCondLst>
                            <p:childTnLst>
                              <p:par>
                                <p:cTn id="230" presetID="1" presetClass="entr" presetSubtype="0" fill="hold" grpId="0" nodeType="afterEffect">
                                  <p:stCondLst>
                                    <p:cond delay="0"/>
                                  </p:stCondLst>
                                  <p:childTnLst>
                                    <p:set>
                                      <p:cBhvr>
                                        <p:cTn id="231" dur="1" fill="hold">
                                          <p:stCondLst>
                                            <p:cond delay="0"/>
                                          </p:stCondLst>
                                        </p:cTn>
                                        <p:tgtEl>
                                          <p:spTgt spid="338"/>
                                        </p:tgtEl>
                                        <p:attrNameLst>
                                          <p:attrName>style.visibility</p:attrName>
                                        </p:attrNameLst>
                                      </p:cBhvr>
                                      <p:to>
                                        <p:strVal val="visible"/>
                                      </p:to>
                                    </p:set>
                                  </p:childTnLst>
                                </p:cTn>
                              </p:par>
                            </p:childTnLst>
                          </p:cTn>
                        </p:par>
                        <p:par>
                          <p:cTn id="232" fill="hold">
                            <p:stCondLst>
                              <p:cond delay="2500"/>
                            </p:stCondLst>
                            <p:childTnLst>
                              <p:par>
                                <p:cTn id="233" presetID="1" presetClass="entr" presetSubtype="0" fill="hold" grpId="0" nodeType="afterEffect">
                                  <p:stCondLst>
                                    <p:cond delay="0"/>
                                  </p:stCondLst>
                                  <p:childTnLst>
                                    <p:set>
                                      <p:cBhvr>
                                        <p:cTn id="234" dur="1" fill="hold">
                                          <p:stCondLst>
                                            <p:cond delay="0"/>
                                          </p:stCondLst>
                                        </p:cTn>
                                        <p:tgtEl>
                                          <p:spTgt spid="339"/>
                                        </p:tgtEl>
                                        <p:attrNameLst>
                                          <p:attrName>style.visibility</p:attrName>
                                        </p:attrNameLst>
                                      </p:cBhvr>
                                      <p:to>
                                        <p:strVal val="visible"/>
                                      </p:to>
                                    </p:set>
                                  </p:childTnLst>
                                </p:cTn>
                              </p:par>
                            </p:childTnLst>
                          </p:cTn>
                        </p:par>
                        <p:par>
                          <p:cTn id="235" fill="hold">
                            <p:stCondLst>
                              <p:cond delay="2500"/>
                            </p:stCondLst>
                            <p:childTnLst>
                              <p:par>
                                <p:cTn id="236" presetID="1" presetClass="entr" presetSubtype="0" fill="hold" grpId="0" nodeType="afterEffect">
                                  <p:stCondLst>
                                    <p:cond delay="0"/>
                                  </p:stCondLst>
                                  <p:childTnLst>
                                    <p:set>
                                      <p:cBhvr>
                                        <p:cTn id="237" dur="1" fill="hold">
                                          <p:stCondLst>
                                            <p:cond delay="0"/>
                                          </p:stCondLst>
                                        </p:cTn>
                                        <p:tgtEl>
                                          <p:spTgt spid="340"/>
                                        </p:tgtEl>
                                        <p:attrNameLst>
                                          <p:attrName>style.visibility</p:attrName>
                                        </p:attrNameLst>
                                      </p:cBhvr>
                                      <p:to>
                                        <p:strVal val="visible"/>
                                      </p:to>
                                    </p:set>
                                  </p:childTnLst>
                                </p:cTn>
                              </p:par>
                            </p:childTnLst>
                          </p:cTn>
                        </p:par>
                        <p:par>
                          <p:cTn id="238" fill="hold">
                            <p:stCondLst>
                              <p:cond delay="2500"/>
                            </p:stCondLst>
                            <p:childTnLst>
                              <p:par>
                                <p:cTn id="239" presetID="1" presetClass="entr" presetSubtype="0" fill="hold" grpId="0" nodeType="afterEffect">
                                  <p:stCondLst>
                                    <p:cond delay="0"/>
                                  </p:stCondLst>
                                  <p:childTnLst>
                                    <p:set>
                                      <p:cBhvr>
                                        <p:cTn id="240" dur="1" fill="hold">
                                          <p:stCondLst>
                                            <p:cond delay="0"/>
                                          </p:stCondLst>
                                        </p:cTn>
                                        <p:tgtEl>
                                          <p:spTgt spid="341"/>
                                        </p:tgtEl>
                                        <p:attrNameLst>
                                          <p:attrName>style.visibility</p:attrName>
                                        </p:attrNameLst>
                                      </p:cBhvr>
                                      <p:to>
                                        <p:strVal val="visible"/>
                                      </p:to>
                                    </p:set>
                                  </p:childTnLst>
                                </p:cTn>
                              </p:par>
                            </p:childTnLst>
                          </p:cTn>
                        </p:par>
                        <p:par>
                          <p:cTn id="241" fill="hold">
                            <p:stCondLst>
                              <p:cond delay="2500"/>
                            </p:stCondLst>
                            <p:childTnLst>
                              <p:par>
                                <p:cTn id="242" presetID="1" presetClass="entr" presetSubtype="0" fill="hold" grpId="0" nodeType="afterEffect">
                                  <p:stCondLst>
                                    <p:cond delay="0"/>
                                  </p:stCondLst>
                                  <p:childTnLst>
                                    <p:set>
                                      <p:cBhvr>
                                        <p:cTn id="243" dur="1" fill="hold">
                                          <p:stCondLst>
                                            <p:cond delay="0"/>
                                          </p:stCondLst>
                                        </p:cTn>
                                        <p:tgtEl>
                                          <p:spTgt spid="3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184" grpId="0" animBg="1"/>
      <p:bldP spid="187" grpId="0" animBg="1"/>
      <p:bldP spid="188" grpId="0" animBg="1"/>
      <p:bldP spid="189" grpId="0" animBg="1"/>
      <p:bldP spid="190" grpId="0" animBg="1"/>
      <p:bldP spid="191" grpId="0" animBg="1"/>
      <p:bldP spid="192" grpId="0" animBg="1"/>
      <p:bldP spid="193" grpId="0" animBg="1"/>
      <p:bldP spid="194" grpId="0" animBg="1"/>
      <p:bldP spid="195" grpId="0" animBg="1"/>
      <p:bldP spid="196" grpId="0" animBg="1"/>
      <p:bldP spid="236" grpId="0" animBg="1"/>
      <p:bldP spid="237" grpId="0" animBg="1"/>
      <p:bldP spid="238" grpId="0" animBg="1"/>
      <p:bldP spid="239" grpId="0" animBg="1"/>
      <p:bldP spid="240" grpId="0" animBg="1"/>
      <p:bldP spid="241" grpId="0" animBg="1"/>
      <p:bldP spid="242" grpId="0" animBg="1"/>
      <p:bldP spid="243" grpId="0" animBg="1"/>
      <p:bldP spid="244" grpId="0" animBg="1"/>
      <p:bldP spid="245" grpId="0" animBg="1"/>
      <p:bldP spid="246" grpId="0" animBg="1"/>
      <p:bldP spid="247" grpId="0" animBg="1"/>
      <p:bldP spid="248" grpId="0" animBg="1"/>
      <p:bldP spid="249" grpId="0" animBg="1"/>
      <p:bldP spid="250" grpId="0" animBg="1"/>
      <p:bldP spid="251" grpId="0" animBg="1"/>
      <p:bldP spid="252" grpId="0" animBg="1"/>
      <p:bldP spid="303" grpId="0" animBg="1"/>
      <p:bldP spid="304" grpId="0" animBg="1"/>
      <p:bldP spid="305" grpId="0" animBg="1"/>
      <p:bldP spid="306" grpId="0" animBg="1"/>
      <p:bldP spid="307" grpId="0" animBg="1"/>
      <p:bldP spid="308" grpId="0" animBg="1"/>
      <p:bldP spid="309" grpId="0" animBg="1"/>
      <p:bldP spid="310" grpId="0" animBg="1"/>
      <p:bldP spid="311" grpId="0" animBg="1"/>
      <p:bldP spid="312" grpId="0" animBg="1"/>
      <p:bldP spid="313" grpId="0" animBg="1"/>
      <p:bldP spid="314" grpId="0" animBg="1"/>
      <p:bldP spid="315" grpId="0" animBg="1"/>
      <p:bldP spid="316" grpId="0" animBg="1"/>
      <p:bldP spid="317" grpId="0" animBg="1"/>
      <p:bldP spid="318" grpId="0" animBg="1"/>
      <p:bldP spid="319" grpId="0" animBg="1"/>
      <p:bldP spid="320" grpId="0" animBg="1"/>
      <p:bldP spid="321" grpId="0" animBg="1"/>
      <p:bldP spid="322" grpId="0" animBg="1"/>
      <p:bldP spid="323" grpId="0" animBg="1"/>
      <p:bldP spid="324" grpId="0" animBg="1"/>
      <p:bldP spid="325" grpId="0" animBg="1"/>
      <p:bldP spid="326" grpId="0" animBg="1"/>
      <p:bldP spid="327" grpId="0" animBg="1"/>
      <p:bldP spid="328" grpId="0" animBg="1"/>
      <p:bldP spid="329" grpId="0" animBg="1"/>
      <p:bldP spid="330" grpId="0" animBg="1"/>
      <p:bldP spid="331" grpId="0" animBg="1"/>
      <p:bldP spid="332" grpId="0" animBg="1"/>
      <p:bldP spid="333" grpId="0" animBg="1"/>
      <p:bldP spid="334" grpId="0" animBg="1"/>
      <p:bldP spid="335" grpId="0" animBg="1"/>
      <p:bldP spid="336" grpId="0" animBg="1"/>
      <p:bldP spid="337" grpId="0" animBg="1"/>
      <p:bldP spid="338" grpId="0" animBg="1"/>
      <p:bldP spid="339" grpId="0" animBg="1"/>
      <p:bldP spid="340" grpId="0" animBg="1"/>
      <p:bldP spid="341" grpId="0" animBg="1"/>
      <p:bldP spid="34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26"/>
          <p:cNvGrpSpPr/>
          <p:nvPr/>
        </p:nvGrpSpPr>
        <p:grpSpPr>
          <a:xfrm>
            <a:off x="4397176" y="339042"/>
            <a:ext cx="2991249" cy="840284"/>
            <a:chOff x="3135993" y="1051060"/>
            <a:chExt cx="2991249" cy="840284"/>
          </a:xfrm>
        </p:grpSpPr>
        <p:sp>
          <p:nvSpPr>
            <p:cNvPr id="20" name="矩形: 圆角 19"/>
            <p:cNvSpPr/>
            <p:nvPr/>
          </p:nvSpPr>
          <p:spPr>
            <a:xfrm>
              <a:off x="3839426" y="1280937"/>
              <a:ext cx="2287816" cy="610407"/>
            </a:xfrm>
            <a:prstGeom prst="roundRect">
              <a:avLst>
                <a:gd name="adj" fmla="val 13726"/>
              </a:avLst>
            </a:prstGeom>
            <a:solidFill>
              <a:srgbClr val="0F73EE"/>
            </a:solidFill>
            <a:ln w="19050">
              <a:solidFill>
                <a:schemeClr val="bg1"/>
              </a:solidFill>
              <a:prstDash val="sysDot"/>
              <a:headEnd type="oval" w="lg" len="lg"/>
              <a:tailEnd type="oval" w="lg" len="lg"/>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2" name="矩形 1"/>
            <p:cNvSpPr/>
            <p:nvPr/>
          </p:nvSpPr>
          <p:spPr>
            <a:xfrm>
              <a:off x="4172855" y="1333399"/>
              <a:ext cx="1605280" cy="521970"/>
            </a:xfrm>
            <a:prstGeom prst="rect">
              <a:avLst/>
            </a:prstGeom>
          </p:spPr>
          <p:txBody>
            <a:bodyPr wrap="none">
              <a:spAutoFit/>
            </a:bodyPr>
            <a:lstStyle/>
            <a:p>
              <a:pPr fontAlgn="base">
                <a:spcAft>
                  <a:spcPct val="0"/>
                </a:spcAft>
                <a:defRPr/>
              </a:pPr>
              <a:r>
                <a:rPr lang="zh-CN" altLang="en-US" sz="2800" dirty="0">
                  <a:solidFill>
                    <a:schemeClr val="bg1"/>
                  </a:solidFill>
                  <a:effectLst>
                    <a:outerShdw blurRad="38100" dist="38100" dir="2700000" algn="tl">
                      <a:srgbClr val="000000">
                        <a:alpha val="43137"/>
                      </a:srgbClr>
                    </a:outerShdw>
                  </a:effectLst>
                  <a:latin typeface="+mj-lt"/>
                  <a:ea typeface="思源黑体 CN Heavy" panose="020B0A00000000000000" pitchFamily="34" charset="-122"/>
                </a:rPr>
                <a:t>秘密图像</a:t>
              </a:r>
            </a:p>
          </p:txBody>
        </p:sp>
        <p:sp>
          <p:nvSpPr>
            <p:cNvPr id="3" name="矩形 2"/>
            <p:cNvSpPr/>
            <p:nvPr/>
          </p:nvSpPr>
          <p:spPr>
            <a:xfrm>
              <a:off x="3295769" y="1051060"/>
              <a:ext cx="184731" cy="830997"/>
            </a:xfrm>
            <a:prstGeom prst="rect">
              <a:avLst/>
            </a:prstGeom>
          </p:spPr>
          <p:txBody>
            <a:bodyPr wrap="none">
              <a:spAutoFit/>
            </a:bodyPr>
            <a:lstStyle/>
            <a:p>
              <a:endParaRPr lang="zh-CN" altLang="en-US" sz="4800" b="1" i="1" dirty="0">
                <a:solidFill>
                  <a:schemeClr val="accent5">
                    <a:lumMod val="50000"/>
                  </a:schemeClr>
                </a:solidFill>
                <a:latin typeface="+mj-lt"/>
              </a:endParaRPr>
            </a:p>
          </p:txBody>
        </p:sp>
        <p:cxnSp>
          <p:nvCxnSpPr>
            <p:cNvPr id="22" name="直接连接符 21"/>
            <p:cNvCxnSpPr/>
            <p:nvPr/>
          </p:nvCxnSpPr>
          <p:spPr>
            <a:xfrm>
              <a:off x="3135993" y="1748864"/>
              <a:ext cx="703433" cy="0"/>
            </a:xfrm>
            <a:prstGeom prst="line">
              <a:avLst/>
            </a:prstGeom>
            <a:ln w="19050">
              <a:noFill/>
              <a:prstDash val="sysDot"/>
              <a:headEnd type="oval" w="lg" len="lg"/>
              <a:tailEnd type="oval" w="lg" len="lg"/>
            </a:ln>
          </p:spPr>
          <p:style>
            <a:lnRef idx="1">
              <a:schemeClr val="accent1"/>
            </a:lnRef>
            <a:fillRef idx="0">
              <a:schemeClr val="accent1"/>
            </a:fillRef>
            <a:effectRef idx="0">
              <a:schemeClr val="accent1"/>
            </a:effectRef>
            <a:fontRef idx="minor">
              <a:schemeClr val="tx1"/>
            </a:fontRef>
          </p:style>
        </p:cxnSp>
      </p:grpSp>
      <p:sp>
        <p:nvSpPr>
          <p:cNvPr id="11" name="矩形 10"/>
          <p:cNvSpPr/>
          <p:nvPr/>
        </p:nvSpPr>
        <p:spPr>
          <a:xfrm>
            <a:off x="3900527" y="1272986"/>
            <a:ext cx="4390946" cy="461665"/>
          </a:xfrm>
          <a:prstGeom prst="rect">
            <a:avLst/>
          </a:prstGeom>
        </p:spPr>
        <p:txBody>
          <a:bodyPr wrap="none">
            <a:spAutoFit/>
          </a:bodyPr>
          <a:lstStyle/>
          <a:p>
            <a:pPr fontAlgn="base">
              <a:spcAft>
                <a:spcPct val="0"/>
              </a:spcAft>
              <a:defRPr/>
            </a:pPr>
            <a:r>
              <a:rPr lang="en-US" altLang="zh-CN" sz="2400" dirty="0">
                <a:latin typeface="+mn-ea"/>
              </a:rPr>
              <a:t>(</a:t>
            </a:r>
            <a:r>
              <a:rPr lang="zh-CN" altLang="en-US" sz="2400" dirty="0">
                <a:latin typeface="+mn-ea"/>
              </a:rPr>
              <a:t>为了方便显示均经过放缩处理</a:t>
            </a:r>
            <a:r>
              <a:rPr lang="en-US" altLang="zh-CN" sz="2400" dirty="0">
                <a:latin typeface="+mn-ea"/>
              </a:rPr>
              <a:t>)</a:t>
            </a:r>
            <a:endParaRPr lang="zh-CN" altLang="en-US" sz="2400" dirty="0">
              <a:latin typeface="+mn-ea"/>
            </a:endParaRPr>
          </a:p>
        </p:txBody>
      </p:sp>
      <p:pic>
        <p:nvPicPr>
          <p:cNvPr id="12" name="内容占位符 3"/>
          <p:cNvPicPr>
            <a:picLocks noChangeAspect="1"/>
          </p:cNvPicPr>
          <p:nvPr/>
        </p:nvPicPr>
        <p:blipFill>
          <a:blip r:embed="rId3"/>
          <a:srcRect/>
          <a:stretch>
            <a:fillRect/>
          </a:stretch>
        </p:blipFill>
        <p:spPr>
          <a:xfrm>
            <a:off x="1725289" y="2388788"/>
            <a:ext cx="3706940" cy="2966985"/>
          </a:xfrm>
          <a:prstGeom prst="rect">
            <a:avLst/>
          </a:prstGeom>
          <a:effectLst>
            <a:outerShdw blurRad="50800" dist="38100" dir="2700000" algn="tl" rotWithShape="0">
              <a:prstClr val="black">
                <a:alpha val="40000"/>
              </a:prstClr>
            </a:outerShdw>
          </a:effectLst>
        </p:spPr>
      </p:pic>
      <p:pic>
        <p:nvPicPr>
          <p:cNvPr id="13" name="图片 4"/>
          <p:cNvPicPr>
            <a:picLocks noChangeAspect="1"/>
          </p:cNvPicPr>
          <p:nvPr/>
        </p:nvPicPr>
        <p:blipFill>
          <a:blip r:embed="rId4"/>
          <a:stretch>
            <a:fillRect/>
          </a:stretch>
        </p:blipFill>
        <p:spPr>
          <a:xfrm>
            <a:off x="6557861" y="2388788"/>
            <a:ext cx="3984497" cy="2966985"/>
          </a:xfrm>
          <a:prstGeom prst="rect">
            <a:avLst/>
          </a:prstGeom>
          <a:effectLst>
            <a:outerShdw blurRad="50800" dist="38100" dir="2700000" algn="tl" rotWithShape="0">
              <a:prstClr val="black">
                <a:alpha val="40000"/>
              </a:prstClr>
            </a:outerShdw>
          </a:effectLst>
        </p:spPr>
      </p:pic>
      <p:grpSp>
        <p:nvGrpSpPr>
          <p:cNvPr id="26" name="组合 25"/>
          <p:cNvGrpSpPr/>
          <p:nvPr/>
        </p:nvGrpSpPr>
        <p:grpSpPr>
          <a:xfrm>
            <a:off x="2659750" y="1727854"/>
            <a:ext cx="1268558" cy="617070"/>
            <a:chOff x="5493750" y="892151"/>
            <a:chExt cx="4963698" cy="617070"/>
          </a:xfrm>
        </p:grpSpPr>
        <p:sp>
          <p:nvSpPr>
            <p:cNvPr id="28" name="矩形: 圆角 27"/>
            <p:cNvSpPr/>
            <p:nvPr/>
          </p:nvSpPr>
          <p:spPr>
            <a:xfrm>
              <a:off x="5493750" y="892151"/>
              <a:ext cx="4949067" cy="617070"/>
            </a:xfrm>
            <a:prstGeom prst="roundRect">
              <a:avLst>
                <a:gd name="adj" fmla="val 14295"/>
              </a:avLst>
            </a:prstGeom>
            <a:solidFill>
              <a:srgbClr val="0F73EE">
                <a:alpha val="14902"/>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cs typeface="+mn-ea"/>
                <a:sym typeface="+mn-lt"/>
              </a:endParaRPr>
            </a:p>
          </p:txBody>
        </p:sp>
        <p:sp>
          <p:nvSpPr>
            <p:cNvPr id="30" name="矩形: 圆角 29"/>
            <p:cNvSpPr/>
            <p:nvPr/>
          </p:nvSpPr>
          <p:spPr>
            <a:xfrm>
              <a:off x="6095999" y="892151"/>
              <a:ext cx="4361449" cy="617070"/>
            </a:xfrm>
            <a:prstGeom prst="roundRect">
              <a:avLst>
                <a:gd name="adj" fmla="val 14295"/>
              </a:avLst>
            </a:prstGeom>
            <a:solidFill>
              <a:schemeClr val="bg1">
                <a:alpha val="70000"/>
              </a:schemeClr>
            </a:solidFill>
            <a:ln w="12700">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rgbClr val="0F73EE"/>
                  </a:solidFill>
                  <a:ea typeface="+mj-ea"/>
                  <a:cs typeface="+mn-ea"/>
                  <a:sym typeface="+mn-lt"/>
                </a:rPr>
                <a:t>原图</a:t>
              </a:r>
              <a:endParaRPr lang="zh-CN" altLang="en-US" sz="2400" dirty="0">
                <a:solidFill>
                  <a:srgbClr val="0F73EE"/>
                </a:solidFill>
                <a:latin typeface="+mj-ea"/>
                <a:ea typeface="+mj-ea"/>
                <a:cs typeface="+mn-ea"/>
                <a:sym typeface="+mn-lt"/>
              </a:endParaRPr>
            </a:p>
          </p:txBody>
        </p:sp>
      </p:grpSp>
      <p:grpSp>
        <p:nvGrpSpPr>
          <p:cNvPr id="31" name="组合 30"/>
          <p:cNvGrpSpPr/>
          <p:nvPr/>
        </p:nvGrpSpPr>
        <p:grpSpPr>
          <a:xfrm>
            <a:off x="6721866" y="1727854"/>
            <a:ext cx="3464031" cy="617070"/>
            <a:chOff x="5911869" y="892151"/>
            <a:chExt cx="4545579" cy="617070"/>
          </a:xfrm>
        </p:grpSpPr>
        <p:sp>
          <p:nvSpPr>
            <p:cNvPr id="32" name="矩形: 圆角 31"/>
            <p:cNvSpPr/>
            <p:nvPr/>
          </p:nvSpPr>
          <p:spPr>
            <a:xfrm>
              <a:off x="5911869" y="892151"/>
              <a:ext cx="4530948" cy="617070"/>
            </a:xfrm>
            <a:prstGeom prst="roundRect">
              <a:avLst>
                <a:gd name="adj" fmla="val 14295"/>
              </a:avLst>
            </a:prstGeom>
            <a:solidFill>
              <a:srgbClr val="0F73EE">
                <a:alpha val="14902"/>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cs typeface="+mn-ea"/>
                <a:sym typeface="+mn-lt"/>
              </a:endParaRPr>
            </a:p>
          </p:txBody>
        </p:sp>
        <p:sp>
          <p:nvSpPr>
            <p:cNvPr id="33" name="矩形: 圆角 32"/>
            <p:cNvSpPr/>
            <p:nvPr/>
          </p:nvSpPr>
          <p:spPr>
            <a:xfrm>
              <a:off x="6095999" y="892151"/>
              <a:ext cx="4361449" cy="617070"/>
            </a:xfrm>
            <a:prstGeom prst="roundRect">
              <a:avLst>
                <a:gd name="adj" fmla="val 14295"/>
              </a:avLst>
            </a:prstGeom>
            <a:solidFill>
              <a:schemeClr val="bg1">
                <a:alpha val="70000"/>
              </a:schemeClr>
            </a:solidFill>
            <a:ln w="12700">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lumMod val="85000"/>
                      <a:lumOff val="15000"/>
                    </a:schemeClr>
                  </a:solidFill>
                  <a:ea typeface="+mj-ea"/>
                  <a:cs typeface="+mn-ea"/>
                  <a:sym typeface="+mn-lt"/>
                </a:rPr>
                <a:t>将原图二值化后的图像</a:t>
              </a:r>
              <a:endParaRPr lang="zh-CN" altLang="en-US" sz="2400" dirty="0">
                <a:solidFill>
                  <a:schemeClr val="tx1">
                    <a:lumMod val="85000"/>
                    <a:lumOff val="15000"/>
                  </a:schemeClr>
                </a:solidFill>
                <a:latin typeface="+mj-ea"/>
                <a:ea typeface="+mj-ea"/>
                <a:cs typeface="+mn-ea"/>
                <a:sym typeface="+mn-lt"/>
              </a:endParaRPr>
            </a:p>
          </p:txBody>
        </p:sp>
      </p:grpSp>
      <p:grpSp>
        <p:nvGrpSpPr>
          <p:cNvPr id="34" name="组合 33"/>
          <p:cNvGrpSpPr/>
          <p:nvPr/>
        </p:nvGrpSpPr>
        <p:grpSpPr>
          <a:xfrm>
            <a:off x="2268895" y="5399637"/>
            <a:ext cx="2461335" cy="554008"/>
            <a:chOff x="1962782" y="3317604"/>
            <a:chExt cx="3102391" cy="554008"/>
          </a:xfrm>
        </p:grpSpPr>
        <p:sp>
          <p:nvSpPr>
            <p:cNvPr id="35" name="矩形: 圆角 34"/>
            <p:cNvSpPr/>
            <p:nvPr/>
          </p:nvSpPr>
          <p:spPr>
            <a:xfrm>
              <a:off x="1962782" y="3317604"/>
              <a:ext cx="3028731" cy="554008"/>
            </a:xfrm>
            <a:prstGeom prst="roundRect">
              <a:avLst>
                <a:gd name="adj" fmla="val 10759"/>
              </a:avLst>
            </a:prstGeom>
            <a:solidFill>
              <a:schemeClr val="bg1">
                <a:lumMod val="95000"/>
              </a:schemeClr>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lt"/>
              </a:endParaRPr>
            </a:p>
          </p:txBody>
        </p:sp>
        <p:sp>
          <p:nvSpPr>
            <p:cNvPr id="36" name="矩形 35"/>
            <p:cNvSpPr/>
            <p:nvPr/>
          </p:nvSpPr>
          <p:spPr>
            <a:xfrm>
              <a:off x="2761860" y="3384550"/>
              <a:ext cx="2303313" cy="460375"/>
            </a:xfrm>
            <a:prstGeom prst="rect">
              <a:avLst/>
            </a:prstGeom>
          </p:spPr>
          <p:txBody>
            <a:bodyPr wrap="square">
              <a:spAutoFit/>
            </a:bodyPr>
            <a:lstStyle/>
            <a:p>
              <a:pPr fontAlgn="base">
                <a:spcAft>
                  <a:spcPct val="0"/>
                </a:spcAft>
                <a:defRPr/>
              </a:pPr>
              <a:r>
                <a:rPr lang="zh-CN" altLang="en-US" sz="2400" dirty="0">
                  <a:latin typeface="+mj-lt"/>
                </a:rPr>
                <a:t> 图</a:t>
              </a:r>
              <a:r>
                <a:rPr lang="en-US" altLang="zh-CN" sz="2400" dirty="0">
                  <a:latin typeface="+mj-lt"/>
                </a:rPr>
                <a:t>1 </a:t>
              </a:r>
              <a:endParaRPr lang="zh-CN" altLang="en-US" sz="2400" dirty="0">
                <a:latin typeface="+mj-lt"/>
              </a:endParaRPr>
            </a:p>
          </p:txBody>
        </p:sp>
      </p:grpSp>
      <p:sp>
        <p:nvSpPr>
          <p:cNvPr id="37" name="矩形 36"/>
          <p:cNvSpPr/>
          <p:nvPr/>
        </p:nvSpPr>
        <p:spPr>
          <a:xfrm>
            <a:off x="2402349" y="6075578"/>
            <a:ext cx="2327881" cy="461665"/>
          </a:xfrm>
          <a:prstGeom prst="rect">
            <a:avLst/>
          </a:prstGeom>
        </p:spPr>
        <p:txBody>
          <a:bodyPr wrap="none">
            <a:spAutoFit/>
          </a:bodyPr>
          <a:lstStyle/>
          <a:p>
            <a:r>
              <a:rPr lang="zh-CN" altLang="en-US" sz="2400" dirty="0">
                <a:solidFill>
                  <a:schemeClr val="tx1">
                    <a:lumMod val="85000"/>
                    <a:lumOff val="15000"/>
                  </a:schemeClr>
                </a:solidFill>
                <a:latin typeface="+mj-lt"/>
                <a:cs typeface="+mn-ea"/>
                <a:sym typeface="+mn-lt"/>
              </a:rPr>
              <a:t>像素：</a:t>
            </a:r>
            <a:r>
              <a:rPr lang="en-US" altLang="zh-CN" sz="2400" dirty="0">
                <a:solidFill>
                  <a:schemeClr val="tx1">
                    <a:lumMod val="85000"/>
                    <a:lumOff val="15000"/>
                  </a:schemeClr>
                </a:solidFill>
                <a:latin typeface="+mj-lt"/>
                <a:cs typeface="+mn-ea"/>
                <a:sym typeface="+mn-lt"/>
              </a:rPr>
              <a:t>256*256 </a:t>
            </a:r>
            <a:endParaRPr lang="zh-CN" altLang="en-US" sz="2400" dirty="0">
              <a:solidFill>
                <a:schemeClr val="tx1">
                  <a:lumMod val="85000"/>
                  <a:lumOff val="15000"/>
                </a:schemeClr>
              </a:solidFill>
              <a:latin typeface="+mj-lt"/>
              <a:cs typeface="+mn-ea"/>
              <a:sym typeface="+mn-lt"/>
            </a:endParaRPr>
          </a:p>
        </p:txBody>
      </p:sp>
      <p:grpSp>
        <p:nvGrpSpPr>
          <p:cNvPr id="38" name="组合 37"/>
          <p:cNvGrpSpPr/>
          <p:nvPr/>
        </p:nvGrpSpPr>
        <p:grpSpPr>
          <a:xfrm>
            <a:off x="7388425" y="5399637"/>
            <a:ext cx="2461335" cy="554008"/>
            <a:chOff x="1962782" y="3317604"/>
            <a:chExt cx="3102391" cy="554008"/>
          </a:xfrm>
        </p:grpSpPr>
        <p:sp>
          <p:nvSpPr>
            <p:cNvPr id="39" name="矩形: 圆角 38"/>
            <p:cNvSpPr/>
            <p:nvPr/>
          </p:nvSpPr>
          <p:spPr>
            <a:xfrm>
              <a:off x="1962782" y="3317604"/>
              <a:ext cx="3028731" cy="554008"/>
            </a:xfrm>
            <a:prstGeom prst="roundRect">
              <a:avLst>
                <a:gd name="adj" fmla="val 10759"/>
              </a:avLst>
            </a:prstGeom>
            <a:solidFill>
              <a:schemeClr val="bg1">
                <a:lumMod val="95000"/>
              </a:schemeClr>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lt"/>
              </a:endParaRPr>
            </a:p>
          </p:txBody>
        </p:sp>
        <p:sp>
          <p:nvSpPr>
            <p:cNvPr id="40" name="矩形 39"/>
            <p:cNvSpPr/>
            <p:nvPr/>
          </p:nvSpPr>
          <p:spPr>
            <a:xfrm>
              <a:off x="2908216" y="3384550"/>
              <a:ext cx="2156957" cy="460375"/>
            </a:xfrm>
            <a:prstGeom prst="rect">
              <a:avLst/>
            </a:prstGeom>
          </p:spPr>
          <p:txBody>
            <a:bodyPr wrap="square">
              <a:spAutoFit/>
            </a:bodyPr>
            <a:lstStyle/>
            <a:p>
              <a:pPr fontAlgn="base">
                <a:spcAft>
                  <a:spcPct val="0"/>
                </a:spcAft>
                <a:defRPr/>
              </a:pPr>
              <a:r>
                <a:rPr lang="zh-CN" altLang="en-US" sz="2400" dirty="0">
                  <a:latin typeface="+mj-lt"/>
                </a:rPr>
                <a:t>图</a:t>
              </a:r>
              <a:r>
                <a:rPr lang="en-US" altLang="zh-CN" sz="2400" dirty="0">
                  <a:latin typeface="+mj-lt"/>
                </a:rPr>
                <a:t>2</a:t>
              </a:r>
            </a:p>
          </p:txBody>
        </p:sp>
      </p:grpSp>
      <p:sp>
        <p:nvSpPr>
          <p:cNvPr id="41" name="矩形 40"/>
          <p:cNvSpPr/>
          <p:nvPr/>
        </p:nvSpPr>
        <p:spPr>
          <a:xfrm>
            <a:off x="7521879" y="6075578"/>
            <a:ext cx="2185214" cy="461665"/>
          </a:xfrm>
          <a:prstGeom prst="rect">
            <a:avLst/>
          </a:prstGeom>
        </p:spPr>
        <p:txBody>
          <a:bodyPr wrap="none">
            <a:spAutoFit/>
          </a:bodyPr>
          <a:lstStyle/>
          <a:p>
            <a:r>
              <a:rPr lang="zh-CN" altLang="en-US" sz="2400" dirty="0">
                <a:solidFill>
                  <a:schemeClr val="tx1">
                    <a:lumMod val="85000"/>
                    <a:lumOff val="15000"/>
                  </a:schemeClr>
                </a:solidFill>
                <a:latin typeface="+mj-lt"/>
                <a:cs typeface="+mn-ea"/>
                <a:sym typeface="+mn-lt"/>
              </a:rPr>
              <a:t>像素：</a:t>
            </a:r>
            <a:r>
              <a:rPr lang="en-US" altLang="zh-CN" sz="2400" dirty="0">
                <a:solidFill>
                  <a:schemeClr val="tx1">
                    <a:lumMod val="85000"/>
                    <a:lumOff val="15000"/>
                  </a:schemeClr>
                </a:solidFill>
                <a:latin typeface="+mj-lt"/>
                <a:cs typeface="+mn-ea"/>
                <a:sym typeface="+mn-lt"/>
              </a:rPr>
              <a:t>256*256</a:t>
            </a:r>
            <a:endParaRPr lang="zh-CN" altLang="en-US" sz="2400" dirty="0">
              <a:solidFill>
                <a:schemeClr val="tx1">
                  <a:lumMod val="85000"/>
                  <a:lumOff val="15000"/>
                </a:schemeClr>
              </a:solidFill>
              <a:latin typeface="+mj-lt"/>
              <a:cs typeface="+mn-ea"/>
              <a:sym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8"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p:cTn id="7" dur="500" fill="hold"/>
                                        <p:tgtEl>
                                          <p:spTgt spid="27"/>
                                        </p:tgtEl>
                                        <p:attrNameLst>
                                          <p:attrName>ppt_x</p:attrName>
                                        </p:attrNameLst>
                                      </p:cBhvr>
                                      <p:tavLst>
                                        <p:tav tm="0">
                                          <p:val>
                                            <p:strVal val="#ppt_x-#ppt_w/2"/>
                                          </p:val>
                                        </p:tav>
                                        <p:tav tm="100000">
                                          <p:val>
                                            <p:strVal val="#ppt_x"/>
                                          </p:val>
                                        </p:tav>
                                      </p:tavLst>
                                    </p:anim>
                                    <p:anim calcmode="lin" valueType="num">
                                      <p:cBhvr>
                                        <p:cTn id="8" dur="500" fill="hold"/>
                                        <p:tgtEl>
                                          <p:spTgt spid="27"/>
                                        </p:tgtEl>
                                        <p:attrNameLst>
                                          <p:attrName>ppt_y</p:attrName>
                                        </p:attrNameLst>
                                      </p:cBhvr>
                                      <p:tavLst>
                                        <p:tav tm="0">
                                          <p:val>
                                            <p:strVal val="#ppt_y"/>
                                          </p:val>
                                        </p:tav>
                                        <p:tav tm="100000">
                                          <p:val>
                                            <p:strVal val="#ppt_y"/>
                                          </p:val>
                                        </p:tav>
                                      </p:tavLst>
                                    </p:anim>
                                    <p:anim calcmode="lin" valueType="num">
                                      <p:cBhvr>
                                        <p:cTn id="9" dur="500" fill="hold"/>
                                        <p:tgtEl>
                                          <p:spTgt spid="27"/>
                                        </p:tgtEl>
                                        <p:attrNameLst>
                                          <p:attrName>ppt_w</p:attrName>
                                        </p:attrNameLst>
                                      </p:cBhvr>
                                      <p:tavLst>
                                        <p:tav tm="0">
                                          <p:val>
                                            <p:fltVal val="0"/>
                                          </p:val>
                                        </p:tav>
                                        <p:tav tm="100000">
                                          <p:val>
                                            <p:strVal val="#ppt_w"/>
                                          </p:val>
                                        </p:tav>
                                      </p:tavLst>
                                    </p:anim>
                                    <p:anim calcmode="lin" valueType="num">
                                      <p:cBhvr>
                                        <p:cTn id="10" dur="500" fill="hold"/>
                                        <p:tgtEl>
                                          <p:spTgt spid="27"/>
                                        </p:tgtEl>
                                        <p:attrNameLst>
                                          <p:attrName>ppt_h</p:attrName>
                                        </p:attrNameLst>
                                      </p:cBhvr>
                                      <p:tavLst>
                                        <p:tav tm="0">
                                          <p:val>
                                            <p:strVal val="#ppt_h"/>
                                          </p:val>
                                        </p:tav>
                                        <p:tav tm="100000">
                                          <p:val>
                                            <p:strVal val="#ppt_h"/>
                                          </p:val>
                                        </p:tav>
                                      </p:tavLst>
                                    </p:anim>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500"/>
                                        <p:tgtEl>
                                          <p:spTgt spid="11"/>
                                        </p:tgtEl>
                                      </p:cBhvr>
                                    </p:animEffect>
                                  </p:childTnLst>
                                </p:cTn>
                              </p:par>
                            </p:childTnLst>
                          </p:cTn>
                        </p:par>
                        <p:par>
                          <p:cTn id="15" fill="hold">
                            <p:stCondLst>
                              <p:cond delay="1000"/>
                            </p:stCondLst>
                            <p:childTnLst>
                              <p:par>
                                <p:cTn id="16" presetID="17" presetClass="entr" presetSubtype="8" fill="hold" nodeType="afterEffect">
                                  <p:stCondLst>
                                    <p:cond delay="0"/>
                                  </p:stCondLst>
                                  <p:childTnLst>
                                    <p:set>
                                      <p:cBhvr>
                                        <p:cTn id="17" dur="1" fill="hold">
                                          <p:stCondLst>
                                            <p:cond delay="0"/>
                                          </p:stCondLst>
                                        </p:cTn>
                                        <p:tgtEl>
                                          <p:spTgt spid="26"/>
                                        </p:tgtEl>
                                        <p:attrNameLst>
                                          <p:attrName>style.visibility</p:attrName>
                                        </p:attrNameLst>
                                      </p:cBhvr>
                                      <p:to>
                                        <p:strVal val="visible"/>
                                      </p:to>
                                    </p:set>
                                    <p:anim calcmode="lin" valueType="num">
                                      <p:cBhvr>
                                        <p:cTn id="18" dur="500" fill="hold"/>
                                        <p:tgtEl>
                                          <p:spTgt spid="26"/>
                                        </p:tgtEl>
                                        <p:attrNameLst>
                                          <p:attrName>ppt_x</p:attrName>
                                        </p:attrNameLst>
                                      </p:cBhvr>
                                      <p:tavLst>
                                        <p:tav tm="0">
                                          <p:val>
                                            <p:strVal val="#ppt_x-#ppt_w/2"/>
                                          </p:val>
                                        </p:tav>
                                        <p:tav tm="100000">
                                          <p:val>
                                            <p:strVal val="#ppt_x"/>
                                          </p:val>
                                        </p:tav>
                                      </p:tavLst>
                                    </p:anim>
                                    <p:anim calcmode="lin" valueType="num">
                                      <p:cBhvr>
                                        <p:cTn id="19" dur="500" fill="hold"/>
                                        <p:tgtEl>
                                          <p:spTgt spid="26"/>
                                        </p:tgtEl>
                                        <p:attrNameLst>
                                          <p:attrName>ppt_y</p:attrName>
                                        </p:attrNameLst>
                                      </p:cBhvr>
                                      <p:tavLst>
                                        <p:tav tm="0">
                                          <p:val>
                                            <p:strVal val="#ppt_y"/>
                                          </p:val>
                                        </p:tav>
                                        <p:tav tm="100000">
                                          <p:val>
                                            <p:strVal val="#ppt_y"/>
                                          </p:val>
                                        </p:tav>
                                      </p:tavLst>
                                    </p:anim>
                                    <p:anim calcmode="lin" valueType="num">
                                      <p:cBhvr>
                                        <p:cTn id="20" dur="500" fill="hold"/>
                                        <p:tgtEl>
                                          <p:spTgt spid="26"/>
                                        </p:tgtEl>
                                        <p:attrNameLst>
                                          <p:attrName>ppt_w</p:attrName>
                                        </p:attrNameLst>
                                      </p:cBhvr>
                                      <p:tavLst>
                                        <p:tav tm="0">
                                          <p:val>
                                            <p:fltVal val="0"/>
                                          </p:val>
                                        </p:tav>
                                        <p:tav tm="100000">
                                          <p:val>
                                            <p:strVal val="#ppt_w"/>
                                          </p:val>
                                        </p:tav>
                                      </p:tavLst>
                                    </p:anim>
                                    <p:anim calcmode="lin" valueType="num">
                                      <p:cBhvr>
                                        <p:cTn id="21" dur="500" fill="hold"/>
                                        <p:tgtEl>
                                          <p:spTgt spid="26"/>
                                        </p:tgtEl>
                                        <p:attrNameLst>
                                          <p:attrName>ppt_h</p:attrName>
                                        </p:attrNameLst>
                                      </p:cBhvr>
                                      <p:tavLst>
                                        <p:tav tm="0">
                                          <p:val>
                                            <p:strVal val="#ppt_h"/>
                                          </p:val>
                                        </p:tav>
                                        <p:tav tm="100000">
                                          <p:val>
                                            <p:strVal val="#ppt_h"/>
                                          </p:val>
                                        </p:tav>
                                      </p:tavLst>
                                    </p:anim>
                                  </p:childTnLst>
                                </p:cTn>
                              </p:par>
                            </p:childTnLst>
                          </p:cTn>
                        </p:par>
                        <p:par>
                          <p:cTn id="22" fill="hold">
                            <p:stCondLst>
                              <p:cond delay="1500"/>
                            </p:stCondLst>
                            <p:childTnLst>
                              <p:par>
                                <p:cTn id="23" presetID="53" presetClass="entr" presetSubtype="16" fill="hold" nodeType="afterEffect">
                                  <p:stCondLst>
                                    <p:cond delay="0"/>
                                  </p:stCondLst>
                                  <p:childTnLst>
                                    <p:set>
                                      <p:cBhvr>
                                        <p:cTn id="24" dur="1" fill="hold">
                                          <p:stCondLst>
                                            <p:cond delay="0"/>
                                          </p:stCondLst>
                                        </p:cTn>
                                        <p:tgtEl>
                                          <p:spTgt spid="12"/>
                                        </p:tgtEl>
                                        <p:attrNameLst>
                                          <p:attrName>style.visibility</p:attrName>
                                        </p:attrNameLst>
                                      </p:cBhvr>
                                      <p:to>
                                        <p:strVal val="visible"/>
                                      </p:to>
                                    </p:set>
                                    <p:anim calcmode="lin" valueType="num">
                                      <p:cBhvr>
                                        <p:cTn id="25" dur="500" fill="hold"/>
                                        <p:tgtEl>
                                          <p:spTgt spid="12"/>
                                        </p:tgtEl>
                                        <p:attrNameLst>
                                          <p:attrName>ppt_w</p:attrName>
                                        </p:attrNameLst>
                                      </p:cBhvr>
                                      <p:tavLst>
                                        <p:tav tm="0">
                                          <p:val>
                                            <p:fltVal val="0"/>
                                          </p:val>
                                        </p:tav>
                                        <p:tav tm="100000">
                                          <p:val>
                                            <p:strVal val="#ppt_w"/>
                                          </p:val>
                                        </p:tav>
                                      </p:tavLst>
                                    </p:anim>
                                    <p:anim calcmode="lin" valueType="num">
                                      <p:cBhvr>
                                        <p:cTn id="26" dur="500" fill="hold"/>
                                        <p:tgtEl>
                                          <p:spTgt spid="12"/>
                                        </p:tgtEl>
                                        <p:attrNameLst>
                                          <p:attrName>ppt_h</p:attrName>
                                        </p:attrNameLst>
                                      </p:cBhvr>
                                      <p:tavLst>
                                        <p:tav tm="0">
                                          <p:val>
                                            <p:fltVal val="0"/>
                                          </p:val>
                                        </p:tav>
                                        <p:tav tm="100000">
                                          <p:val>
                                            <p:strVal val="#ppt_h"/>
                                          </p:val>
                                        </p:tav>
                                      </p:tavLst>
                                    </p:anim>
                                    <p:animEffect transition="in" filter="fade">
                                      <p:cBhvr>
                                        <p:cTn id="27" dur="500"/>
                                        <p:tgtEl>
                                          <p:spTgt spid="12"/>
                                        </p:tgtEl>
                                      </p:cBhvr>
                                    </p:animEffect>
                                  </p:childTnLst>
                                </p:cTn>
                              </p:par>
                            </p:childTnLst>
                          </p:cTn>
                        </p:par>
                        <p:par>
                          <p:cTn id="28" fill="hold">
                            <p:stCondLst>
                              <p:cond delay="2000"/>
                            </p:stCondLst>
                            <p:childTnLst>
                              <p:par>
                                <p:cTn id="29" presetID="17" presetClass="entr" presetSubtype="8" fill="hold" nodeType="afterEffect">
                                  <p:stCondLst>
                                    <p:cond delay="0"/>
                                  </p:stCondLst>
                                  <p:childTnLst>
                                    <p:set>
                                      <p:cBhvr>
                                        <p:cTn id="30" dur="1" fill="hold">
                                          <p:stCondLst>
                                            <p:cond delay="0"/>
                                          </p:stCondLst>
                                        </p:cTn>
                                        <p:tgtEl>
                                          <p:spTgt spid="31"/>
                                        </p:tgtEl>
                                        <p:attrNameLst>
                                          <p:attrName>style.visibility</p:attrName>
                                        </p:attrNameLst>
                                      </p:cBhvr>
                                      <p:to>
                                        <p:strVal val="visible"/>
                                      </p:to>
                                    </p:set>
                                    <p:anim calcmode="lin" valueType="num">
                                      <p:cBhvr>
                                        <p:cTn id="31" dur="500" fill="hold"/>
                                        <p:tgtEl>
                                          <p:spTgt spid="31"/>
                                        </p:tgtEl>
                                        <p:attrNameLst>
                                          <p:attrName>ppt_x</p:attrName>
                                        </p:attrNameLst>
                                      </p:cBhvr>
                                      <p:tavLst>
                                        <p:tav tm="0">
                                          <p:val>
                                            <p:strVal val="#ppt_x-#ppt_w/2"/>
                                          </p:val>
                                        </p:tav>
                                        <p:tav tm="100000">
                                          <p:val>
                                            <p:strVal val="#ppt_x"/>
                                          </p:val>
                                        </p:tav>
                                      </p:tavLst>
                                    </p:anim>
                                    <p:anim calcmode="lin" valueType="num">
                                      <p:cBhvr>
                                        <p:cTn id="32" dur="500" fill="hold"/>
                                        <p:tgtEl>
                                          <p:spTgt spid="31"/>
                                        </p:tgtEl>
                                        <p:attrNameLst>
                                          <p:attrName>ppt_y</p:attrName>
                                        </p:attrNameLst>
                                      </p:cBhvr>
                                      <p:tavLst>
                                        <p:tav tm="0">
                                          <p:val>
                                            <p:strVal val="#ppt_y"/>
                                          </p:val>
                                        </p:tav>
                                        <p:tav tm="100000">
                                          <p:val>
                                            <p:strVal val="#ppt_y"/>
                                          </p:val>
                                        </p:tav>
                                      </p:tavLst>
                                    </p:anim>
                                    <p:anim calcmode="lin" valueType="num">
                                      <p:cBhvr>
                                        <p:cTn id="33" dur="500" fill="hold"/>
                                        <p:tgtEl>
                                          <p:spTgt spid="31"/>
                                        </p:tgtEl>
                                        <p:attrNameLst>
                                          <p:attrName>ppt_w</p:attrName>
                                        </p:attrNameLst>
                                      </p:cBhvr>
                                      <p:tavLst>
                                        <p:tav tm="0">
                                          <p:val>
                                            <p:fltVal val="0"/>
                                          </p:val>
                                        </p:tav>
                                        <p:tav tm="100000">
                                          <p:val>
                                            <p:strVal val="#ppt_w"/>
                                          </p:val>
                                        </p:tav>
                                      </p:tavLst>
                                    </p:anim>
                                    <p:anim calcmode="lin" valueType="num">
                                      <p:cBhvr>
                                        <p:cTn id="34" dur="500" fill="hold"/>
                                        <p:tgtEl>
                                          <p:spTgt spid="31"/>
                                        </p:tgtEl>
                                        <p:attrNameLst>
                                          <p:attrName>ppt_h</p:attrName>
                                        </p:attrNameLst>
                                      </p:cBhvr>
                                      <p:tavLst>
                                        <p:tav tm="0">
                                          <p:val>
                                            <p:strVal val="#ppt_h"/>
                                          </p:val>
                                        </p:tav>
                                        <p:tav tm="100000">
                                          <p:val>
                                            <p:strVal val="#ppt_h"/>
                                          </p:val>
                                        </p:tav>
                                      </p:tavLst>
                                    </p:anim>
                                  </p:childTnLst>
                                </p:cTn>
                              </p:par>
                            </p:childTnLst>
                          </p:cTn>
                        </p:par>
                        <p:par>
                          <p:cTn id="35" fill="hold">
                            <p:stCondLst>
                              <p:cond delay="2500"/>
                            </p:stCondLst>
                            <p:childTnLst>
                              <p:par>
                                <p:cTn id="36" presetID="53" presetClass="entr" presetSubtype="16" fill="hold" nodeType="afterEffect">
                                  <p:stCondLst>
                                    <p:cond delay="0"/>
                                  </p:stCondLst>
                                  <p:childTnLst>
                                    <p:set>
                                      <p:cBhvr>
                                        <p:cTn id="37" dur="1" fill="hold">
                                          <p:stCondLst>
                                            <p:cond delay="0"/>
                                          </p:stCondLst>
                                        </p:cTn>
                                        <p:tgtEl>
                                          <p:spTgt spid="13"/>
                                        </p:tgtEl>
                                        <p:attrNameLst>
                                          <p:attrName>style.visibility</p:attrName>
                                        </p:attrNameLst>
                                      </p:cBhvr>
                                      <p:to>
                                        <p:strVal val="visible"/>
                                      </p:to>
                                    </p:set>
                                    <p:anim calcmode="lin" valueType="num">
                                      <p:cBhvr>
                                        <p:cTn id="38" dur="500" fill="hold"/>
                                        <p:tgtEl>
                                          <p:spTgt spid="13"/>
                                        </p:tgtEl>
                                        <p:attrNameLst>
                                          <p:attrName>ppt_w</p:attrName>
                                        </p:attrNameLst>
                                      </p:cBhvr>
                                      <p:tavLst>
                                        <p:tav tm="0">
                                          <p:val>
                                            <p:fltVal val="0"/>
                                          </p:val>
                                        </p:tav>
                                        <p:tav tm="100000">
                                          <p:val>
                                            <p:strVal val="#ppt_w"/>
                                          </p:val>
                                        </p:tav>
                                      </p:tavLst>
                                    </p:anim>
                                    <p:anim calcmode="lin" valueType="num">
                                      <p:cBhvr>
                                        <p:cTn id="39" dur="500" fill="hold"/>
                                        <p:tgtEl>
                                          <p:spTgt spid="13"/>
                                        </p:tgtEl>
                                        <p:attrNameLst>
                                          <p:attrName>ppt_h</p:attrName>
                                        </p:attrNameLst>
                                      </p:cBhvr>
                                      <p:tavLst>
                                        <p:tav tm="0">
                                          <p:val>
                                            <p:fltVal val="0"/>
                                          </p:val>
                                        </p:tav>
                                        <p:tav tm="100000">
                                          <p:val>
                                            <p:strVal val="#ppt_h"/>
                                          </p:val>
                                        </p:tav>
                                      </p:tavLst>
                                    </p:anim>
                                    <p:animEffect transition="in" filter="fade">
                                      <p:cBhvr>
                                        <p:cTn id="40" dur="500"/>
                                        <p:tgtEl>
                                          <p:spTgt spid="13"/>
                                        </p:tgtEl>
                                      </p:cBhvr>
                                    </p:animEffect>
                                  </p:childTnLst>
                                </p:cTn>
                              </p:par>
                            </p:childTnLst>
                          </p:cTn>
                        </p:par>
                        <p:par>
                          <p:cTn id="41" fill="hold">
                            <p:stCondLst>
                              <p:cond delay="3000"/>
                            </p:stCondLst>
                            <p:childTnLst>
                              <p:par>
                                <p:cTn id="42" presetID="16" presetClass="entr" presetSubtype="21" fill="hold" nodeType="afterEffect">
                                  <p:stCondLst>
                                    <p:cond delay="0"/>
                                  </p:stCondLst>
                                  <p:childTnLst>
                                    <p:set>
                                      <p:cBhvr>
                                        <p:cTn id="43" dur="1" fill="hold">
                                          <p:stCondLst>
                                            <p:cond delay="0"/>
                                          </p:stCondLst>
                                        </p:cTn>
                                        <p:tgtEl>
                                          <p:spTgt spid="34"/>
                                        </p:tgtEl>
                                        <p:attrNameLst>
                                          <p:attrName>style.visibility</p:attrName>
                                        </p:attrNameLst>
                                      </p:cBhvr>
                                      <p:to>
                                        <p:strVal val="visible"/>
                                      </p:to>
                                    </p:set>
                                    <p:animEffect transition="in" filter="barn(inVertical)">
                                      <p:cBhvr>
                                        <p:cTn id="44" dur="500"/>
                                        <p:tgtEl>
                                          <p:spTgt spid="34"/>
                                        </p:tgtEl>
                                      </p:cBhvr>
                                    </p:animEffect>
                                  </p:childTnLst>
                                </p:cTn>
                              </p:par>
                            </p:childTnLst>
                          </p:cTn>
                        </p:par>
                        <p:par>
                          <p:cTn id="45" fill="hold">
                            <p:stCondLst>
                              <p:cond delay="3500"/>
                            </p:stCondLst>
                            <p:childTnLst>
                              <p:par>
                                <p:cTn id="46" presetID="10" presetClass="entr" presetSubtype="0" fill="hold" grpId="0" nodeType="afterEffect">
                                  <p:stCondLst>
                                    <p:cond delay="0"/>
                                  </p:stCondLst>
                                  <p:childTnLst>
                                    <p:set>
                                      <p:cBhvr>
                                        <p:cTn id="47" dur="1" fill="hold">
                                          <p:stCondLst>
                                            <p:cond delay="0"/>
                                          </p:stCondLst>
                                        </p:cTn>
                                        <p:tgtEl>
                                          <p:spTgt spid="37"/>
                                        </p:tgtEl>
                                        <p:attrNameLst>
                                          <p:attrName>style.visibility</p:attrName>
                                        </p:attrNameLst>
                                      </p:cBhvr>
                                      <p:to>
                                        <p:strVal val="visible"/>
                                      </p:to>
                                    </p:set>
                                    <p:animEffect transition="in" filter="fade">
                                      <p:cBhvr>
                                        <p:cTn id="48" dur="500"/>
                                        <p:tgtEl>
                                          <p:spTgt spid="37"/>
                                        </p:tgtEl>
                                      </p:cBhvr>
                                    </p:animEffect>
                                  </p:childTnLst>
                                </p:cTn>
                              </p:par>
                            </p:childTnLst>
                          </p:cTn>
                        </p:par>
                        <p:par>
                          <p:cTn id="49" fill="hold">
                            <p:stCondLst>
                              <p:cond delay="4000"/>
                            </p:stCondLst>
                            <p:childTnLst>
                              <p:par>
                                <p:cTn id="50" presetID="16" presetClass="entr" presetSubtype="21" fill="hold" nodeType="afterEffect">
                                  <p:stCondLst>
                                    <p:cond delay="0"/>
                                  </p:stCondLst>
                                  <p:childTnLst>
                                    <p:set>
                                      <p:cBhvr>
                                        <p:cTn id="51" dur="1" fill="hold">
                                          <p:stCondLst>
                                            <p:cond delay="0"/>
                                          </p:stCondLst>
                                        </p:cTn>
                                        <p:tgtEl>
                                          <p:spTgt spid="38"/>
                                        </p:tgtEl>
                                        <p:attrNameLst>
                                          <p:attrName>style.visibility</p:attrName>
                                        </p:attrNameLst>
                                      </p:cBhvr>
                                      <p:to>
                                        <p:strVal val="visible"/>
                                      </p:to>
                                    </p:set>
                                    <p:animEffect transition="in" filter="barn(inVertical)">
                                      <p:cBhvr>
                                        <p:cTn id="52" dur="500"/>
                                        <p:tgtEl>
                                          <p:spTgt spid="38"/>
                                        </p:tgtEl>
                                      </p:cBhvr>
                                    </p:animEffect>
                                  </p:childTnLst>
                                </p:cTn>
                              </p:par>
                            </p:childTnLst>
                          </p:cTn>
                        </p:par>
                        <p:par>
                          <p:cTn id="53" fill="hold">
                            <p:stCondLst>
                              <p:cond delay="4500"/>
                            </p:stCondLst>
                            <p:childTnLst>
                              <p:par>
                                <p:cTn id="54" presetID="10" presetClass="entr" presetSubtype="0" fill="hold" grpId="0" nodeType="afterEffect">
                                  <p:stCondLst>
                                    <p:cond delay="0"/>
                                  </p:stCondLst>
                                  <p:childTnLst>
                                    <p:set>
                                      <p:cBhvr>
                                        <p:cTn id="55" dur="1" fill="hold">
                                          <p:stCondLst>
                                            <p:cond delay="0"/>
                                          </p:stCondLst>
                                        </p:cTn>
                                        <p:tgtEl>
                                          <p:spTgt spid="41"/>
                                        </p:tgtEl>
                                        <p:attrNameLst>
                                          <p:attrName>style.visibility</p:attrName>
                                        </p:attrNameLst>
                                      </p:cBhvr>
                                      <p:to>
                                        <p:strVal val="visible"/>
                                      </p:to>
                                    </p:set>
                                    <p:animEffect transition="in" filter="fade">
                                      <p:cBhvr>
                                        <p:cTn id="56"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37" grpId="0"/>
      <p:bldP spid="41" grpId="0"/>
    </p:bldLst>
  </p:timing>
</p:sld>
</file>

<file path=ppt/tags/tag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0.xml><?xml version="1.0" encoding="utf-8"?>
<p:tagLst xmlns:a="http://schemas.openxmlformats.org/drawingml/2006/main" xmlns:r="http://schemas.openxmlformats.org/officeDocument/2006/relationships" xmlns:p="http://schemas.openxmlformats.org/presentationml/2006/main">
  <p:tag name="ISLIDE.VECTOR" val="28b0fd0e-7ece-4f48-881a-83c93b08799b"/>
</p:tagLst>
</file>

<file path=ppt/tags/tag11.xml><?xml version="1.0" encoding="utf-8"?>
<p:tagLst xmlns:a="http://schemas.openxmlformats.org/drawingml/2006/main" xmlns:r="http://schemas.openxmlformats.org/officeDocument/2006/relationships" xmlns:p="http://schemas.openxmlformats.org/presentationml/2006/main">
  <p:tag name="ISLIDE.VECTOR" val="28b0fd0e-7ece-4f48-881a-83c93b08799b"/>
</p:tagLst>
</file>

<file path=ppt/tags/tag12.xml><?xml version="1.0" encoding="utf-8"?>
<p:tagLst xmlns:a="http://schemas.openxmlformats.org/drawingml/2006/main" xmlns:r="http://schemas.openxmlformats.org/officeDocument/2006/relationships" xmlns:p="http://schemas.openxmlformats.org/presentationml/2006/main">
  <p:tag name="ISLIDE.VECTOR" val="28b0fd0e-7ece-4f48-881a-83c93b08799b"/>
</p:tagLst>
</file>

<file path=ppt/tags/tag13.xml><?xml version="1.0" encoding="utf-8"?>
<p:tagLst xmlns:a="http://schemas.openxmlformats.org/drawingml/2006/main" xmlns:r="http://schemas.openxmlformats.org/officeDocument/2006/relationships" xmlns:p="http://schemas.openxmlformats.org/presentationml/2006/main">
  <p:tag name="RAINPROBLEM" val="FillBlank"/>
  <p:tag name="PROBLEMBLANKKEYWORD" val="填空"/>
  <p:tag name="PROBLEMSCORE" val="1.0"/>
  <p:tag name="PROBLEMBLANK" val="[{&quot;Num&quot;:1,&quot;Score&quot;:1.0,&quot;Answers&quot;:[&quot;(k,n)&quot;],&quot;CaseSensitive&quot;:false,&quot;FuzzyMatch&quot;:true}]"/>
</p:tagLst>
</file>

<file path=ppt/tags/tag14.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15.xml><?xml version="1.0" encoding="utf-8"?>
<p:tagLst xmlns:a="http://schemas.openxmlformats.org/drawingml/2006/main" xmlns:r="http://schemas.openxmlformats.org/officeDocument/2006/relationships" xmlns:p="http://schemas.openxmlformats.org/presentationml/2006/main">
  <p:tag name="RAINPROBLEM" val="ProblemSubmit"/>
  <p:tag name="RAINPROBLEMTYPE" val="FillBlank"/>
</p:tagLst>
</file>

<file path=ppt/tags/tag16.xml><?xml version="1.0" encoding="utf-8"?>
<p:tagLst xmlns:a="http://schemas.openxmlformats.org/drawingml/2006/main" xmlns:r="http://schemas.openxmlformats.org/officeDocument/2006/relationships" xmlns:p="http://schemas.openxmlformats.org/presentationml/2006/main">
  <p:tag name="PRODUCTVERSIONTIP3" val="PRODUCTVERSIONTIP3"/>
</p:tagLst>
</file>

<file path=ppt/tags/tag1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8.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FillBlank"/>
</p:tagLst>
</file>

<file path=ppt/tags/tag1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3.xml><?xml version="1.0" encoding="utf-8"?>
<p:tagLst xmlns:a="http://schemas.openxmlformats.org/drawingml/2006/main" xmlns:r="http://schemas.openxmlformats.org/officeDocument/2006/relationships" xmlns:p="http://schemas.openxmlformats.org/presentationml/2006/main">
  <p:tag name="ISLIDE.VECTOR" val="28b0fd0e-7ece-4f48-881a-83c93b08799b"/>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xml><?xml version="1.0" encoding="utf-8"?>
<p:tagLst xmlns:a="http://schemas.openxmlformats.org/drawingml/2006/main" xmlns:r="http://schemas.openxmlformats.org/officeDocument/2006/relationships" xmlns:p="http://schemas.openxmlformats.org/presentationml/2006/main">
  <p:tag name="ISLIDE.VECTOR" val="28b0fd0e-7ece-4f48-881a-83c93b08799b"/>
</p:tagLst>
</file>

<file path=ppt/tags/tag7.xml><?xml version="1.0" encoding="utf-8"?>
<p:tagLst xmlns:a="http://schemas.openxmlformats.org/drawingml/2006/main" xmlns:r="http://schemas.openxmlformats.org/officeDocument/2006/relationships" xmlns:p="http://schemas.openxmlformats.org/presentationml/2006/main">
  <p:tag name="ISLIDE.VECTOR" val="28b0fd0e-7ece-4f48-881a-83c93b08799b"/>
</p:tagLst>
</file>

<file path=ppt/tags/tag8.xml><?xml version="1.0" encoding="utf-8"?>
<p:tagLst xmlns:a="http://schemas.openxmlformats.org/drawingml/2006/main" xmlns:r="http://schemas.openxmlformats.org/officeDocument/2006/relationships" xmlns:p="http://schemas.openxmlformats.org/presentationml/2006/main">
  <p:tag name="ISLIDE.VECTOR" val="28b0fd0e-7ece-4f48-881a-83c93b08799b"/>
</p:tagLst>
</file>

<file path=ppt/tags/tag9.xml><?xml version="1.0" encoding="utf-8"?>
<p:tagLst xmlns:a="http://schemas.openxmlformats.org/drawingml/2006/main" xmlns:r="http://schemas.openxmlformats.org/officeDocument/2006/relationships" xmlns:p="http://schemas.openxmlformats.org/presentationml/2006/main">
  <p:tag name="ISLIDE.VECTOR" val="28b0fd0e-7ece-4f48-881a-83c93b08799b"/>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思源黑体 CN Normal">
      <a:majorFont>
        <a:latin typeface="Times New Roman"/>
        <a:ea typeface="思源黑体 CN Normal"/>
        <a:cs typeface=""/>
      </a:majorFont>
      <a:minorFont>
        <a:latin typeface="Times New Roman"/>
        <a:ea typeface="思源黑体 CN Normal"/>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48</TotalTime>
  <Words>1560</Words>
  <Application>Microsoft Office PowerPoint</Application>
  <PresentationFormat>宽屏</PresentationFormat>
  <Paragraphs>171</Paragraphs>
  <Slides>31</Slides>
  <Notes>26</Notes>
  <HiddenSlides>2</HiddenSlides>
  <MMClips>0</MMClips>
  <ScaleCrop>false</ScaleCrop>
  <HeadingPairs>
    <vt:vector size="8" baseType="variant">
      <vt:variant>
        <vt:lpstr>已用的字体</vt:lpstr>
      </vt:variant>
      <vt:variant>
        <vt:i4>12</vt:i4>
      </vt:variant>
      <vt:variant>
        <vt:lpstr>主题</vt:lpstr>
      </vt:variant>
      <vt:variant>
        <vt:i4>1</vt:i4>
      </vt:variant>
      <vt:variant>
        <vt:lpstr>嵌入 OLE 服务器</vt:lpstr>
      </vt:variant>
      <vt:variant>
        <vt:i4>1</vt:i4>
      </vt:variant>
      <vt:variant>
        <vt:lpstr>幻灯片标题</vt:lpstr>
      </vt:variant>
      <vt:variant>
        <vt:i4>31</vt:i4>
      </vt:variant>
    </vt:vector>
  </HeadingPairs>
  <TitlesOfParts>
    <vt:vector size="45" baseType="lpstr">
      <vt:lpstr>Microsoft Yahei</vt:lpstr>
      <vt:lpstr>等线</vt:lpstr>
      <vt:lpstr>黑体</vt:lpstr>
      <vt:lpstr>思源黑体 CN Heavy</vt:lpstr>
      <vt:lpstr>思源黑体 CN Medium</vt:lpstr>
      <vt:lpstr>思源黑体 CN Normal</vt:lpstr>
      <vt:lpstr>宋体</vt:lpstr>
      <vt:lpstr>微软雅黑 Light</vt:lpstr>
      <vt:lpstr>Arial</vt:lpstr>
      <vt:lpstr>Garamond</vt:lpstr>
      <vt:lpstr>Times New Roman</vt:lpstr>
      <vt:lpstr>Wingdings</vt:lpstr>
      <vt:lpstr>Office 主题​​</vt:lpstr>
      <vt:lpstr>包装程序外壳对象</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Microsoft 帐户</cp:lastModifiedBy>
  <cp:revision>97</cp:revision>
  <dcterms:created xsi:type="dcterms:W3CDTF">2019-09-27T01:23:00Z</dcterms:created>
  <dcterms:modified xsi:type="dcterms:W3CDTF">2021-03-03T13:55:52Z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2052-11.3.0.8632</vt:lpwstr>
  </property>
</Properties>
</file>